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42" autoAdjust="0"/>
    <p:restoredTop sz="94660"/>
  </p:normalViewPr>
  <p:slideViewPr>
    <p:cSldViewPr snapToGrid="0">
      <p:cViewPr varScale="1">
        <p:scale>
          <a:sx n="165" d="100"/>
          <a:sy n="165" d="100"/>
        </p:scale>
        <p:origin x="572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514F5-BDD0-E658-9393-E6B49BC2D7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5140F1-55D5-3B4E-B83D-F0EDF2487E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E1A641-F11E-0C35-0850-B8171C152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5CDB6-FDCE-48CF-AEF2-EC419C357F27}" type="datetimeFigureOut">
              <a:rPr lang="en-US" smtClean="0"/>
              <a:t>4/13/2024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5C47F3-6899-012C-1B68-A6A8374B3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6FA0CC-7933-3FE1-B35B-AD33E8A60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F8C4D-7A48-4D87-B40E-F47D30635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460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FF6D5-B0C7-90A6-3CC2-51C2B504B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F82943-1E76-8D8F-0887-3FF1DF0864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E143BC-9C33-CC49-009A-5AE9BB6AD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5CDB6-FDCE-48CF-AEF2-EC419C357F27}" type="datetimeFigureOut">
              <a:rPr lang="en-US" smtClean="0"/>
              <a:t>4/13/2024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3CFD9A-5902-C48D-22B8-8F413514C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2DA055-26B6-76FB-1112-B8671CFE8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F8C4D-7A48-4D87-B40E-F47D30635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838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770E44-06B3-5690-3CAF-0AB4CD4ABC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6FF67B-F221-8166-9186-77188697B0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331079-09ED-BA91-3750-B99E20B67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5CDB6-FDCE-48CF-AEF2-EC419C357F27}" type="datetimeFigureOut">
              <a:rPr lang="en-US" smtClean="0"/>
              <a:t>4/13/2024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9D72D5-ECC0-C5BB-407F-136BC2EF0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377C4C-C7E5-2824-E7D4-F6D88CE38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F8C4D-7A48-4D87-B40E-F47D30635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466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A17B1-E151-9B6F-514D-06826EA96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8FCCF5-C3C9-4D7E-03E8-FBE2C060AC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04A6A8-2582-0DE5-FE32-F858D9746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5CDB6-FDCE-48CF-AEF2-EC419C357F27}" type="datetimeFigureOut">
              <a:rPr lang="en-US" smtClean="0"/>
              <a:t>4/13/2024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AD22AE-89BC-5900-445A-177DD0124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81A3D0-B82F-1365-5063-E145CD9A6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F8C4D-7A48-4D87-B40E-F47D30635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403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DE4AC-D36B-E51D-9609-DB0AA999E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D10A16-34F9-A12A-0D20-6DCFA75DC9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EF810D-5474-A575-6DDF-FBB299070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5CDB6-FDCE-48CF-AEF2-EC419C357F27}" type="datetimeFigureOut">
              <a:rPr lang="en-US" smtClean="0"/>
              <a:t>4/13/2024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AAD6C4-1E93-114D-44D8-A8AFEDFBB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C47652-2621-3C71-EB43-8565F9356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F8C4D-7A48-4D87-B40E-F47D30635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833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983CA-B6F1-0398-6841-251BD4769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55660D-7D89-E8E2-00DC-F7A3C33000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7EAB63-8B66-E063-0449-2BEDC1D215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DBEFC9-8114-EBF2-946D-7F5B1D57A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5CDB6-FDCE-48CF-AEF2-EC419C357F27}" type="datetimeFigureOut">
              <a:rPr lang="en-US" smtClean="0"/>
              <a:t>4/13/2024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C5CFB3-B33C-D612-5636-FF93986C5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80A150-217B-1B0D-DB00-ACC5445F2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F8C4D-7A48-4D87-B40E-F47D30635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485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DB97C-7278-B276-F8A0-67063D7A8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C70BB0-B6B8-E4FA-287F-D6222E23D3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BC7C2D-F4AE-E20C-E10C-D6908D0615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F8EF8B-8BEA-3AEF-64ED-933CA0458A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4A5F2C-1614-BE83-50FB-BD5E265CFC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A561C7-62DC-D141-9ACB-E97CBC0BA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5CDB6-FDCE-48CF-AEF2-EC419C357F27}" type="datetimeFigureOut">
              <a:rPr lang="en-US" smtClean="0"/>
              <a:t>4/13/2024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1CE537-96D7-B831-E250-39533CBDC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07F773-8D8D-D238-6963-58FDA3EFC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F8C4D-7A48-4D87-B40E-F47D30635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361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3E28F-2642-C41B-129E-AC6552B33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1FF5A1-FB17-977E-E78A-8A8F51319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5CDB6-FDCE-48CF-AEF2-EC419C357F27}" type="datetimeFigureOut">
              <a:rPr lang="en-US" smtClean="0"/>
              <a:t>4/13/2024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D51A94-A966-5201-D375-BB7DF84D3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46334B-9C22-7B71-77E7-A2D1323D9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F8C4D-7A48-4D87-B40E-F47D30635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52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12F4D3-635E-C85D-BCB0-FF39EE8C2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5CDB6-FDCE-48CF-AEF2-EC419C357F27}" type="datetimeFigureOut">
              <a:rPr lang="en-US" smtClean="0"/>
              <a:t>4/13/2024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80D1F9-4F1D-1605-318A-49BFC901F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6AAC1D-40AC-4F91-CB81-65D3032A0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F8C4D-7A48-4D87-B40E-F47D30635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304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00E17-E495-0B9A-D643-E1BA8AA8E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ABF50B-95AD-58E8-AD34-F28ADFF204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C22134-9D85-7C48-E9A6-8D96C7CCE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ABA1CB-354E-61E5-39F0-3C17AACE1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5CDB6-FDCE-48CF-AEF2-EC419C357F27}" type="datetimeFigureOut">
              <a:rPr lang="en-US" smtClean="0"/>
              <a:t>4/13/2024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E19FFB-8F0C-3D28-CC1B-7B3B32394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A41DC7-C8E2-15F5-C18B-5EC898B2B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F8C4D-7A48-4D87-B40E-F47D30635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474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07B29-A085-F46C-B63B-0257B883E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7A3F3C-573B-F9C8-2DE9-4E47DF6F95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9FC402-B25E-16E6-2AE7-B43654ADBA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42C1E4-2E6A-5825-0EA1-4A45AF18A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5CDB6-FDCE-48CF-AEF2-EC419C357F27}" type="datetimeFigureOut">
              <a:rPr lang="en-US" smtClean="0"/>
              <a:t>4/13/2024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85B9F3-5D36-4C37-A403-A2CABBDA7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4A90E5-0610-FAEC-58DB-3C5B8F914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F8C4D-7A48-4D87-B40E-F47D30635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815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6ECA0E-3E9A-3B0E-C19A-1C571D005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B1DD73-FD88-F6FF-1FD7-4E7A33734F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407010-9F86-1B39-E3FA-1C53EA29E4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845CDB6-FDCE-48CF-AEF2-EC419C357F27}" type="datetimeFigureOut">
              <a:rPr lang="en-US" smtClean="0"/>
              <a:t>4/13/2024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1C4C9B-F87C-7CE1-C40E-F71CB21F1A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28BBAE-BA0D-38F3-85FE-111645534F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1BF8C4D-7A48-4D87-B40E-F47D30635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755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rrow: Left-Right 3">
            <a:extLst>
              <a:ext uri="{FF2B5EF4-FFF2-40B4-BE49-F238E27FC236}">
                <a16:creationId xmlns:a16="http://schemas.microsoft.com/office/drawing/2014/main" id="{9D1BFA79-3C77-B8F2-264A-C63DC9D18689}"/>
              </a:ext>
            </a:extLst>
          </p:cNvPr>
          <p:cNvSpPr/>
          <p:nvPr/>
        </p:nvSpPr>
        <p:spPr>
          <a:xfrm>
            <a:off x="2765612" y="2658035"/>
            <a:ext cx="7077635" cy="1178859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Shared bus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F276A15-234D-3BE6-BD97-42442208DFBC}"/>
              </a:ext>
            </a:extLst>
          </p:cNvPr>
          <p:cNvSpPr/>
          <p:nvPr/>
        </p:nvSpPr>
        <p:spPr>
          <a:xfrm>
            <a:off x="5777006" y="1733330"/>
            <a:ext cx="728500" cy="4373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Test</a:t>
            </a:r>
            <a:r>
              <a:rPr lang="en-US" sz="900" i="1" dirty="0"/>
              <a:t> </a:t>
            </a:r>
            <a:r>
              <a:rPr lang="en-US" sz="900" dirty="0"/>
              <a:t>framework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E2C12DB-1585-8D75-936B-4C9547F676B0}"/>
              </a:ext>
            </a:extLst>
          </p:cNvPr>
          <p:cNvSpPr/>
          <p:nvPr/>
        </p:nvSpPr>
        <p:spPr>
          <a:xfrm>
            <a:off x="4886446" y="4357314"/>
            <a:ext cx="728500" cy="4373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/>
              <a:t>Trx</a:t>
            </a:r>
            <a:r>
              <a:rPr lang="en-US" sz="900" dirty="0"/>
              <a:t> extension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7462606-6C7D-4538-7AE2-86034F258D6C}"/>
              </a:ext>
            </a:extLst>
          </p:cNvPr>
          <p:cNvSpPr/>
          <p:nvPr/>
        </p:nvSpPr>
        <p:spPr>
          <a:xfrm>
            <a:off x="5848556" y="4350688"/>
            <a:ext cx="728500" cy="4373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Code coverage extension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1ACF0ED-DC23-FBCB-15B4-86309A5F34C7}"/>
              </a:ext>
            </a:extLst>
          </p:cNvPr>
          <p:cNvSpPr/>
          <p:nvPr/>
        </p:nvSpPr>
        <p:spPr>
          <a:xfrm>
            <a:off x="6846376" y="4350688"/>
            <a:ext cx="728500" cy="4373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…</a:t>
            </a:r>
          </a:p>
        </p:txBody>
      </p:sp>
      <p:sp>
        <p:nvSpPr>
          <p:cNvPr id="12" name="Arrow: Up 11">
            <a:extLst>
              <a:ext uri="{FF2B5EF4-FFF2-40B4-BE49-F238E27FC236}">
                <a16:creationId xmlns:a16="http://schemas.microsoft.com/office/drawing/2014/main" id="{130D9D38-AB4C-07AA-8768-96E3FE068A6B}"/>
              </a:ext>
            </a:extLst>
          </p:cNvPr>
          <p:cNvSpPr/>
          <p:nvPr/>
        </p:nvSpPr>
        <p:spPr>
          <a:xfrm>
            <a:off x="5015039" y="3562183"/>
            <a:ext cx="199370" cy="795131"/>
          </a:xfrm>
          <a:prstGeom prst="upArrow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Up 12">
            <a:extLst>
              <a:ext uri="{FF2B5EF4-FFF2-40B4-BE49-F238E27FC236}">
                <a16:creationId xmlns:a16="http://schemas.microsoft.com/office/drawing/2014/main" id="{D01A772D-43E1-3BFF-20D8-2E631BC4720F}"/>
              </a:ext>
            </a:extLst>
          </p:cNvPr>
          <p:cNvSpPr/>
          <p:nvPr/>
        </p:nvSpPr>
        <p:spPr>
          <a:xfrm>
            <a:off x="6000318" y="3551463"/>
            <a:ext cx="170589" cy="795131"/>
          </a:xfrm>
          <a:prstGeom prst="upArrow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Up 13">
            <a:extLst>
              <a:ext uri="{FF2B5EF4-FFF2-40B4-BE49-F238E27FC236}">
                <a16:creationId xmlns:a16="http://schemas.microsoft.com/office/drawing/2014/main" id="{4C7A7524-AD3E-00F6-4855-8C8231980F73}"/>
              </a:ext>
            </a:extLst>
          </p:cNvPr>
          <p:cNvSpPr/>
          <p:nvPr/>
        </p:nvSpPr>
        <p:spPr>
          <a:xfrm>
            <a:off x="7003892" y="3562183"/>
            <a:ext cx="170589" cy="795131"/>
          </a:xfrm>
          <a:prstGeom prst="upArrow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8592474-C06F-FD58-0F16-80C7DEF3D59B}"/>
              </a:ext>
            </a:extLst>
          </p:cNvPr>
          <p:cNvSpPr txBox="1"/>
          <p:nvPr/>
        </p:nvSpPr>
        <p:spPr>
          <a:xfrm>
            <a:off x="4151660" y="871958"/>
            <a:ext cx="1804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Push to the bus</a:t>
            </a:r>
          </a:p>
        </p:txBody>
      </p:sp>
      <p:sp>
        <p:nvSpPr>
          <p:cNvPr id="21" name="Arrow: Up 20">
            <a:extLst>
              <a:ext uri="{FF2B5EF4-FFF2-40B4-BE49-F238E27FC236}">
                <a16:creationId xmlns:a16="http://schemas.microsoft.com/office/drawing/2014/main" id="{C0414355-0720-AB7C-2F23-FA194A0DF91C}"/>
              </a:ext>
            </a:extLst>
          </p:cNvPr>
          <p:cNvSpPr/>
          <p:nvPr/>
        </p:nvSpPr>
        <p:spPr>
          <a:xfrm>
            <a:off x="6780879" y="756966"/>
            <a:ext cx="199370" cy="795131"/>
          </a:xfrm>
          <a:prstGeom prst="up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E42B934-8E35-5050-BF94-ADB7B852D513}"/>
              </a:ext>
            </a:extLst>
          </p:cNvPr>
          <p:cNvSpPr txBox="1"/>
          <p:nvPr/>
        </p:nvSpPr>
        <p:spPr>
          <a:xfrm>
            <a:off x="7073236" y="895659"/>
            <a:ext cx="27700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Consume information from the bus</a:t>
            </a:r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CFAF66A6-D828-66FA-63C0-421D32683FDE}"/>
              </a:ext>
            </a:extLst>
          </p:cNvPr>
          <p:cNvSpPr/>
          <p:nvPr/>
        </p:nvSpPr>
        <p:spPr>
          <a:xfrm>
            <a:off x="3952290" y="752601"/>
            <a:ext cx="199370" cy="773693"/>
          </a:xfrm>
          <a:prstGeom prst="downArrow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9BBD281B-1155-9F8E-A850-9A20C9D48D8D}"/>
              </a:ext>
            </a:extLst>
          </p:cNvPr>
          <p:cNvSpPr/>
          <p:nvPr/>
        </p:nvSpPr>
        <p:spPr>
          <a:xfrm>
            <a:off x="5286288" y="3562183"/>
            <a:ext cx="199370" cy="773693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row: Down 24">
            <a:extLst>
              <a:ext uri="{FF2B5EF4-FFF2-40B4-BE49-F238E27FC236}">
                <a16:creationId xmlns:a16="http://schemas.microsoft.com/office/drawing/2014/main" id="{B10E0971-1589-9B59-DCB8-304054FCBFEC}"/>
              </a:ext>
            </a:extLst>
          </p:cNvPr>
          <p:cNvSpPr/>
          <p:nvPr/>
        </p:nvSpPr>
        <p:spPr>
          <a:xfrm>
            <a:off x="6224170" y="3562183"/>
            <a:ext cx="199370" cy="784411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row: Down 25">
            <a:extLst>
              <a:ext uri="{FF2B5EF4-FFF2-40B4-BE49-F238E27FC236}">
                <a16:creationId xmlns:a16="http://schemas.microsoft.com/office/drawing/2014/main" id="{EC080735-57FC-E068-24AC-BA79CB402572}"/>
              </a:ext>
            </a:extLst>
          </p:cNvPr>
          <p:cNvSpPr/>
          <p:nvPr/>
        </p:nvSpPr>
        <p:spPr>
          <a:xfrm>
            <a:off x="7244163" y="3562183"/>
            <a:ext cx="199370" cy="773693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row: Down 26">
            <a:extLst>
              <a:ext uri="{FF2B5EF4-FFF2-40B4-BE49-F238E27FC236}">
                <a16:creationId xmlns:a16="http://schemas.microsoft.com/office/drawing/2014/main" id="{4112558A-EC7A-49DD-D6B0-2C798AA7C41E}"/>
              </a:ext>
            </a:extLst>
          </p:cNvPr>
          <p:cNvSpPr/>
          <p:nvPr/>
        </p:nvSpPr>
        <p:spPr>
          <a:xfrm>
            <a:off x="6027181" y="2170652"/>
            <a:ext cx="199370" cy="773693"/>
          </a:xfrm>
          <a:prstGeom prst="downArrow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6739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19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Marco Rossignoli</dc:creator>
  <cp:lastModifiedBy>Marco Rossignoli</cp:lastModifiedBy>
  <cp:revision>6</cp:revision>
  <dcterms:created xsi:type="dcterms:W3CDTF">2024-04-13T15:46:21Z</dcterms:created>
  <dcterms:modified xsi:type="dcterms:W3CDTF">2024-04-13T15:59:14Z</dcterms:modified>
</cp:coreProperties>
</file>