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4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10ABF-23D7-4815-BE4D-1D755C2885D0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B49A3-6742-4D08-9580-685806A6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B49A3-6742-4D08-9580-685806A6EF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B49A3-6742-4D08-9580-685806A6EF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2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5D1D-8EB8-7CA1-A4F2-EA89417CB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7C2-AAD9-E18C-3A76-B00FF91E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3BF64-B08E-EF85-018E-18412317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BB94-8D19-5938-40E3-2FF6FFE3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FEF8-C96F-7BAC-9378-54AE587F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B376-8979-97A8-809B-3798281F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E51F5-1616-E206-5A39-2C127436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D890D-9F0F-9B6C-266C-304FF63E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AF4F-0AA1-4BBE-F121-C45248BD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2D13-FE6D-9923-0B5E-7290AF4C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3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EDF83-2531-8978-4BB0-B9E9A936A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4A0DD-76DF-C89A-00AB-2659F5D6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D74A-5CDE-873B-6FE5-8D01EEC0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D5EC8-3D07-3293-F638-A6209B6A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A580-073F-7ED1-A2A1-E843983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C24B-7365-CA93-F8A0-1A6DDD75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7584-1895-9F1F-6D41-0D00703C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74EE-C62D-C5E1-4FBF-99932385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EAE6-02FF-386A-39FE-84AE9A03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A305-8299-718F-A6C3-C0B6603C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F400-8B09-8E0A-8210-DA5549F30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E0B3A-C5E3-0EC9-6CE7-2FE8DB3D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118C1-2967-E319-F729-67E7FA1B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375D-0711-F802-3BFB-AC7F10B3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9FE8-96FD-6DF6-D59F-4F6777A4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28CD-CC0D-9A46-C2D3-9AD2D58B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D7B5-2313-0A85-E64B-4D6A66763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00295-0708-C7C4-7B29-AA86D8E4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8A918-4739-A059-8C7A-086C0375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6EA13-E396-722A-C7BA-0CAEDB8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BBD4D-D9E2-9618-FA8E-A5953BAB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D0E0-13AC-7C8E-7A21-1D4A1E89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3BCDB-2638-B22F-0C2F-CF876C38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B326D-4EA4-89F2-59C7-D4E32697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11D30-539B-F8CE-C870-0DCFF86D2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ECF67-AA0E-7C86-45E8-D5834AC92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BF4B6-03F5-BA79-47DE-A83D2B84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A2566-F559-A506-D538-7F9568C3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E05EB-9925-7863-C998-625580B9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38DB-905E-CD97-D5F1-8AD35FD6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FD728-371C-484A-55FE-B4EF68D0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1C8E1-C509-6E41-19BE-6D5EAC19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B7DA3-99F9-D91D-830A-3DFF028F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581F1-D436-2CC4-71A9-BCC1B189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F97B-9ECE-30AD-C0A7-AEA155B2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372E-BD48-7A2C-0507-1E2E4753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A234-26C3-4778-0179-0F921047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F6C-3973-83B0-003F-5EC06EFE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5AFEE-00D0-EE27-40D7-F361F661D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4750A-0A57-EA45-F47F-62E0BA53B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C5A4F-09E0-2943-55E9-6B9D2B6C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0D6A-CC58-E4C8-1C83-84EAE0DE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BD08-367E-8364-3BA6-1E2C2F78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D3AAF-533D-85AA-C096-BBD9E8DE9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204E4-3101-019A-829A-584E7525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CA832-9057-1AEB-656A-350E22DC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F19BD-EC1B-41B6-EEC4-4226CE8B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90FA8-0D48-60E0-E811-AE287EF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55F47-CCCE-AAC6-AF55-355EDCE7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09E6-DE88-2303-5F7C-01B2E79C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D80A-A1B3-2A28-9FA0-5E35C8CC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DD026-EF9F-4AA6-B8B2-F9E20CDAC35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8200-472D-650D-CD89-A29AEE45B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3F9A-7662-F73A-4583-ADCE0397D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92CF4-E547-4046-BE56-7503F15DD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42E29-6F20-8B56-EC9D-09CD21F3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44" y="1073623"/>
            <a:ext cx="9078444" cy="4815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D3A1D6-1BA1-EC7F-D3B5-77F38A97DA4E}"/>
              </a:ext>
            </a:extLst>
          </p:cNvPr>
          <p:cNvSpPr/>
          <p:nvPr/>
        </p:nvSpPr>
        <p:spPr>
          <a:xfrm>
            <a:off x="1100919" y="859809"/>
            <a:ext cx="10556577" cy="50732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8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108F7-8279-1A63-A1F6-16005B71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963BFD-B47A-8731-E4AC-4AC0FA60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1" y="468370"/>
            <a:ext cx="10474452" cy="5086291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AE5AC9-2A50-5F15-DA82-251BEC06E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655" y="2478024"/>
            <a:ext cx="8342063" cy="4016549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3D223-156D-9032-9C71-D7F001982D5A}"/>
              </a:ext>
            </a:extLst>
          </p:cNvPr>
          <p:cNvSpPr txBox="1"/>
          <p:nvPr/>
        </p:nvSpPr>
        <p:spPr>
          <a:xfrm>
            <a:off x="1105592" y="3429000"/>
            <a:ext cx="20366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Resources deployed to Fabric Workspace </a:t>
            </a:r>
            <a:r>
              <a:rPr lang="en-US" sz="1400" b="1" dirty="0"/>
              <a:t>Folders </a:t>
            </a:r>
          </a:p>
          <a:p>
            <a:endParaRPr lang="en-US" sz="1400" b="1" dirty="0"/>
          </a:p>
          <a:p>
            <a:r>
              <a:rPr lang="en-US" sz="1400" dirty="0"/>
              <a:t>For option 3, </a:t>
            </a:r>
            <a:r>
              <a:rPr lang="en-US" sz="1400" dirty="0" err="1"/>
              <a:t>databricks</a:t>
            </a:r>
            <a:r>
              <a:rPr lang="en-US" sz="1400" dirty="0"/>
              <a:t> folder will be created with related resources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A43FA-BD52-B0C8-24EA-2B0271D1FFB7}"/>
              </a:ext>
            </a:extLst>
          </p:cNvPr>
          <p:cNvSpPr txBox="1"/>
          <p:nvPr/>
        </p:nvSpPr>
        <p:spPr>
          <a:xfrm>
            <a:off x="4351712" y="5788153"/>
            <a:ext cx="321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Medallion Architecture </a:t>
            </a:r>
            <a:r>
              <a:rPr lang="en-US" sz="1400" dirty="0" err="1"/>
              <a:t>Lakehouses</a:t>
            </a:r>
            <a:r>
              <a:rPr lang="en-US" sz="1400" dirty="0"/>
              <a:t> in </a:t>
            </a:r>
            <a:r>
              <a:rPr lang="en-US" sz="1400" dirty="0" err="1"/>
              <a:t>lakehouses</a:t>
            </a:r>
            <a:r>
              <a:rPr lang="en-US" sz="1400" dirty="0"/>
              <a:t> folder</a:t>
            </a:r>
            <a:endParaRPr lang="en-U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052F9-448B-76A4-5103-4AF2A04E34BA}"/>
              </a:ext>
            </a:extLst>
          </p:cNvPr>
          <p:cNvSpPr/>
          <p:nvPr/>
        </p:nvSpPr>
        <p:spPr>
          <a:xfrm>
            <a:off x="1107104" y="1642304"/>
            <a:ext cx="1596883" cy="15434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0DD-8193-E46A-7F26-81F9BDC00E52}"/>
              </a:ext>
            </a:extLst>
          </p:cNvPr>
          <p:cNvSpPr/>
          <p:nvPr/>
        </p:nvSpPr>
        <p:spPr>
          <a:xfrm>
            <a:off x="3900607" y="3387771"/>
            <a:ext cx="2136077" cy="21970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8524BC-0E14-80AF-1B58-8B1F9BA6D04F}"/>
              </a:ext>
            </a:extLst>
          </p:cNvPr>
          <p:cNvSpPr/>
          <p:nvPr/>
        </p:nvSpPr>
        <p:spPr>
          <a:xfrm>
            <a:off x="7679850" y="3961842"/>
            <a:ext cx="609186" cy="14056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5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D7D333-631C-A1A5-3B0A-7447D732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" t="-41047" r="34093" b="41047"/>
          <a:stretch>
            <a:fillRect/>
          </a:stretch>
        </p:blipFill>
        <p:spPr>
          <a:xfrm>
            <a:off x="645504" y="1225296"/>
            <a:ext cx="6377088" cy="4956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0C5982-983D-18BC-5B9B-B18926C06D6A}"/>
              </a:ext>
            </a:extLst>
          </p:cNvPr>
          <p:cNvSpPr/>
          <p:nvPr/>
        </p:nvSpPr>
        <p:spPr>
          <a:xfrm>
            <a:off x="5220114" y="4391611"/>
            <a:ext cx="970374" cy="11725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8618D-8F68-08CD-89E1-FFCE0CA5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41" y="2965192"/>
            <a:ext cx="5086754" cy="2598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8013B4-BE30-E2C6-9BFA-5E45F181A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75" y="274162"/>
            <a:ext cx="5533125" cy="2675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DA8A14-9B42-3F9B-1AAE-49DB84987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748" y="312334"/>
            <a:ext cx="4241292" cy="24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D535F-924C-72DE-996B-7BA74FCC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0" y="528066"/>
            <a:ext cx="9290126" cy="580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8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5DEA4-1F04-C69F-6F4A-E30964393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AA69B-3DA3-A850-D7D6-588467E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15" y="557784"/>
            <a:ext cx="9254536" cy="55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6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7A1640-DB21-2221-7FBC-6D69624C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87408"/>
            <a:ext cx="8829704" cy="59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3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26AA7-380B-78D1-2930-60F0EE62B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BAB97-E357-B83B-F4E8-657E79CF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44" y="1073623"/>
            <a:ext cx="9078444" cy="48155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C2C37-529F-73C2-4433-255D34C79895}"/>
              </a:ext>
            </a:extLst>
          </p:cNvPr>
          <p:cNvSpPr/>
          <p:nvPr/>
        </p:nvSpPr>
        <p:spPr>
          <a:xfrm>
            <a:off x="1100919" y="859809"/>
            <a:ext cx="10556577" cy="507321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21AB3-77E2-B764-3AD6-E65CADC4FC7F}"/>
              </a:ext>
            </a:extLst>
          </p:cNvPr>
          <p:cNvSpPr/>
          <p:nvPr/>
        </p:nvSpPr>
        <p:spPr>
          <a:xfrm>
            <a:off x="2599436" y="1110018"/>
            <a:ext cx="525901" cy="9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56675-1F42-67EF-BD48-E6DBA9016302}"/>
              </a:ext>
            </a:extLst>
          </p:cNvPr>
          <p:cNvSpPr/>
          <p:nvPr/>
        </p:nvSpPr>
        <p:spPr>
          <a:xfrm>
            <a:off x="3770868" y="2290549"/>
            <a:ext cx="525901" cy="94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C451B-D2C4-E1A8-C137-398347AD7939}"/>
              </a:ext>
            </a:extLst>
          </p:cNvPr>
          <p:cNvSpPr/>
          <p:nvPr/>
        </p:nvSpPr>
        <p:spPr>
          <a:xfrm>
            <a:off x="1651379" y="1291989"/>
            <a:ext cx="796120" cy="1683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AA858F-B9F1-3037-AA98-0B5651CD7394}"/>
              </a:ext>
            </a:extLst>
          </p:cNvPr>
          <p:cNvSpPr/>
          <p:nvPr/>
        </p:nvSpPr>
        <p:spPr>
          <a:xfrm>
            <a:off x="3770868" y="2649397"/>
            <a:ext cx="1124129" cy="1208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417EE-E816-B9DA-33F9-BC326C73456C}"/>
              </a:ext>
            </a:extLst>
          </p:cNvPr>
          <p:cNvSpPr/>
          <p:nvPr/>
        </p:nvSpPr>
        <p:spPr>
          <a:xfrm>
            <a:off x="3770868" y="2815443"/>
            <a:ext cx="1538111" cy="1208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D52FDE-6D92-49B8-14C1-08CA430B897C}"/>
              </a:ext>
            </a:extLst>
          </p:cNvPr>
          <p:cNvSpPr/>
          <p:nvPr/>
        </p:nvSpPr>
        <p:spPr>
          <a:xfrm>
            <a:off x="8375671" y="2252870"/>
            <a:ext cx="768329" cy="137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62D11-C74B-9322-1950-F985479964E6}"/>
              </a:ext>
            </a:extLst>
          </p:cNvPr>
          <p:cNvSpPr/>
          <p:nvPr/>
        </p:nvSpPr>
        <p:spPr>
          <a:xfrm>
            <a:off x="7925425" y="2065204"/>
            <a:ext cx="600140" cy="1370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F6257-B28D-BEC8-1D49-68363D0014A1}"/>
              </a:ext>
            </a:extLst>
          </p:cNvPr>
          <p:cNvSpPr/>
          <p:nvPr/>
        </p:nvSpPr>
        <p:spPr>
          <a:xfrm>
            <a:off x="8525565" y="2281715"/>
            <a:ext cx="371059" cy="817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1A518-E482-3DE9-F4B8-BF72759F1BFC}"/>
              </a:ext>
            </a:extLst>
          </p:cNvPr>
          <p:cNvSpPr/>
          <p:nvPr/>
        </p:nvSpPr>
        <p:spPr>
          <a:xfrm>
            <a:off x="6887133" y="2248453"/>
            <a:ext cx="534059" cy="137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BD5D0-D87E-11BD-144F-DE5D84B2D080}"/>
              </a:ext>
            </a:extLst>
          </p:cNvPr>
          <p:cNvSpPr txBox="1"/>
          <p:nvPr/>
        </p:nvSpPr>
        <p:spPr>
          <a:xfrm>
            <a:off x="9965697" y="2202292"/>
            <a:ext cx="1424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0000"/>
                </a:solidFill>
              </a:rPr>
              <a:t>Workspace URL</a:t>
            </a:r>
          </a:p>
        </p:txBody>
      </p:sp>
    </p:spTree>
    <p:extLst>
      <p:ext uri="{BB962C8B-B14F-4D97-AF65-F5344CB8AC3E}">
        <p14:creationId xmlns:p14="http://schemas.microsoft.com/office/powerpoint/2010/main" val="70801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4D900D-E524-6B8D-05AF-B86F955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95" y="598932"/>
            <a:ext cx="4752569" cy="52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0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20A14-FD1F-0735-1EF3-25F76FCD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B67F5E-18FF-E92C-1BD6-BAC2C4EA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81" y="644652"/>
            <a:ext cx="4752569" cy="52440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5A5462-059F-26C8-1EBC-7C91E8587709}"/>
              </a:ext>
            </a:extLst>
          </p:cNvPr>
          <p:cNvSpPr/>
          <p:nvPr/>
        </p:nvSpPr>
        <p:spPr>
          <a:xfrm>
            <a:off x="4221657" y="2587752"/>
            <a:ext cx="814848" cy="1086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653FFB-47CD-8515-34F7-7DDB7C19A986}"/>
              </a:ext>
            </a:extLst>
          </p:cNvPr>
          <p:cNvSpPr/>
          <p:nvPr/>
        </p:nvSpPr>
        <p:spPr>
          <a:xfrm>
            <a:off x="4221657" y="4594860"/>
            <a:ext cx="1324179" cy="1406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8FDD5-F710-690A-27CD-ADFB64A38652}"/>
              </a:ext>
            </a:extLst>
          </p:cNvPr>
          <p:cNvSpPr/>
          <p:nvPr/>
        </p:nvSpPr>
        <p:spPr>
          <a:xfrm>
            <a:off x="4221657" y="2841677"/>
            <a:ext cx="1324179" cy="1406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E8E73-15A2-6FC9-B73F-D1D6472F42C3}"/>
              </a:ext>
            </a:extLst>
          </p:cNvPr>
          <p:cNvSpPr/>
          <p:nvPr/>
        </p:nvSpPr>
        <p:spPr>
          <a:xfrm>
            <a:off x="4221657" y="3973068"/>
            <a:ext cx="1874343" cy="1525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FEC028-0F93-3AE1-CE45-D30CD2CB8C6E}"/>
              </a:ext>
            </a:extLst>
          </p:cNvPr>
          <p:cNvSpPr/>
          <p:nvPr/>
        </p:nvSpPr>
        <p:spPr>
          <a:xfrm>
            <a:off x="4221657" y="3725802"/>
            <a:ext cx="528651" cy="1498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04D5A-21CE-B421-1FD7-843A7AB31C9A}"/>
              </a:ext>
            </a:extLst>
          </p:cNvPr>
          <p:cNvSpPr txBox="1"/>
          <p:nvPr/>
        </p:nvSpPr>
        <p:spPr>
          <a:xfrm>
            <a:off x="6894576" y="3910837"/>
            <a:ext cx="207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0000"/>
                </a:solidFill>
              </a:rPr>
              <a:t>Choose Premium Pricing Tier </a:t>
            </a:r>
          </a:p>
        </p:txBody>
      </p:sp>
    </p:spTree>
    <p:extLst>
      <p:ext uri="{BB962C8B-B14F-4D97-AF65-F5344CB8AC3E}">
        <p14:creationId xmlns:p14="http://schemas.microsoft.com/office/powerpoint/2010/main" val="197301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73DDA-A245-B7B2-7DE6-37F29BA6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049" y="712889"/>
            <a:ext cx="6850868" cy="5102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9A2461-E523-8ACE-05E9-B45FA55A2CE0}"/>
              </a:ext>
            </a:extLst>
          </p:cNvPr>
          <p:cNvSpPr/>
          <p:nvPr/>
        </p:nvSpPr>
        <p:spPr>
          <a:xfrm>
            <a:off x="3795935" y="2130552"/>
            <a:ext cx="1507585" cy="1230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D2101C-80D5-A87E-4C5F-9DA45072B5E1}"/>
              </a:ext>
            </a:extLst>
          </p:cNvPr>
          <p:cNvSpPr/>
          <p:nvPr/>
        </p:nvSpPr>
        <p:spPr>
          <a:xfrm>
            <a:off x="2728137" y="1887019"/>
            <a:ext cx="2739975" cy="1230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C3AEE-D38E-C6E3-CE7B-7FE86BDDC748}"/>
              </a:ext>
            </a:extLst>
          </p:cNvPr>
          <p:cNvSpPr/>
          <p:nvPr/>
        </p:nvSpPr>
        <p:spPr>
          <a:xfrm>
            <a:off x="3795935" y="2536877"/>
            <a:ext cx="1324179" cy="1406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2F6BC3-2F44-B30E-6B91-DE1C43EC4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98" y="682661"/>
            <a:ext cx="7094794" cy="5201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98302C-30DD-27E3-173B-FF577E0BC05B}"/>
              </a:ext>
            </a:extLst>
          </p:cNvPr>
          <p:cNvSpPr/>
          <p:nvPr/>
        </p:nvSpPr>
        <p:spPr>
          <a:xfrm>
            <a:off x="4574699" y="3072384"/>
            <a:ext cx="3220561" cy="210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E5579-378C-89E0-4640-21D94CA98E74}"/>
              </a:ext>
            </a:extLst>
          </p:cNvPr>
          <p:cNvSpPr/>
          <p:nvPr/>
        </p:nvSpPr>
        <p:spPr>
          <a:xfrm>
            <a:off x="4574699" y="4428834"/>
            <a:ext cx="1521301" cy="3094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500ED-605F-5B41-1BF4-DDE67799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53" y="978408"/>
            <a:ext cx="9868611" cy="37033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B104F3-484E-9326-372A-05016FBF0A96}"/>
              </a:ext>
            </a:extLst>
          </p:cNvPr>
          <p:cNvSpPr/>
          <p:nvPr/>
        </p:nvSpPr>
        <p:spPr>
          <a:xfrm flipV="1">
            <a:off x="9718199" y="1015552"/>
            <a:ext cx="865981" cy="109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DC5025-352E-C1C3-A99D-8F3338D55E74}"/>
              </a:ext>
            </a:extLst>
          </p:cNvPr>
          <p:cNvSpPr/>
          <p:nvPr/>
        </p:nvSpPr>
        <p:spPr>
          <a:xfrm>
            <a:off x="2884932" y="1673352"/>
            <a:ext cx="278892" cy="256032"/>
          </a:xfrm>
          <a:prstGeom prst="ellipse">
            <a:avLst/>
          </a:prstGeom>
          <a:solidFill>
            <a:schemeClr val="bg1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5063BE-669A-0BD7-29A6-56C483B00C4F}"/>
              </a:ext>
            </a:extLst>
          </p:cNvPr>
          <p:cNvSpPr/>
          <p:nvPr/>
        </p:nvSpPr>
        <p:spPr>
          <a:xfrm>
            <a:off x="10629372" y="667569"/>
            <a:ext cx="278892" cy="256032"/>
          </a:xfrm>
          <a:prstGeom prst="ellipse">
            <a:avLst/>
          </a:prstGeom>
          <a:solidFill>
            <a:schemeClr val="bg1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ACC7F-6678-E6D1-FD89-F1F429AC1CD5}"/>
              </a:ext>
            </a:extLst>
          </p:cNvPr>
          <p:cNvSpPr/>
          <p:nvPr/>
        </p:nvSpPr>
        <p:spPr>
          <a:xfrm>
            <a:off x="8220456" y="1760220"/>
            <a:ext cx="278892" cy="256032"/>
          </a:xfrm>
          <a:prstGeom prst="ellipse">
            <a:avLst/>
          </a:prstGeom>
          <a:solidFill>
            <a:schemeClr val="bg1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25F984-143C-8AE2-DA1F-5F663385F379}"/>
              </a:ext>
            </a:extLst>
          </p:cNvPr>
          <p:cNvSpPr/>
          <p:nvPr/>
        </p:nvSpPr>
        <p:spPr>
          <a:xfrm>
            <a:off x="10011743" y="1417320"/>
            <a:ext cx="278892" cy="256032"/>
          </a:xfrm>
          <a:prstGeom prst="ellipse">
            <a:avLst/>
          </a:prstGeom>
          <a:solidFill>
            <a:schemeClr val="bg1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DA700F-37C6-0384-B12E-97C2BF1B1245}"/>
              </a:ext>
            </a:extLst>
          </p:cNvPr>
          <p:cNvSpPr/>
          <p:nvPr/>
        </p:nvSpPr>
        <p:spPr>
          <a:xfrm>
            <a:off x="9718199" y="1234440"/>
            <a:ext cx="1108297" cy="146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C50A-3620-DA5C-F0F2-8A6DFA0415BE}"/>
              </a:ext>
            </a:extLst>
          </p:cNvPr>
          <p:cNvSpPr/>
          <p:nvPr/>
        </p:nvSpPr>
        <p:spPr>
          <a:xfrm>
            <a:off x="4858782" y="1672995"/>
            <a:ext cx="1324179" cy="2254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2EB089-6881-22D4-B4EB-3EC78FE21D6E}"/>
              </a:ext>
            </a:extLst>
          </p:cNvPr>
          <p:cNvSpPr/>
          <p:nvPr/>
        </p:nvSpPr>
        <p:spPr>
          <a:xfrm>
            <a:off x="4792016" y="2321745"/>
            <a:ext cx="1507585" cy="1230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6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D6D12-53E4-8DE5-3EC1-F1D23C79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76" y="1060704"/>
            <a:ext cx="1045203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75BB44-F9B2-601F-8833-362AD62F75BE}"/>
              </a:ext>
            </a:extLst>
          </p:cNvPr>
          <p:cNvSpPr/>
          <p:nvPr/>
        </p:nvSpPr>
        <p:spPr>
          <a:xfrm>
            <a:off x="4443984" y="1114737"/>
            <a:ext cx="2450591" cy="197427"/>
          </a:xfrm>
          <a:prstGeom prst="rect">
            <a:avLst/>
          </a:prstGeom>
          <a:solidFill>
            <a:schemeClr val="bg2"/>
          </a:solidFill>
          <a:ln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80AA9-223C-B14F-DA14-E7F7A4E45AF1}"/>
              </a:ext>
            </a:extLst>
          </p:cNvPr>
          <p:cNvSpPr txBox="1"/>
          <p:nvPr/>
        </p:nvSpPr>
        <p:spPr>
          <a:xfrm>
            <a:off x="4835912" y="1096449"/>
            <a:ext cx="1574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E0000"/>
                </a:solidFill>
              </a:rPr>
              <a:t>Workspace ID Here</a:t>
            </a:r>
          </a:p>
        </p:txBody>
      </p:sp>
    </p:spTree>
    <p:extLst>
      <p:ext uri="{BB962C8B-B14F-4D97-AF65-F5344CB8AC3E}">
        <p14:creationId xmlns:p14="http://schemas.microsoft.com/office/powerpoint/2010/main" val="423778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39</Words>
  <Application>Microsoft Office PowerPoint</Application>
  <PresentationFormat>Widescreen</PresentationFormat>
  <Paragraphs>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23</cp:revision>
  <dcterms:created xsi:type="dcterms:W3CDTF">2025-09-03T21:51:10Z</dcterms:created>
  <dcterms:modified xsi:type="dcterms:W3CDTF">2025-09-10T18:48:20Z</dcterms:modified>
</cp:coreProperties>
</file>