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3E170-ED6B-474C-8094-E8CFE2436CA6}" v="1292" dt="2021-11-10T02:20:22.421"/>
    <p1510:client id="{63280A2F-E0CF-DC37-C4AE-D78B85AD7734}" v="190" dt="2021-11-11T19:26:22.537"/>
    <p1510:client id="{A277171F-CA7C-D7AB-EB89-BF9E52114F2E}" v="230" dt="2021-11-10T21:16:01.205"/>
    <p1510:client id="{EC75E6BB-C87D-A99B-8908-C12632FF6EBF}" v="2" dt="2021-11-10T13:38:03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45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6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icrosoft/workshop-library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orkshop-library" TargetMode="External"/><Relationship Id="rId2" Type="http://schemas.openxmlformats.org/officeDocument/2006/relationships/hyperlink" Target="https://github.com/microsoft/studentambassado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workshopomati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r>
              <a:rPr lang="en-US" sz="6700">
                <a:cs typeface="Calibri Light"/>
              </a:rPr>
              <a:t>Introducing NextGen Workshops</a:t>
            </a:r>
            <a:endParaRPr lang="en-US" sz="67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cs typeface="Calibri"/>
              </a:rPr>
              <a:t>Scaling via workshops</a:t>
            </a: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973E-7A82-491E-A73F-39683B734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are we trying to accomplish?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A87D9-3D2A-40AD-A418-0886FD557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/>
              <a:t>Cloud Advocates on the Next Generation team produce large quantities of high-quality technical training content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/>
              <a:t>We also are tasked with skilling large numbers of students</a:t>
            </a:r>
          </a:p>
        </p:txBody>
      </p:sp>
    </p:spTree>
    <p:extLst>
      <p:ext uri="{BB962C8B-B14F-4D97-AF65-F5344CB8AC3E}">
        <p14:creationId xmlns:p14="http://schemas.microsoft.com/office/powerpoint/2010/main" val="246194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EBE6-54F0-4CC1-91D1-A66791E44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Together, we skill communities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CB95E-FC14-47CB-BCA4-683BB4C5C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/>
              <a:t>Let's join forces!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/>
              <a:t>Partner with us to learn the skills of Developer Advocacy</a:t>
            </a:r>
          </a:p>
        </p:txBody>
      </p:sp>
    </p:spTree>
    <p:extLst>
      <p:ext uri="{BB962C8B-B14F-4D97-AF65-F5344CB8AC3E}">
        <p14:creationId xmlns:p14="http://schemas.microsoft.com/office/powerpoint/2010/main" val="245051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8C96-ED47-4174-846C-47933E927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concept: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C7031-BCE3-4FDA-90EB-58C40FA9D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a sustainable, repeatable system to shape content into workshops for delivery by MLSAs and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9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D981D-EC03-412F-836F-A40E0283D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A trainer's journey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FE174-AB27-4EB4-9E95-229C4D233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Delivering a workshop</a:t>
            </a:r>
          </a:p>
        </p:txBody>
      </p:sp>
    </p:spTree>
    <p:extLst>
      <p:ext uri="{BB962C8B-B14F-4D97-AF65-F5344CB8AC3E}">
        <p14:creationId xmlns:p14="http://schemas.microsoft.com/office/powerpoint/2010/main" val="375877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270DB-85A5-4B27-B9A2-9A76B3D7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401" y="749979"/>
            <a:ext cx="7823909" cy="60238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1. Clone this repo: </a:t>
            </a:r>
            <a:r>
              <a:rPr lang="en-US" sz="2400" dirty="0">
                <a:ea typeface="+mn-lt"/>
                <a:cs typeface="+mn-lt"/>
                <a:hlinkClick r:id="rId2"/>
              </a:rPr>
              <a:t>https://github.com/microsoft/workshop-</a:t>
            </a:r>
            <a:r>
              <a:rPr lang="en-US" sz="2400" dirty="0">
                <a:ea typeface="+mn-lt"/>
                <a:cs typeface="+mn-lt"/>
                <a:hlinkClick r:id="rId2"/>
              </a:rPr>
              <a:t>library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2. Follow the steps in the cheat-sheet:</a:t>
            </a:r>
          </a:p>
          <a:p>
            <a:pPr marL="457200" indent="-457200">
              <a:lnSpc>
                <a:spcPct val="100000"/>
              </a:lnSpc>
              <a:buChar char="•"/>
            </a:pPr>
            <a:r>
              <a:rPr lang="en-US" sz="2400" dirty="0"/>
              <a:t>Planning phase – pick a workshop from the workshop library</a:t>
            </a:r>
          </a:p>
          <a:p>
            <a:pPr marL="457200" indent="-457200">
              <a:lnSpc>
                <a:spcPct val="100000"/>
              </a:lnSpc>
              <a:buChar char="•"/>
            </a:pPr>
            <a:r>
              <a:rPr lang="en-US" sz="2400" dirty="0"/>
              <a:t>Logistics phase – invite your participants, prepare for workshop delivery</a:t>
            </a:r>
          </a:p>
          <a:p>
            <a:pPr marL="457200" indent="-457200">
              <a:lnSpc>
                <a:spcPct val="100000"/>
              </a:lnSpc>
              <a:buChar char="•"/>
            </a:pPr>
            <a:r>
              <a:rPr lang="en-US" sz="2400" dirty="0"/>
              <a:t>Delivery phase – plan and deliver the workshop via MLSA tools </a:t>
            </a:r>
          </a:p>
          <a:p>
            <a:pPr marL="457200" indent="-457200">
              <a:lnSpc>
                <a:spcPct val="100000"/>
              </a:lnSpc>
              <a:buChar char="•"/>
            </a:pPr>
            <a:r>
              <a:rPr lang="en-US" sz="2400" dirty="0"/>
              <a:t>Feedback phase – give us feedback and stats about your experience and gather feedback for us from your workshop attendees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995B2B0-CA5D-4E4A-B468-7D0AC960D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99756" y="1547122"/>
            <a:ext cx="3870664" cy="37785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DDA18D-202E-4ABD-9B69-334FD2E262FF}"/>
              </a:ext>
            </a:extLst>
          </p:cNvPr>
          <p:cNvSpPr txBox="1"/>
          <p:nvPr/>
        </p:nvSpPr>
        <p:spPr>
          <a:xfrm>
            <a:off x="359545" y="233778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Trainers: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56C02-4ABB-4D13-8132-6DB9549BE553}"/>
              </a:ext>
            </a:extLst>
          </p:cNvPr>
          <p:cNvSpPr txBox="1"/>
          <p:nvPr/>
        </p:nvSpPr>
        <p:spPr>
          <a:xfrm>
            <a:off x="8896905" y="635197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Images: Pablo Stanley</a:t>
            </a:r>
          </a:p>
        </p:txBody>
      </p:sp>
    </p:spTree>
    <p:extLst>
      <p:ext uri="{BB962C8B-B14F-4D97-AF65-F5344CB8AC3E}">
        <p14:creationId xmlns:p14="http://schemas.microsoft.com/office/powerpoint/2010/main" val="407577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D981D-EC03-412F-836F-A40E0283D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An author's journey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FE174-AB27-4EB4-9E95-229C4D233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Creating a workshop</a:t>
            </a:r>
          </a:p>
        </p:txBody>
      </p:sp>
    </p:spTree>
    <p:extLst>
      <p:ext uri="{BB962C8B-B14F-4D97-AF65-F5344CB8AC3E}">
        <p14:creationId xmlns:p14="http://schemas.microsoft.com/office/powerpoint/2010/main" val="249777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270DB-85A5-4B27-B9A2-9A76B3D7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401" y="755307"/>
            <a:ext cx="7823909" cy="577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1. Clone this repo: </a:t>
            </a:r>
            <a:r>
              <a:rPr lang="en-US" sz="2400" dirty="0">
                <a:ea typeface="+mn-lt"/>
                <a:cs typeface="+mn-lt"/>
                <a:hlinkClick r:id="rId2"/>
              </a:rPr>
              <a:t>https://github.com/microsoft/</a:t>
            </a:r>
            <a:r>
              <a:rPr lang="en-US" sz="2400" dirty="0">
                <a:hlinkClick r:id="rId2"/>
              </a:rPr>
              <a:t>workshop-template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2. Check with us on the Learn modules to use as your workshop’s source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3. Design your workshop using the workshop-designer document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4. Build the workshop following the template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5. PR your workshop folder with all files to </a:t>
            </a:r>
            <a:r>
              <a:rPr lang="en-US" sz="2400" dirty="0">
                <a:hlinkClick r:id="rId3"/>
              </a:rPr>
              <a:t>https://github.com/microsoft/workshop-library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DA18D-202E-4ABD-9B69-334FD2E262FF}"/>
              </a:ext>
            </a:extLst>
          </p:cNvPr>
          <p:cNvSpPr txBox="1"/>
          <p:nvPr/>
        </p:nvSpPr>
        <p:spPr>
          <a:xfrm>
            <a:off x="359545" y="233778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Authors:</a:t>
            </a:r>
          </a:p>
        </p:txBody>
      </p:sp>
      <p:pic>
        <p:nvPicPr>
          <p:cNvPr id="5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29C2F10E-6CD5-4C5C-BD1A-1C88F877F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449" y="1560299"/>
            <a:ext cx="3904695" cy="37226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39A31F-69CB-4B05-BE48-3BCE756FF16F}"/>
              </a:ext>
            </a:extLst>
          </p:cNvPr>
          <p:cNvSpPr txBox="1"/>
          <p:nvPr/>
        </p:nvSpPr>
        <p:spPr>
          <a:xfrm>
            <a:off x="8896905" y="635197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Images: Pablo Stanley</a:t>
            </a:r>
          </a:p>
        </p:txBody>
      </p:sp>
    </p:spTree>
    <p:extLst>
      <p:ext uri="{BB962C8B-B14F-4D97-AF65-F5344CB8AC3E}">
        <p14:creationId xmlns:p14="http://schemas.microsoft.com/office/powerpoint/2010/main" val="180099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2120C-5395-484F-B3A1-EE52C04E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0" dirty="0">
                <a:ea typeface="+mj-lt"/>
                <a:cs typeface="+mj-lt"/>
              </a:rPr>
              <a:t>Calling all trainers! 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7" descr="Icon&#10;&#10;Description automatically generated">
            <a:extLst>
              <a:ext uri="{FF2B5EF4-FFF2-40B4-BE49-F238E27FC236}">
                <a16:creationId xmlns:a16="http://schemas.microsoft.com/office/drawing/2014/main" id="{C54A8740-62A4-4F20-8DE5-285658AD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815" y="2388051"/>
            <a:ext cx="6229292" cy="27731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A7D677-C884-4609-9049-DE9A028ECDA0}"/>
              </a:ext>
            </a:extLst>
          </p:cNvPr>
          <p:cNvSpPr txBox="1"/>
          <p:nvPr/>
        </p:nvSpPr>
        <p:spPr>
          <a:xfrm>
            <a:off x="763485" y="5861392"/>
            <a:ext cx="109876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Check out our current workshops: </a:t>
            </a:r>
            <a:r>
              <a:rPr lang="en-US" dirty="0">
                <a:hlinkClick r:id="rId3"/>
              </a:rPr>
              <a:t>https://aka.ms/workshopomatic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762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260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Neue Haas Grotesk Text Pro</vt:lpstr>
      <vt:lpstr>Wingdings</vt:lpstr>
      <vt:lpstr>AccentBoxVTI</vt:lpstr>
      <vt:lpstr>Introducing NextGen Workshops</vt:lpstr>
      <vt:lpstr>What are we trying to accomplish?</vt:lpstr>
      <vt:lpstr>Together, we skill communities</vt:lpstr>
      <vt:lpstr>The concept:</vt:lpstr>
      <vt:lpstr>A trainer's journey</vt:lpstr>
      <vt:lpstr>PowerPoint Presentation</vt:lpstr>
      <vt:lpstr>An author's journey</vt:lpstr>
      <vt:lpstr>PowerPoint Presentation</vt:lpstr>
      <vt:lpstr>Calling all trainers!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Jen Looper</cp:lastModifiedBy>
  <cp:revision>73</cp:revision>
  <dcterms:created xsi:type="dcterms:W3CDTF">2021-11-10T01:26:08Z</dcterms:created>
  <dcterms:modified xsi:type="dcterms:W3CDTF">2022-01-27T15:20:58Z</dcterms:modified>
</cp:coreProperties>
</file>