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4"/>
    <p:sldMasterId id="2147483727" r:id="rId5"/>
    <p:sldMasterId id="2147483728" r:id="rId6"/>
    <p:sldMasterId id="2147483729" r:id="rId7"/>
    <p:sldMasterId id="214748373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Lst>
  <p:sldSz cy="5143500" cx="9144000"/>
  <p:notesSz cx="6858000" cy="9144000"/>
  <p:embeddedFontLst>
    <p:embeddedFont>
      <p:font typeface="Roboto"/>
      <p:regular r:id="rId40"/>
      <p:bold r:id="rId41"/>
      <p:italic r:id="rId42"/>
      <p:boldItalic r:id="rId43"/>
    </p:embeddedFont>
    <p:embeddedFont>
      <p:font typeface="Quattrocento Sans"/>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QuattrocentoSans-regular.fntdata"/><Relationship Id="rId43" Type="http://schemas.openxmlformats.org/officeDocument/2006/relationships/font" Target="fonts/Roboto-boldItalic.fntdata"/><Relationship Id="rId46" Type="http://schemas.openxmlformats.org/officeDocument/2006/relationships/font" Target="fonts/QuattrocentoSans-italic.fntdata"/><Relationship Id="rId45"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font" Target="fonts/OpenSans-regular.fntdata"/><Relationship Id="rId47" Type="http://schemas.openxmlformats.org/officeDocument/2006/relationships/font" Target="fonts/QuattrocentoSans-boldItalic.fntdata"/><Relationship Id="rId49"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64cf8d89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964cf8d890_1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64cf8d890_1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2964cf8d890_1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86" name="Google Shape;386;g2964cf8d890_1_22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964cf8d890_1_22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88" name="Google Shape;388;g2964cf8d890_1_22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89" name="Google Shape;389;g2964cf8d890_1_22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64cf8d890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964cf8d890_1_2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After opening the empty folder. Clicking the 1 will open up the extension to click the 2 and boom finally gives the expected result if git initially install correctly. Notice the yellow rectangle at the right hand side. It shows the branch created by default for us by git.</a:t>
            </a:r>
            <a:endParaRPr/>
          </a:p>
        </p:txBody>
      </p:sp>
      <p:sp>
        <p:nvSpPr>
          <p:cNvPr id="396" name="Google Shape;396;g2964cf8d890_1_23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964cf8d890_1_23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98" name="Google Shape;398;g2964cf8d890_1_23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99" name="Google Shape;399;g2964cf8d890_1_23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64cf8d890_1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2964cf8d890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0" i="0" lang="en">
                <a:solidFill>
                  <a:srgbClr val="444444"/>
                </a:solidFill>
                <a:latin typeface="Roboto"/>
                <a:ea typeface="Roboto"/>
                <a:cs typeface="Roboto"/>
                <a:sym typeface="Roboto"/>
              </a:rPr>
              <a:t>a branch is a new/separate version of the main repository.</a:t>
            </a:r>
            <a:endParaRPr/>
          </a:p>
        </p:txBody>
      </p:sp>
      <p:sp>
        <p:nvSpPr>
          <p:cNvPr id="413" name="Google Shape;413;g2964cf8d890_1_25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2964cf8d890_1_25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15" name="Google Shape;415;g2964cf8d890_1_25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16" name="Google Shape;416;g2964cf8d890_1_25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64cf8d890_1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964cf8d890_1_2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Let's talk about what we can do with the branches in the repository. To see all available actions, press CTRL + SHIFT + P, type "branch" in the command palette, or use the red tag button for quick access.</a:t>
            </a:r>
            <a:endParaRPr/>
          </a:p>
        </p:txBody>
      </p:sp>
      <p:sp>
        <p:nvSpPr>
          <p:cNvPr id="425" name="Google Shape;425;g2964cf8d890_1_26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26" name="Google Shape;426;g2964cf8d890_1_265: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g2964cf8d890_1_26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28" name="Google Shape;428;g2964cf8d890_1_26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964cf8d890_1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2964cf8d890_1_2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Red circle is to stage the code edited (it is the process of adding it to the index head temporarily). It </a:t>
            </a:r>
            <a:r>
              <a:rPr b="0" i="0" lang="en">
                <a:solidFill>
                  <a:srgbClr val="606C71"/>
                </a:solidFill>
                <a:latin typeface="Open Sans"/>
                <a:ea typeface="Open Sans"/>
                <a:cs typeface="Open Sans"/>
                <a:sym typeface="Open Sans"/>
              </a:rPr>
              <a:t>adds file contents to the index(staging). This is the temporary addition of the contents into the staging environment. This command updates the index using the current content found in the working tree, to prepare the content staged for the next commit</a:t>
            </a:r>
            <a:endParaRPr/>
          </a:p>
        </p:txBody>
      </p:sp>
      <p:sp>
        <p:nvSpPr>
          <p:cNvPr id="437" name="Google Shape;437;g2964cf8d890_1_27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38" name="Google Shape;438;g2964cf8d890_1_276: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g2964cf8d890_1_27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40" name="Google Shape;440;g2964cf8d890_1_27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964cf8d890_1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2964cf8d890_1_2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The yellow box allows you to commit changes and add them permanently to the project. A commit message is required, serving as a description of what you're adding to the source code. This records changes permanently in the repository.</a:t>
            </a:r>
            <a:endParaRPr/>
          </a:p>
        </p:txBody>
      </p:sp>
      <p:sp>
        <p:nvSpPr>
          <p:cNvPr id="449" name="Google Shape;449;g2964cf8d890_1_28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50" name="Google Shape;450;g2964cf8d890_1_287: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g2964cf8d890_1_28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52" name="Google Shape;452;g2964cf8d890_1_28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964cf8d890_1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964cf8d890_1_2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solidFill>
                  <a:srgbClr val="606C71"/>
                </a:solidFill>
                <a:latin typeface="Open Sans"/>
                <a:ea typeface="Open Sans"/>
                <a:cs typeface="Open Sans"/>
                <a:sym typeface="Open Sans"/>
              </a:rPr>
              <a:t>This tool handles a collection of monitored repositories. It's used for managing the group of repositories, often referred to as "remotes," where you keep an eye on their branches.</a:t>
            </a:r>
            <a:endParaRPr/>
          </a:p>
        </p:txBody>
      </p:sp>
      <p:sp>
        <p:nvSpPr>
          <p:cNvPr id="461" name="Google Shape;461;g2964cf8d890_1_29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62" name="Google Shape;462;g2964cf8d890_1_298: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g2964cf8d890_1_29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64" name="Google Shape;464;g2964cf8d890_1_29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964cf8d890_1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2964cf8d890_1_3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solidFill>
                  <a:schemeClr val="dk1"/>
                </a:solidFill>
                <a:latin typeface="Roboto"/>
                <a:ea typeface="Roboto"/>
                <a:cs typeface="Roboto"/>
                <a:sym typeface="Roboto"/>
              </a:rPr>
              <a:t>In organization repositories, access is usually granted to specific members of the organization. It's important to note that organization owners always have access to all repositories created within the organization.</a:t>
            </a:r>
            <a:endParaRPr/>
          </a:p>
        </p:txBody>
      </p:sp>
      <p:sp>
        <p:nvSpPr>
          <p:cNvPr id="473" name="Google Shape;473;g2964cf8d890_1_30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74" name="Google Shape;474;g2964cf8d890_1_309: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g2964cf8d890_1_30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76" name="Google Shape;476;g2964cf8d890_1_30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964cf8d890_1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2964cf8d890_1_3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0" i="0" lang="en">
                <a:solidFill>
                  <a:schemeClr val="dk1"/>
                </a:solidFill>
                <a:latin typeface="Open Sans"/>
                <a:ea typeface="Open Sans"/>
                <a:cs typeface="Open Sans"/>
                <a:sym typeface="Open Sans"/>
              </a:rPr>
              <a:t>It creates remote-tracking branches for each branch in the cloned repository (visible using git branch –remotes), and creates and checks out an initial branch that is forked from the cloned repository’s currently active branch.</a:t>
            </a:r>
            <a:br>
              <a:rPr b="0" i="0" lang="en">
                <a:solidFill>
                  <a:schemeClr val="dk1"/>
                </a:solidFill>
                <a:latin typeface="Open Sans"/>
                <a:ea typeface="Open Sans"/>
                <a:cs typeface="Open Sans"/>
                <a:sym typeface="Open Sans"/>
              </a:rPr>
            </a:br>
            <a:endParaRPr/>
          </a:p>
        </p:txBody>
      </p:sp>
      <p:sp>
        <p:nvSpPr>
          <p:cNvPr id="484" name="Google Shape;484;g2964cf8d890_1_31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85" name="Google Shape;485;g2964cf8d890_1_319:notes"/>
          <p:cNvSpPr txBox="1"/>
          <p:nvPr>
            <p:ph idx="12" type="sldNum"/>
          </p:nvPr>
        </p:nvSpPr>
        <p:spPr>
          <a:xfrm>
            <a:off x="6172199" y="8685213"/>
            <a:ext cx="68421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86" name="Google Shape;486;g2964cf8d890_1_31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87" name="Google Shape;487;g2964cf8d890_1_31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964cf8d890_1_3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2964cf8d890_1_3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Let’s demonstrate all this tasks in VS Code!</a:t>
            </a:r>
            <a:endParaRPr/>
          </a:p>
        </p:txBody>
      </p:sp>
      <p:sp>
        <p:nvSpPr>
          <p:cNvPr id="495" name="Google Shape;495;g2964cf8d890_1_32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2964cf8d890_1_32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97" name="Google Shape;497;g2964cf8d890_1_32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498" name="Google Shape;498;g2964cf8d890_1_32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64cf8d890_1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964cf8d890_1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Welcome to Microsoft Learn Student Ambassadors Workshop. Today date &lt;07-08-2022&gt;</a:t>
            </a:r>
            <a:endParaRPr/>
          </a:p>
        </p:txBody>
      </p:sp>
      <p:sp>
        <p:nvSpPr>
          <p:cNvPr id="310" name="Google Shape;310;g2964cf8d890_1_14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964cf8d890_1_14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12" name="Google Shape;312;g2964cf8d890_1_14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6:28 PM</a:t>
            </a:r>
            <a:endParaRPr/>
          </a:p>
        </p:txBody>
      </p:sp>
      <p:sp>
        <p:nvSpPr>
          <p:cNvPr id="313" name="Google Shape;313;g2964cf8d890_1_14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964cf8d890_1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2964cf8d890_1_3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33"/>
              </a:spcBef>
              <a:spcAft>
                <a:spcPts val="0"/>
              </a:spcAft>
              <a:buNone/>
            </a:pPr>
            <a:r>
              <a:t/>
            </a:r>
            <a:endParaRPr/>
          </a:p>
        </p:txBody>
      </p:sp>
      <p:sp>
        <p:nvSpPr>
          <p:cNvPr id="505" name="Google Shape;505;g2964cf8d890_1_34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64cf8d890_1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g2964cf8d890_1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11" name="Google Shape;511;g2964cf8d890_1_35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964cf8d890_1_35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13" name="Google Shape;513;g2964cf8d890_1_35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14" name="Google Shape;514;g2964cf8d890_1_35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964cf8d890_1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g2964cf8d890_1_3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25" name="Google Shape;525;g2964cf8d890_1_36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2964cf8d890_1_36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27" name="Google Shape;527;g2964cf8d890_1_36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28" name="Google Shape;528;g2964cf8d890_1_36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964cf8d890_1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2964cf8d890_1_3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39" name="Google Shape;539;g2964cf8d890_1_37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2964cf8d890_1_378: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41" name="Google Shape;541;g2964cf8d890_1_37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42" name="Google Shape;542;g2964cf8d890_1_37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64cf8d890_1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2964cf8d890_1_3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52" name="Google Shape;552;g2964cf8d890_1_39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2964cf8d890_1_39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54" name="Google Shape;554;g2964cf8d890_1_39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55" name="Google Shape;555;g2964cf8d890_1_39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964cf8d890_1_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2964cf8d890_1_4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65" name="Google Shape;565;g2964cf8d890_1_40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2964cf8d890_1_40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67" name="Google Shape;567;g2964cf8d890_1_40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68" name="Google Shape;568;g2964cf8d890_1_40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964cf8d890_1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2964cf8d890_1_4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78" name="Google Shape;578;g2964cf8d890_1_41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2964cf8d890_1_41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80" name="Google Shape;580;g2964cf8d890_1_41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81" name="Google Shape;581;g2964cf8d890_1_41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964cf8d890_1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g2964cf8d890_1_4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591" name="Google Shape;591;g2964cf8d890_1_42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2964cf8d890_1_42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93" name="Google Shape;593;g2964cf8d890_1_42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594" name="Google Shape;594;g2964cf8d890_1_42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964cf8d890_1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g2964cf8d890_1_4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601" name="Google Shape;601;g2964cf8d890_1_43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2964cf8d890_1_43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03" name="Google Shape;603;g2964cf8d890_1_43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604" name="Google Shape;604;g2964cf8d890_1_43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964cf8d890_1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2964cf8d890_1_4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Add any other handles and </a:t>
            </a:r>
            <a:r>
              <a:rPr lang="en"/>
              <a:t>hashtags</a:t>
            </a:r>
            <a:r>
              <a:rPr lang="en"/>
              <a:t> here</a:t>
            </a:r>
            <a:endParaRPr/>
          </a:p>
        </p:txBody>
      </p:sp>
      <p:sp>
        <p:nvSpPr>
          <p:cNvPr id="611" name="Google Shape;611;g2964cf8d890_1_44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g2964cf8d890_1_44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13" name="Google Shape;613;g2964cf8d890_1_44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6:30 PM</a:t>
            </a:r>
            <a:endParaRPr/>
          </a:p>
        </p:txBody>
      </p:sp>
      <p:sp>
        <p:nvSpPr>
          <p:cNvPr id="614" name="Google Shape;614;g2964cf8d890_1_44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64cf8d890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964cf8d890_1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The point of discussion for today is &lt;Title&gt; and I will be your host and facilitator</a:t>
            </a:r>
            <a:endParaRPr/>
          </a:p>
        </p:txBody>
      </p:sp>
      <p:sp>
        <p:nvSpPr>
          <p:cNvPr id="319" name="Google Shape;319;g2964cf8d890_1_16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964cf8d890_1_161: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21" name="Google Shape;321;g2964cf8d890_1_16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22" name="Google Shape;322;g2964cf8d890_1_16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964cf8d890_1_5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g2964cf8d890_1_5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623" name="Google Shape;623;g2964cf8d890_1_56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000000"/>
              </a:solidFill>
            </a:endParaRPr>
          </a:p>
        </p:txBody>
      </p:sp>
      <p:sp>
        <p:nvSpPr>
          <p:cNvPr id="624" name="Google Shape;624;g2964cf8d890_1_56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solidFill>
                  <a:srgbClr val="000000"/>
                </a:solidFill>
              </a:rPr>
              <a:t>8/7/2022 5:53 PM</a:t>
            </a:r>
            <a:endParaRPr>
              <a:solidFill>
                <a:srgbClr val="000000"/>
              </a:solidFill>
            </a:endParaRPr>
          </a:p>
        </p:txBody>
      </p:sp>
      <p:sp>
        <p:nvSpPr>
          <p:cNvPr id="625" name="Google Shape;625;g2964cf8d890_1_56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626" name="Google Shape;626;g2964cf8d890_1_56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64cf8d890_1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2964cf8d890_1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Simple answer is that, this is for everyone beginner, intermediate and advance developer. VS Code is designed to run everywhere and for everyone as we will see in a bit. If you are running Windows, Linux or even MacOS, if you are a web developer, ML/AI engineer, Data Science (Jupyter Notebook), Android developer and even content writers.</a:t>
            </a:r>
            <a:endParaRPr/>
          </a:p>
        </p:txBody>
      </p:sp>
      <p:sp>
        <p:nvSpPr>
          <p:cNvPr id="329" name="Google Shape;329;g2964cf8d890_1_17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964cf8d890_1_17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31" name="Google Shape;331;g2964cf8d890_1_17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32" name="Google Shape;332;g2964cf8d890_1_17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64cf8d890_1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2964cf8d890_1_1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The only thing you need is to have all this set up on your computer, and you don't have to worry about the setup process.  I will provide a link for that at the end of this presentation. Just follow along, and you willl still gain valuable knowledge.</a:t>
            </a:r>
            <a:endParaRPr/>
          </a:p>
        </p:txBody>
      </p:sp>
      <p:sp>
        <p:nvSpPr>
          <p:cNvPr id="339" name="Google Shape;339;g2964cf8d890_1_17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964cf8d890_1_179: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41" name="Google Shape;341;g2964cf8d890_1_17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42" name="Google Shape;342;g2964cf8d890_1_17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64cf8d890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964cf8d890_1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I will be showing us around VS Code interface very briefly before we deep dive into performing various Git task using the power of VS Code.</a:t>
            </a:r>
            <a:endParaRPr/>
          </a:p>
        </p:txBody>
      </p:sp>
      <p:sp>
        <p:nvSpPr>
          <p:cNvPr id="349" name="Google Shape;349;g2964cf8d890_1_188: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64cf8d890_1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964cf8d890_1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Let’s dive deep into leveraging the power of VS Code to perform Git and GitHub tasks.</a:t>
            </a:r>
            <a:endParaRPr/>
          </a:p>
        </p:txBody>
      </p:sp>
      <p:sp>
        <p:nvSpPr>
          <p:cNvPr id="356" name="Google Shape;356;g2964cf8d890_1_19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964cf8d890_1_19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58" name="Google Shape;358;g2964cf8d890_1_19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59" name="Google Shape;359;g2964cf8d890_1_19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64cf8d890_1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964cf8d890_1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The picture at the right hand side is the VS Code at launch! According to the VS Code official page, VS Code is a</a:t>
            </a:r>
            <a:r>
              <a:rPr i="1" lang="en"/>
              <a:t> </a:t>
            </a:r>
            <a:r>
              <a:rPr b="1" i="1" lang="en">
                <a:solidFill>
                  <a:srgbClr val="262626"/>
                </a:solidFill>
              </a:rPr>
              <a:t>free</a:t>
            </a:r>
            <a:r>
              <a:rPr i="1" lang="en"/>
              <a:t> </a:t>
            </a:r>
            <a:r>
              <a:rPr lang="en"/>
              <a:t>tool that is use to </a:t>
            </a:r>
            <a:r>
              <a:rPr b="1" i="1" lang="en"/>
              <a:t>edit</a:t>
            </a:r>
            <a:r>
              <a:rPr lang="en"/>
              <a:t> codes, </a:t>
            </a:r>
            <a:r>
              <a:rPr b="1" i="1" lang="en"/>
              <a:t>refactor</a:t>
            </a:r>
            <a:r>
              <a:rPr lang="en"/>
              <a:t> codes, it is </a:t>
            </a:r>
            <a:r>
              <a:rPr b="1" i="1" lang="en"/>
              <a:t>open source and multi-platform. </a:t>
            </a:r>
            <a:r>
              <a:rPr b="0" i="0" lang="en"/>
              <a:t>Which means it runs on Windows, Linux and MacOS. It is free because you don’t have to pay a dime to start using VS Code. Visit the official page, download and start using it to do magic.</a:t>
            </a:r>
            <a:endParaRPr b="1" i="1"/>
          </a:p>
        </p:txBody>
      </p:sp>
      <p:sp>
        <p:nvSpPr>
          <p:cNvPr id="365" name="Google Shape;365;g2964cf8d890_1_21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964cf8d890_1_21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67" name="Google Shape;367;g2964cf8d890_1_21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68" name="Google Shape;368;g2964cf8d890_1_21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64cf8d890_1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964cf8d890_1_2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sz="800"/>
              <a:t>At this point, let's focus on streamlining our learning process. There are key features that require our attention right now.</a:t>
            </a:r>
            <a:endParaRPr/>
          </a:p>
          <a:p>
            <a:pPr indent="-228600" lvl="0" marL="228600" rtl="0" algn="l">
              <a:lnSpc>
                <a:spcPct val="90000"/>
              </a:lnSpc>
              <a:spcBef>
                <a:spcPts val="333"/>
              </a:spcBef>
              <a:spcAft>
                <a:spcPts val="0"/>
              </a:spcAft>
              <a:buClr>
                <a:schemeClr val="dk1"/>
              </a:buClr>
              <a:buSzPts val="800"/>
              <a:buFont typeface="Quattrocento Sans"/>
              <a:buAutoNum type="arabicPeriod"/>
            </a:pPr>
            <a:r>
              <a:rPr lang="en" sz="800"/>
              <a:t>Sidebar (</a:t>
            </a:r>
            <a:r>
              <a:rPr b="1" lang="en" sz="800"/>
              <a:t>red rectangle</a:t>
            </a:r>
            <a:r>
              <a:rPr lang="en" sz="800"/>
              <a:t>): At the sidebar is where the source control tab live.</a:t>
            </a:r>
            <a:endParaRPr/>
          </a:p>
          <a:p>
            <a:pPr indent="-228600" lvl="0" marL="228600" rtl="0" algn="l">
              <a:lnSpc>
                <a:spcPct val="90000"/>
              </a:lnSpc>
              <a:spcBef>
                <a:spcPts val="333"/>
              </a:spcBef>
              <a:spcAft>
                <a:spcPts val="0"/>
              </a:spcAft>
              <a:buClr>
                <a:schemeClr val="dk1"/>
              </a:buClr>
              <a:buSzPts val="800"/>
              <a:buFont typeface="Quattrocento Sans"/>
              <a:buAutoNum type="arabicPeriod"/>
            </a:pPr>
            <a:r>
              <a:rPr lang="en" sz="800"/>
              <a:t>Source Control Tab (</a:t>
            </a:r>
            <a:r>
              <a:rPr b="1" lang="en" sz="800"/>
              <a:t>Orange circle</a:t>
            </a:r>
            <a:r>
              <a:rPr lang="en" sz="800"/>
              <a:t>) and its extension </a:t>
            </a:r>
            <a:r>
              <a:rPr b="1" i="1" lang="en" sz="800"/>
              <a:t>(blue region)</a:t>
            </a:r>
            <a:endParaRPr/>
          </a:p>
          <a:p>
            <a:pPr indent="-228600" lvl="0" marL="228600" rtl="0" algn="l">
              <a:lnSpc>
                <a:spcPct val="90000"/>
              </a:lnSpc>
              <a:spcBef>
                <a:spcPts val="333"/>
              </a:spcBef>
              <a:spcAft>
                <a:spcPts val="0"/>
              </a:spcAft>
              <a:buClr>
                <a:schemeClr val="dk1"/>
              </a:buClr>
              <a:buSzPts val="800"/>
              <a:buFont typeface="Quattrocento Sans"/>
              <a:buAutoNum type="arabicPeriod"/>
            </a:pPr>
            <a:r>
              <a:rPr lang="en" sz="800"/>
              <a:t>Command Pallette (</a:t>
            </a:r>
            <a:r>
              <a:rPr b="1" i="1" lang="en" sz="800"/>
              <a:t>red curve</a:t>
            </a:r>
            <a:r>
              <a:rPr lang="en" sz="800"/>
              <a:t>). The curve connect the command to open the pallets. Go to view to open it without the command.</a:t>
            </a:r>
            <a:endParaRPr/>
          </a:p>
        </p:txBody>
      </p:sp>
      <p:sp>
        <p:nvSpPr>
          <p:cNvPr id="376" name="Google Shape;376;g2964cf8d890_1_220: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g2964cf8d890_1_22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8/7/2022 5:53 PM</a:t>
            </a:r>
            <a:endParaRPr/>
          </a:p>
        </p:txBody>
      </p:sp>
      <p:sp>
        <p:nvSpPr>
          <p:cNvPr id="378" name="Google Shape;378;g2964cf8d890_1_22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964cf8d890_1_220: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 Id="rId3"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 Id="rId3"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 Id="rId3"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layout">
  <p:cSld name="cover_layout">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Microsoft logo, gray text version" id="56" name="Google Shape;56;p14"/>
          <p:cNvPicPr preferRelativeResize="0"/>
          <p:nvPr/>
        </p:nvPicPr>
        <p:blipFill rotWithShape="1">
          <a:blip r:embed="rId3">
            <a:alphaModFix/>
          </a:blip>
          <a:srcRect b="0" l="0" r="0" t="0"/>
          <a:stretch/>
        </p:blipFill>
        <p:spPr>
          <a:xfrm>
            <a:off x="445889" y="460167"/>
            <a:ext cx="1024830" cy="219456"/>
          </a:xfrm>
          <a:prstGeom prst="rect">
            <a:avLst/>
          </a:prstGeom>
          <a:noFill/>
          <a:ln>
            <a:noFill/>
          </a:ln>
        </p:spPr>
      </p:pic>
      <p:sp>
        <p:nvSpPr>
          <p:cNvPr id="57" name="Google Shape;57;p14"/>
          <p:cNvSpPr txBox="1"/>
          <p:nvPr/>
        </p:nvSpPr>
        <p:spPr>
          <a:xfrm>
            <a:off x="426720" y="4694763"/>
            <a:ext cx="3122624" cy="2308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78D4"/>
              </a:buClr>
              <a:buSzPts val="1400"/>
              <a:buFont typeface="Noto Sans Symbols"/>
              <a:buNone/>
            </a:pPr>
            <a:r>
              <a:rPr b="0" i="0" lang="en" sz="1500" u="none" cap="none" strike="noStrike">
                <a:solidFill>
                  <a:srgbClr val="0078D4"/>
                </a:solidFill>
                <a:latin typeface="Quattrocento Sans"/>
                <a:ea typeface="Quattrocento Sans"/>
                <a:cs typeface="Quattrocento Sans"/>
                <a:sym typeface="Quattrocento Sans"/>
              </a:rPr>
              <a:t>Microsoft.com/Learn</a:t>
            </a:r>
            <a:endParaRPr sz="1100"/>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59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layout">
  <p:cSld name="title_layout">
    <p:bg>
      <p:bgPr>
        <a:solidFill>
          <a:schemeClr val="lt1"/>
        </a:solidFill>
      </p:bgPr>
    </p:bg>
    <p:spTree>
      <p:nvGrpSpPr>
        <p:cNvPr id="58" name="Shape 58"/>
        <p:cNvGrpSpPr/>
        <p:nvPr/>
      </p:nvGrpSpPr>
      <p:grpSpPr>
        <a:xfrm>
          <a:off x="0" y="0"/>
          <a:ext cx="0" cy="0"/>
          <a:chOff x="0" y="0"/>
          <a:chExt cx="0" cy="0"/>
        </a:xfrm>
      </p:grpSpPr>
      <p:sp>
        <p:nvSpPr>
          <p:cNvPr id="59" name="Google Shape;59;p15"/>
          <p:cNvSpPr/>
          <p:nvPr/>
        </p:nvSpPr>
        <p:spPr>
          <a:xfrm>
            <a:off x="5743575" y="0"/>
            <a:ext cx="3400425" cy="5143500"/>
          </a:xfrm>
          <a:prstGeom prst="rect">
            <a:avLst/>
          </a:prstGeom>
          <a:solidFill>
            <a:schemeClr val="dk2"/>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60" name="Google Shape;60;p15"/>
          <p:cNvSpPr txBox="1"/>
          <p:nvPr>
            <p:ph type="title"/>
          </p:nvPr>
        </p:nvSpPr>
        <p:spPr>
          <a:xfrm>
            <a:off x="438150" y="2234834"/>
            <a:ext cx="5112544"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0078D4"/>
              </a:buClr>
              <a:buSzPts val="2700"/>
              <a:buFont typeface="Quattrocento Sans"/>
              <a:buNone/>
              <a:defRPr sz="2700">
                <a:solidFill>
                  <a:srgbClr val="0078D4"/>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5"/>
          <p:cNvSpPr txBox="1"/>
          <p:nvPr>
            <p:ph idx="1" type="body"/>
          </p:nvPr>
        </p:nvSpPr>
        <p:spPr>
          <a:xfrm>
            <a:off x="438150" y="2971800"/>
            <a:ext cx="5112544" cy="2539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500"/>
              <a:buNone/>
              <a:defRPr sz="1700">
                <a:solidFill>
                  <a:schemeClr val="dk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descr="Microsoft logo, gray text version" id="62" name="Google Shape;62;p15"/>
          <p:cNvPicPr preferRelativeResize="0"/>
          <p:nvPr/>
        </p:nvPicPr>
        <p:blipFill rotWithShape="1">
          <a:blip r:embed="rId2">
            <a:alphaModFix/>
          </a:blip>
          <a:srcRect b="0" l="0" r="0" t="0"/>
          <a:stretch/>
        </p:blipFill>
        <p:spPr>
          <a:xfrm>
            <a:off x="438150" y="439341"/>
            <a:ext cx="1024830" cy="219456"/>
          </a:xfrm>
          <a:prstGeom prst="rect">
            <a:avLst/>
          </a:prstGeom>
          <a:noFill/>
          <a:ln>
            <a:noFill/>
          </a:ln>
        </p:spPr>
      </p:pic>
      <p:pic>
        <p:nvPicPr>
          <p:cNvPr descr="User with solid fill" id="63" name="Google Shape;63;p15"/>
          <p:cNvPicPr preferRelativeResize="0"/>
          <p:nvPr/>
        </p:nvPicPr>
        <p:blipFill rotWithShape="1">
          <a:blip r:embed="rId3">
            <a:alphaModFix/>
          </a:blip>
          <a:srcRect b="0" l="0" r="0" t="0"/>
          <a:stretch/>
        </p:blipFill>
        <p:spPr>
          <a:xfrm>
            <a:off x="5142758" y="2595283"/>
            <a:ext cx="1040070" cy="1040070"/>
          </a:xfrm>
          <a:prstGeom prst="ellipse">
            <a:avLst/>
          </a:prstGeom>
          <a:noFill/>
          <a:ln>
            <a:noFill/>
          </a:ln>
        </p:spPr>
      </p:pic>
      <p:sp>
        <p:nvSpPr>
          <p:cNvPr id="64" name="Google Shape;64;p15"/>
          <p:cNvSpPr txBox="1"/>
          <p:nvPr>
            <p:ph idx="2" type="body"/>
          </p:nvPr>
        </p:nvSpPr>
        <p:spPr>
          <a:xfrm>
            <a:off x="6351985" y="2618685"/>
            <a:ext cx="2734865" cy="32316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lt1"/>
              </a:buClr>
              <a:buSzPts val="1900"/>
              <a:buNone/>
              <a:defRPr b="1">
                <a:solidFill>
                  <a:schemeClr val="lt1"/>
                </a:solidFill>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5" name="Google Shape;65;p15"/>
          <p:cNvSpPr txBox="1"/>
          <p:nvPr>
            <p:ph idx="3" type="body"/>
          </p:nvPr>
        </p:nvSpPr>
        <p:spPr>
          <a:xfrm>
            <a:off x="6351985" y="3028950"/>
            <a:ext cx="2734865" cy="70634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00"/>
              </a:spcBef>
              <a:spcAft>
                <a:spcPts val="0"/>
              </a:spcAft>
              <a:buClr>
                <a:schemeClr val="dk1"/>
              </a:buClr>
              <a:buSzPts val="1200"/>
              <a:buNone/>
              <a:defRPr sz="1400"/>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9">
          <p15:clr>
            <a:srgbClr val="5ACBF0"/>
          </p15:clr>
        </p15:guide>
        <p15:guide id="4"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1">
  <p:cSld name="Walkin 1">
    <p:spTree>
      <p:nvGrpSpPr>
        <p:cNvPr id="66" name="Shape 66"/>
        <p:cNvGrpSpPr/>
        <p:nvPr/>
      </p:nvGrpSpPr>
      <p:grpSpPr>
        <a:xfrm>
          <a:off x="0" y="0"/>
          <a:ext cx="0" cy="0"/>
          <a:chOff x="0" y="0"/>
          <a:chExt cx="0" cy="0"/>
        </a:xfrm>
      </p:grpSpPr>
      <p:pic>
        <p:nvPicPr>
          <p:cNvPr descr="A picture containing meter&#10;&#10;Description automatically generated" id="67" name="Google Shape;67;p16"/>
          <p:cNvPicPr preferRelativeResize="0"/>
          <p:nvPr/>
        </p:nvPicPr>
        <p:blipFill rotWithShape="1">
          <a:blip r:embed="rId2">
            <a:alphaModFix/>
          </a:blip>
          <a:srcRect b="7745" l="51535" r="1924" t="20885"/>
          <a:stretch/>
        </p:blipFill>
        <p:spPr>
          <a:xfrm>
            <a:off x="0" y="0"/>
            <a:ext cx="9144000" cy="5143500"/>
          </a:xfrm>
          <a:prstGeom prst="rect">
            <a:avLst/>
          </a:prstGeom>
          <a:noFill/>
          <a:ln>
            <a:noFill/>
          </a:ln>
        </p:spPr>
      </p:pic>
    </p:spTree>
  </p:cSld>
  <p:clrMapOvr>
    <a:masterClrMapping/>
  </p:clrMapOvr>
  <p:transition>
    <p:fade/>
  </p:transition>
  <p:extLst>
    <p:ext uri="{DCECCB84-F9BA-43D5-87BE-67443E8EF086}">
      <p15:sldGuideLst>
        <p15:guide id="1" orient="horz" pos="954">
          <p15:clr>
            <a:srgbClr val="5ACBF0"/>
          </p15:clr>
        </p15:guide>
        <p15:guide id="2" orient="horz" pos="678">
          <p15:clr>
            <a:srgbClr val="5ACBF0"/>
          </p15:clr>
        </p15:guide>
        <p15:guide id="3" orient="horz" pos="216">
          <p15:clr>
            <a:srgbClr val="5ACBF0"/>
          </p15:clr>
        </p15:guide>
        <p15:guide id="4" orient="horz" pos="1620">
          <p15:clr>
            <a:srgbClr val="FBAE40"/>
          </p15:clr>
        </p15:guide>
        <p15:guide id="5"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Non-bulleted text">
  <p:cSld name="2_Title &amp; Non-bulleted text">
    <p:spTree>
      <p:nvGrpSpPr>
        <p:cNvPr id="68" name="Shape 68"/>
        <p:cNvGrpSpPr/>
        <p:nvPr/>
      </p:nvGrpSpPr>
      <p:grpSpPr>
        <a:xfrm>
          <a:off x="0" y="0"/>
          <a:ext cx="0" cy="0"/>
          <a:chOff x="0" y="0"/>
          <a:chExt cx="0" cy="0"/>
        </a:xfrm>
      </p:grpSpPr>
      <p:sp>
        <p:nvSpPr>
          <p:cNvPr id="69" name="Google Shape;69;p17"/>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7"/>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900"/>
              <a:buNone/>
              <a:defRPr/>
            </a:lvl1pPr>
            <a:lvl2pPr indent="-228600" lvl="1" marL="914400" algn="l">
              <a:lnSpc>
                <a:spcPct val="100000"/>
              </a:lnSpc>
              <a:spcBef>
                <a:spcPts val="300"/>
              </a:spcBef>
              <a:spcAft>
                <a:spcPts val="0"/>
              </a:spcAft>
              <a:buClr>
                <a:schemeClr val="dk1"/>
              </a:buClr>
              <a:buSzPts val="1400"/>
              <a:buNone/>
              <a:defRPr/>
            </a:lvl2pPr>
            <a:lvl3pPr indent="-228600" lvl="2" marL="1371600" algn="l">
              <a:lnSpc>
                <a:spcPct val="100000"/>
              </a:lnSpc>
              <a:spcBef>
                <a:spcPts val="200"/>
              </a:spcBef>
              <a:spcAft>
                <a:spcPts val="0"/>
              </a:spcAft>
              <a:buClr>
                <a:schemeClr val="dk1"/>
              </a:buClr>
              <a:buSzPts val="1100"/>
              <a:buNone/>
              <a:defRPr/>
            </a:lvl3pPr>
            <a:lvl4pPr indent="-228600" lvl="3" marL="1828800" algn="l">
              <a:lnSpc>
                <a:spcPct val="100000"/>
              </a:lnSpc>
              <a:spcBef>
                <a:spcPts val="200"/>
              </a:spcBef>
              <a:spcAft>
                <a:spcPts val="0"/>
              </a:spcAft>
              <a:buClr>
                <a:schemeClr val="dk1"/>
              </a:buClr>
              <a:buSzPts val="900"/>
              <a:buNone/>
              <a:defRPr/>
            </a:lvl4pPr>
            <a:lvl5pPr indent="-228600" lvl="4" marL="2286000" algn="l">
              <a:lnSpc>
                <a:spcPct val="100000"/>
              </a:lnSpc>
              <a:spcBef>
                <a:spcPts val="200"/>
              </a:spcBef>
              <a:spcAft>
                <a:spcPts val="0"/>
              </a:spcAft>
              <a:buClr>
                <a:schemeClr val="dk1"/>
              </a:buClr>
              <a:buSzPts val="9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71" name="Google Shape;71;p17"/>
          <p:cNvPicPr preferRelativeResize="0"/>
          <p:nvPr/>
        </p:nvPicPr>
        <p:blipFill rotWithShape="1">
          <a:blip r:embed="rId2">
            <a:alphaModFix/>
          </a:blip>
          <a:srcRect b="-2655" l="65068" r="3128" t="0"/>
          <a:stretch/>
        </p:blipFill>
        <p:spPr>
          <a:xfrm rot="-2460935">
            <a:off x="6668782" y="4274057"/>
            <a:ext cx="2908168" cy="198633"/>
          </a:xfrm>
          <a:prstGeom prst="rect">
            <a:avLst/>
          </a:prstGeom>
          <a:noFill/>
          <a:ln>
            <a:noFill/>
          </a:ln>
        </p:spPr>
      </p:pic>
      <p:sp>
        <p:nvSpPr>
          <p:cNvPr id="72" name="Google Shape;72;p17"/>
          <p:cNvSpPr/>
          <p:nvPr/>
        </p:nvSpPr>
        <p:spPr>
          <a:xfrm>
            <a:off x="9144000" y="3230563"/>
            <a:ext cx="82154" cy="446087"/>
          </a:xfrm>
          <a:prstGeom prst="rect">
            <a:avLst/>
          </a:prstGeom>
          <a:solidFill>
            <a:srgbClr val="E6E6E6"/>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73" name="Google Shape;73;p17"/>
          <p:cNvSpPr/>
          <p:nvPr/>
        </p:nvSpPr>
        <p:spPr>
          <a:xfrm>
            <a:off x="6837362" y="5143500"/>
            <a:ext cx="767398" cy="259074"/>
          </a:xfrm>
          <a:prstGeom prst="rect">
            <a:avLst/>
          </a:prstGeom>
          <a:solidFill>
            <a:srgbClr val="E6E6E6"/>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orient="horz" pos="216">
          <p15:clr>
            <a:srgbClr val="5ACBF0"/>
          </p15:clr>
        </p15:guide>
        <p15:guide id="2" orient="horz" pos="679">
          <p15:clr>
            <a:srgbClr val="5ACBF0"/>
          </p15:clr>
        </p15:guide>
        <p15:guide id="3" orient="horz" pos="95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_layout">
  <p:cSld name="bulleted_layout">
    <p:spTree>
      <p:nvGrpSpPr>
        <p:cNvPr id="74" name="Shape 74"/>
        <p:cNvGrpSpPr/>
        <p:nvPr/>
      </p:nvGrpSpPr>
      <p:grpSpPr>
        <a:xfrm>
          <a:off x="0" y="0"/>
          <a:ext cx="0" cy="0"/>
          <a:chOff x="0" y="0"/>
          <a:chExt cx="0" cy="0"/>
        </a:xfrm>
      </p:grpSpPr>
      <p:sp>
        <p:nvSpPr>
          <p:cNvPr id="75" name="Google Shape;75;p18"/>
          <p:cNvSpPr txBox="1"/>
          <p:nvPr>
            <p:ph type="title"/>
          </p:nvPr>
        </p:nvSpPr>
        <p:spPr>
          <a:xfrm>
            <a:off x="438912" y="1732359"/>
            <a:ext cx="2386520" cy="296941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7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8"/>
          <p:cNvSpPr txBox="1"/>
          <p:nvPr>
            <p:ph idx="1" type="body"/>
          </p:nvPr>
        </p:nvSpPr>
        <p:spPr>
          <a:xfrm>
            <a:off x="3267075" y="1732359"/>
            <a:ext cx="5439966" cy="323165"/>
          </a:xfrm>
          <a:prstGeom prst="rect">
            <a:avLst/>
          </a:prstGeom>
          <a:noFill/>
          <a:ln>
            <a:noFill/>
          </a:ln>
        </p:spPr>
        <p:txBody>
          <a:bodyPr anchorCtr="0" anchor="t" bIns="0" lIns="0" spcFirstLastPara="1" rIns="0" wrap="square" tIns="0">
            <a:spAutoFit/>
          </a:bodyPr>
          <a:lstStyle>
            <a:lvl1pPr indent="-349250" lvl="0" marL="457200" algn="l">
              <a:lnSpc>
                <a:spcPct val="100000"/>
              </a:lnSpc>
              <a:spcBef>
                <a:spcPts val="400"/>
              </a:spcBef>
              <a:spcAft>
                <a:spcPts val="0"/>
              </a:spcAft>
              <a:buClr>
                <a:schemeClr val="dk1"/>
              </a:buClr>
              <a:buSzPts val="1900"/>
              <a:buFont typeface="Noto Sans Symbols"/>
              <a:buChar char="·"/>
              <a:defRPr/>
            </a:lvl1pPr>
            <a:lvl2pPr indent="-304800" lvl="1" marL="914400" algn="l">
              <a:lnSpc>
                <a:spcPct val="100000"/>
              </a:lnSpc>
              <a:spcBef>
                <a:spcPts val="5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cxnSp>
        <p:nvCxnSpPr>
          <p:cNvPr id="77" name="Google Shape;77;p18"/>
          <p:cNvCxnSpPr/>
          <p:nvPr/>
        </p:nvCxnSpPr>
        <p:spPr>
          <a:xfrm>
            <a:off x="438912" y="1514475"/>
            <a:ext cx="2386584" cy="0"/>
          </a:xfrm>
          <a:prstGeom prst="straightConnector1">
            <a:avLst/>
          </a:prstGeom>
          <a:noFill/>
          <a:ln cap="flat" cmpd="sng" w="28575">
            <a:solidFill>
              <a:schemeClr val="accent1"/>
            </a:solidFill>
            <a:prstDash val="solid"/>
            <a:round/>
            <a:headEnd len="sm" w="sm" type="none"/>
            <a:tailEnd len="sm" w="sm" type="none"/>
          </a:ln>
        </p:spPr>
      </p:cxnSp>
      <p:sp>
        <p:nvSpPr>
          <p:cNvPr id="78" name="Google Shape;78;p18"/>
          <p:cNvSpPr txBox="1"/>
          <p:nvPr/>
        </p:nvSpPr>
        <p:spPr>
          <a:xfrm>
            <a:off x="9266791" y="-152958"/>
            <a:ext cx="432811" cy="1154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 sz="800" u="none" cap="none" strike="noStrike">
                <a:solidFill>
                  <a:srgbClr val="A3A3A3"/>
                </a:solidFill>
                <a:latin typeface="Quattrocento Sans"/>
                <a:ea typeface="Quattrocento Sans"/>
                <a:cs typeface="Quattrocento Sans"/>
                <a:sym typeface="Quattrocento Sans"/>
              </a:rPr>
              <a:t>ELT layout</a:t>
            </a:r>
            <a:endParaRPr sz="1100"/>
          </a:p>
        </p:txBody>
      </p:sp>
      <p:cxnSp>
        <p:nvCxnSpPr>
          <p:cNvPr id="79" name="Google Shape;79;p18"/>
          <p:cNvCxnSpPr/>
          <p:nvPr/>
        </p:nvCxnSpPr>
        <p:spPr>
          <a:xfrm>
            <a:off x="3265892" y="1514475"/>
            <a:ext cx="5441149" cy="0"/>
          </a:xfrm>
          <a:prstGeom prst="straightConnector1">
            <a:avLst/>
          </a:prstGeom>
          <a:noFill/>
          <a:ln cap="flat" cmpd="sng" w="19050">
            <a:solidFill>
              <a:schemeClr val="dk1">
                <a:alpha val="29803"/>
              </a:schemeClr>
            </a:solidFill>
            <a:prstDash val="solid"/>
            <a:round/>
            <a:headEnd len="sm" w="sm" type="none"/>
            <a:tailEnd len="sm" w="sm" type="none"/>
          </a:ln>
        </p:spPr>
      </p:cxnSp>
    </p:spTree>
  </p:cSld>
  <p:clrMapOvr>
    <a:masterClrMapping/>
  </p:clrMapOvr>
  <p:transition>
    <p:fade/>
  </p:transition>
  <p:extLst>
    <p:ext uri="{DCECCB84-F9BA-43D5-87BE-67443E8EF086}">
      <p15:sldGuideLst>
        <p15:guide id="1" pos="2058">
          <p15:clr>
            <a:srgbClr val="5ACBF0"/>
          </p15:clr>
        </p15:guide>
        <p15:guide id="2" orient="horz" pos="954">
          <p15:clr>
            <a:srgbClr val="5ACBF0"/>
          </p15:clr>
        </p15:guide>
        <p15:guide id="3" pos="1782">
          <p15:clr>
            <a:srgbClr val="5ACBF0"/>
          </p15:clr>
        </p15:guide>
        <p15:guide id="4" orient="horz" pos="109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p19"/>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9"/>
          <p:cNvSpPr txBox="1"/>
          <p:nvPr>
            <p:ph idx="1" type="body"/>
          </p:nvPr>
        </p:nvSpPr>
        <p:spPr>
          <a:xfrm>
            <a:off x="438150" y="1076623"/>
            <a:ext cx="8263890" cy="1731243"/>
          </a:xfrm>
          <a:prstGeom prst="rect">
            <a:avLst/>
          </a:prstGeom>
          <a:noFill/>
          <a:ln>
            <a:noFill/>
          </a:ln>
        </p:spPr>
        <p:txBody>
          <a:bodyPr anchorCtr="0" anchor="t" bIns="0" lIns="0" spcFirstLastPara="1" rIns="0" wrap="square" tIns="0">
            <a:spAutoFit/>
          </a:bodyPr>
          <a:lstStyle>
            <a:lvl1pPr indent="-304800" lvl="0" marL="457200" algn="l">
              <a:lnSpc>
                <a:spcPct val="100000"/>
              </a:lnSpc>
              <a:spcBef>
                <a:spcPts val="300"/>
              </a:spcBef>
              <a:spcAft>
                <a:spcPts val="0"/>
              </a:spcAft>
              <a:buClr>
                <a:schemeClr val="dk1"/>
              </a:buClr>
              <a:buSzPts val="1200"/>
              <a:buChar char="·"/>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mp; Non-bulleted text">
  <p:cSld name="3_Title &amp; Non-bulleted text">
    <p:spTree>
      <p:nvGrpSpPr>
        <p:cNvPr id="83" name="Shape 83"/>
        <p:cNvGrpSpPr/>
        <p:nvPr/>
      </p:nvGrpSpPr>
      <p:grpSpPr>
        <a:xfrm>
          <a:off x="0" y="0"/>
          <a:ext cx="0" cy="0"/>
          <a:chOff x="0" y="0"/>
          <a:chExt cx="0" cy="0"/>
        </a:xfrm>
      </p:grpSpPr>
      <p:sp>
        <p:nvSpPr>
          <p:cNvPr id="84" name="Google Shape;84;p20"/>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20"/>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900"/>
              <a:buNone/>
              <a:defRPr/>
            </a:lvl1pPr>
            <a:lvl2pPr indent="-228600" lvl="1" marL="914400" algn="l">
              <a:lnSpc>
                <a:spcPct val="100000"/>
              </a:lnSpc>
              <a:spcBef>
                <a:spcPts val="300"/>
              </a:spcBef>
              <a:spcAft>
                <a:spcPts val="0"/>
              </a:spcAft>
              <a:buClr>
                <a:schemeClr val="dk1"/>
              </a:buClr>
              <a:buSzPts val="1400"/>
              <a:buNone/>
              <a:defRPr/>
            </a:lvl2pPr>
            <a:lvl3pPr indent="-228600" lvl="2" marL="1371600" algn="l">
              <a:lnSpc>
                <a:spcPct val="100000"/>
              </a:lnSpc>
              <a:spcBef>
                <a:spcPts val="200"/>
              </a:spcBef>
              <a:spcAft>
                <a:spcPts val="0"/>
              </a:spcAft>
              <a:buClr>
                <a:schemeClr val="dk1"/>
              </a:buClr>
              <a:buSzPts val="1100"/>
              <a:buNone/>
              <a:defRPr/>
            </a:lvl3pPr>
            <a:lvl4pPr indent="-228600" lvl="3" marL="1828800" algn="l">
              <a:lnSpc>
                <a:spcPct val="100000"/>
              </a:lnSpc>
              <a:spcBef>
                <a:spcPts val="200"/>
              </a:spcBef>
              <a:spcAft>
                <a:spcPts val="0"/>
              </a:spcAft>
              <a:buClr>
                <a:schemeClr val="dk1"/>
              </a:buClr>
              <a:buSzPts val="900"/>
              <a:buNone/>
              <a:defRPr/>
            </a:lvl4pPr>
            <a:lvl5pPr indent="-228600" lvl="4" marL="2286000" algn="l">
              <a:lnSpc>
                <a:spcPct val="100000"/>
              </a:lnSpc>
              <a:spcBef>
                <a:spcPts val="200"/>
              </a:spcBef>
              <a:spcAft>
                <a:spcPts val="0"/>
              </a:spcAft>
              <a:buClr>
                <a:schemeClr val="dk1"/>
              </a:buClr>
              <a:buSzPts val="9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679">
          <p15:clr>
            <a:srgbClr val="5ACBF0"/>
          </p15:clr>
        </p15:guide>
        <p15:guide id="3" orient="horz" pos="95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lt1"/>
        </a:solidFill>
      </p:bgPr>
    </p:bg>
    <p:spTree>
      <p:nvGrpSpPr>
        <p:cNvPr id="86" name="Shape 86"/>
        <p:cNvGrpSpPr/>
        <p:nvPr/>
      </p:nvGrpSpPr>
      <p:grpSpPr>
        <a:xfrm>
          <a:off x="0" y="0"/>
          <a:ext cx="0" cy="0"/>
          <a:chOff x="0" y="0"/>
          <a:chExt cx="0" cy="0"/>
        </a:xfrm>
      </p:grpSpPr>
      <p:sp>
        <p:nvSpPr>
          <p:cNvPr id="87" name="Google Shape;87;p21"/>
          <p:cNvSpPr txBox="1"/>
          <p:nvPr>
            <p:ph type="title"/>
          </p:nvPr>
        </p:nvSpPr>
        <p:spPr>
          <a:xfrm>
            <a:off x="438912" y="2258870"/>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1A1A1A"/>
              </a:buClr>
              <a:buSzPts val="2700"/>
              <a:buFont typeface="Quattrocento Sans"/>
              <a:buNone/>
              <a:defRPr b="0" sz="2700" cap="none">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21"/>
          <p:cNvSpPr txBox="1"/>
          <p:nvPr>
            <p:ph idx="1" type="body"/>
          </p:nvPr>
        </p:nvSpPr>
        <p:spPr>
          <a:xfrm>
            <a:off x="445946" y="2723852"/>
            <a:ext cx="6858000"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Font typeface="Arial"/>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89" name="Google Shape;89;p21"/>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2">
  <p:cSld name="Walkin 2">
    <p:bg>
      <p:bgPr>
        <a:solidFill>
          <a:schemeClr val="lt1"/>
        </a:solidFill>
      </p:bgPr>
    </p:bg>
    <p:spTree>
      <p:nvGrpSpPr>
        <p:cNvPr id="90" name="Shape 90"/>
        <p:cNvGrpSpPr/>
        <p:nvPr/>
      </p:nvGrpSpPr>
      <p:grpSpPr>
        <a:xfrm>
          <a:off x="0" y="0"/>
          <a:ext cx="0" cy="0"/>
          <a:chOff x="0" y="0"/>
          <a:chExt cx="0" cy="0"/>
        </a:xfrm>
      </p:grpSpPr>
      <p:pic>
        <p:nvPicPr>
          <p:cNvPr descr="A picture containing meter&#10;&#10;Description automatically generated" id="91" name="Google Shape;91;p22"/>
          <p:cNvPicPr preferRelativeResize="0"/>
          <p:nvPr/>
        </p:nvPicPr>
        <p:blipFill rotWithShape="1">
          <a:blip r:embed="rId2">
            <a:alphaModFix/>
          </a:blip>
          <a:srcRect b="10381" l="25738" r="8816" t="-1893"/>
          <a:stretch/>
        </p:blipFill>
        <p:spPr>
          <a:xfrm>
            <a:off x="1" y="453310"/>
            <a:ext cx="9144000" cy="4690189"/>
          </a:xfrm>
          <a:prstGeom prst="rect">
            <a:avLst/>
          </a:prstGeom>
          <a:noFill/>
          <a:ln>
            <a:noFill/>
          </a:ln>
        </p:spPr>
      </p:pic>
      <p:pic>
        <p:nvPicPr>
          <p:cNvPr descr="A picture containing food, drawing, plate&#10;&#10;Description automatically generated" id="92" name="Google Shape;92;p22"/>
          <p:cNvPicPr preferRelativeResize="0"/>
          <p:nvPr/>
        </p:nvPicPr>
        <p:blipFill rotWithShape="1">
          <a:blip r:embed="rId3">
            <a:alphaModFix/>
          </a:blip>
          <a:srcRect b="0" l="0" r="0" t="0"/>
          <a:stretch/>
        </p:blipFill>
        <p:spPr>
          <a:xfrm>
            <a:off x="440532" y="446961"/>
            <a:ext cx="1599716" cy="301752"/>
          </a:xfrm>
          <a:prstGeom prst="rect">
            <a:avLst/>
          </a:prstGeom>
          <a:noFill/>
          <a:ln>
            <a:noFill/>
          </a:ln>
        </p:spPr>
      </p:pic>
      <p:sp>
        <p:nvSpPr>
          <p:cNvPr id="93" name="Google Shape;93;p22"/>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22"/>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3">
  <p:cSld name="Walkin 3">
    <p:bg>
      <p:bgPr>
        <a:solidFill>
          <a:schemeClr val="lt1"/>
        </a:solidFill>
      </p:bgPr>
    </p:bg>
    <p:spTree>
      <p:nvGrpSpPr>
        <p:cNvPr id="95" name="Shape 95"/>
        <p:cNvGrpSpPr/>
        <p:nvPr/>
      </p:nvGrpSpPr>
      <p:grpSpPr>
        <a:xfrm>
          <a:off x="0" y="0"/>
          <a:ext cx="0" cy="0"/>
          <a:chOff x="0" y="0"/>
          <a:chExt cx="0" cy="0"/>
        </a:xfrm>
      </p:grpSpPr>
      <p:pic>
        <p:nvPicPr>
          <p:cNvPr id="96" name="Google Shape;96;p23"/>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
        <p:nvSpPr>
          <p:cNvPr id="97" name="Google Shape;97;p23"/>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3"/>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descr="A picture containing food, drawing, plate&#10;&#10;Description automatically generated" id="99" name="Google Shape;99;p23"/>
          <p:cNvPicPr preferRelativeResize="0"/>
          <p:nvPr/>
        </p:nvPicPr>
        <p:blipFill rotWithShape="1">
          <a:blip r:embed="rId3">
            <a:alphaModFix/>
          </a:blip>
          <a:srcRect b="0" l="0" r="0" t="0"/>
          <a:stretch/>
        </p:blipFill>
        <p:spPr>
          <a:xfrm>
            <a:off x="440532" y="446961"/>
            <a:ext cx="1599716" cy="3017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4">
  <p:cSld name="Walkin 4">
    <p:bg>
      <p:bgPr>
        <a:solidFill>
          <a:srgbClr val="E6E6E6"/>
        </a:solidFill>
      </p:bgPr>
    </p:bg>
    <p:spTree>
      <p:nvGrpSpPr>
        <p:cNvPr id="100" name="Shape 100"/>
        <p:cNvGrpSpPr/>
        <p:nvPr/>
      </p:nvGrpSpPr>
      <p:grpSpPr>
        <a:xfrm>
          <a:off x="0" y="0"/>
          <a:ext cx="0" cy="0"/>
          <a:chOff x="0" y="0"/>
          <a:chExt cx="0" cy="0"/>
        </a:xfrm>
      </p:grpSpPr>
      <p:sp>
        <p:nvSpPr>
          <p:cNvPr id="101" name="Google Shape;101;p24"/>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4"/>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descr="A picture containing meter&#10;&#10;Description automatically generated" id="103" name="Google Shape;103;p24"/>
          <p:cNvPicPr preferRelativeResize="0"/>
          <p:nvPr/>
        </p:nvPicPr>
        <p:blipFill rotWithShape="1">
          <a:blip r:embed="rId2">
            <a:alphaModFix/>
          </a:blip>
          <a:srcRect b="10381" l="25738" r="8816" t="-1893"/>
          <a:stretch/>
        </p:blipFill>
        <p:spPr>
          <a:xfrm>
            <a:off x="1" y="453310"/>
            <a:ext cx="9144000" cy="4690189"/>
          </a:xfrm>
          <a:prstGeom prst="rect">
            <a:avLst/>
          </a:prstGeom>
          <a:noFill/>
          <a:ln>
            <a:noFill/>
          </a:ln>
        </p:spPr>
      </p:pic>
      <p:pic>
        <p:nvPicPr>
          <p:cNvPr id="104" name="Google Shape;104;p24"/>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5">
  <p:cSld name="Walkin 5">
    <p:bg>
      <p:bgPr>
        <a:solidFill>
          <a:srgbClr val="F2F2F2"/>
        </a:solidFill>
      </p:bgPr>
    </p:bg>
    <p:spTree>
      <p:nvGrpSpPr>
        <p:cNvPr id="105" name="Shape 105"/>
        <p:cNvGrpSpPr/>
        <p:nvPr/>
      </p:nvGrpSpPr>
      <p:grpSpPr>
        <a:xfrm>
          <a:off x="0" y="0"/>
          <a:ext cx="0" cy="0"/>
          <a:chOff x="0" y="0"/>
          <a:chExt cx="0" cy="0"/>
        </a:xfrm>
      </p:grpSpPr>
      <p:pic>
        <p:nvPicPr>
          <p:cNvPr descr="A picture containing meter&#10;&#10;Description automatically generated" id="106" name="Google Shape;106;p25"/>
          <p:cNvPicPr preferRelativeResize="0"/>
          <p:nvPr/>
        </p:nvPicPr>
        <p:blipFill rotWithShape="1">
          <a:blip r:embed="rId2">
            <a:alphaModFix/>
          </a:blip>
          <a:srcRect b="10239" l="25163" r="8596" t="-6474"/>
          <a:stretch/>
        </p:blipFill>
        <p:spPr>
          <a:xfrm>
            <a:off x="0" y="270760"/>
            <a:ext cx="9144000" cy="4872740"/>
          </a:xfrm>
          <a:prstGeom prst="rect">
            <a:avLst/>
          </a:prstGeom>
          <a:noFill/>
          <a:ln>
            <a:noFill/>
          </a:ln>
        </p:spPr>
      </p:pic>
      <p:sp>
        <p:nvSpPr>
          <p:cNvPr id="107" name="Google Shape;107;p25"/>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5"/>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descr="A picture containing food, drawing, plate&#10;&#10;Description automatically generated" id="109" name="Google Shape;109;p25"/>
          <p:cNvPicPr preferRelativeResize="0"/>
          <p:nvPr/>
        </p:nvPicPr>
        <p:blipFill rotWithShape="1">
          <a:blip r:embed="rId3">
            <a:alphaModFix/>
          </a:blip>
          <a:srcRect b="0" l="0" r="0" t="0"/>
          <a:stretch/>
        </p:blipFill>
        <p:spPr>
          <a:xfrm>
            <a:off x="440532" y="446961"/>
            <a:ext cx="1599716" cy="3017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6">
  <p:cSld name="Walkin 6">
    <p:bg>
      <p:bgPr>
        <a:solidFill>
          <a:schemeClr val="dk2"/>
        </a:solidFill>
      </p:bgPr>
    </p:bg>
    <p:spTree>
      <p:nvGrpSpPr>
        <p:cNvPr id="110" name="Shape 110"/>
        <p:cNvGrpSpPr/>
        <p:nvPr/>
      </p:nvGrpSpPr>
      <p:grpSpPr>
        <a:xfrm>
          <a:off x="0" y="0"/>
          <a:ext cx="0" cy="0"/>
          <a:chOff x="0" y="0"/>
          <a:chExt cx="0" cy="0"/>
        </a:xfrm>
      </p:grpSpPr>
      <p:sp>
        <p:nvSpPr>
          <p:cNvPr id="111" name="Google Shape;111;p26"/>
          <p:cNvSpPr txBox="1"/>
          <p:nvPr>
            <p:ph type="title"/>
          </p:nvPr>
        </p:nvSpPr>
        <p:spPr>
          <a:xfrm>
            <a:off x="437554" y="2169214"/>
            <a:ext cx="550364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6"/>
          <p:cNvSpPr txBox="1"/>
          <p:nvPr>
            <p:ph idx="1" type="body"/>
          </p:nvPr>
        </p:nvSpPr>
        <p:spPr>
          <a:xfrm>
            <a:off x="437554" y="2721116"/>
            <a:ext cx="5503640"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None/>
              <a:defRPr sz="1500">
                <a:solidFill>
                  <a:schemeClr val="lt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descr="A close up of a logo&#10;&#10;Description automatically generated" id="113" name="Google Shape;113;p26"/>
          <p:cNvPicPr preferRelativeResize="0"/>
          <p:nvPr/>
        </p:nvPicPr>
        <p:blipFill rotWithShape="1">
          <a:blip r:embed="rId2">
            <a:alphaModFix/>
          </a:blip>
          <a:srcRect b="10285" l="25753" r="8703" t="-137"/>
          <a:stretch/>
        </p:blipFill>
        <p:spPr>
          <a:xfrm>
            <a:off x="0" y="545467"/>
            <a:ext cx="9144000" cy="4598033"/>
          </a:xfrm>
          <a:prstGeom prst="rect">
            <a:avLst/>
          </a:prstGeom>
          <a:noFill/>
          <a:ln>
            <a:noFill/>
          </a:ln>
        </p:spPr>
      </p:pic>
      <p:pic>
        <p:nvPicPr>
          <p:cNvPr id="114" name="Google Shape;114;p26"/>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9">
          <p15:clr>
            <a:srgbClr val="5ACBF0"/>
          </p15:clr>
        </p15:guide>
        <p15:guide id="4"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115" name="Shape 115"/>
        <p:cNvGrpSpPr/>
        <p:nvPr/>
      </p:nvGrpSpPr>
      <p:grpSpPr>
        <a:xfrm>
          <a:off x="0" y="0"/>
          <a:ext cx="0" cy="0"/>
          <a:chOff x="0" y="0"/>
          <a:chExt cx="0" cy="0"/>
        </a:xfrm>
      </p:grpSpPr>
      <p:sp>
        <p:nvSpPr>
          <p:cNvPr id="116" name="Google Shape;116;p27"/>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7"/>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900"/>
              <a:buNone/>
              <a:defRPr/>
            </a:lvl1pPr>
            <a:lvl2pPr indent="-228600" lvl="1" marL="914400" algn="l">
              <a:lnSpc>
                <a:spcPct val="100000"/>
              </a:lnSpc>
              <a:spcBef>
                <a:spcPts val="300"/>
              </a:spcBef>
              <a:spcAft>
                <a:spcPts val="0"/>
              </a:spcAft>
              <a:buClr>
                <a:schemeClr val="dk1"/>
              </a:buClr>
              <a:buSzPts val="1400"/>
              <a:buNone/>
              <a:defRPr/>
            </a:lvl2pPr>
            <a:lvl3pPr indent="-228600" lvl="2" marL="1371600" algn="l">
              <a:lnSpc>
                <a:spcPct val="100000"/>
              </a:lnSpc>
              <a:spcBef>
                <a:spcPts val="200"/>
              </a:spcBef>
              <a:spcAft>
                <a:spcPts val="0"/>
              </a:spcAft>
              <a:buClr>
                <a:schemeClr val="dk1"/>
              </a:buClr>
              <a:buSzPts val="1100"/>
              <a:buNone/>
              <a:defRPr/>
            </a:lvl3pPr>
            <a:lvl4pPr indent="-228600" lvl="3" marL="1828800" algn="l">
              <a:lnSpc>
                <a:spcPct val="100000"/>
              </a:lnSpc>
              <a:spcBef>
                <a:spcPts val="200"/>
              </a:spcBef>
              <a:spcAft>
                <a:spcPts val="0"/>
              </a:spcAft>
              <a:buClr>
                <a:schemeClr val="dk1"/>
              </a:buClr>
              <a:buSzPts val="900"/>
              <a:buNone/>
              <a:defRPr/>
            </a:lvl4pPr>
            <a:lvl5pPr indent="-228600" lvl="4" marL="2286000" algn="l">
              <a:lnSpc>
                <a:spcPct val="100000"/>
              </a:lnSpc>
              <a:spcBef>
                <a:spcPts val="200"/>
              </a:spcBef>
              <a:spcAft>
                <a:spcPts val="0"/>
              </a:spcAft>
              <a:buClr>
                <a:schemeClr val="dk1"/>
              </a:buClr>
              <a:buSzPts val="9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118" name="Google Shape;118;p27"/>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Tree>
  </p:cSld>
  <p:clrMapOvr>
    <a:masterClrMapping/>
  </p:clrMapOvr>
  <p:transition>
    <p:fade/>
  </p:transition>
  <p:extLst>
    <p:ext uri="{DCECCB84-F9BA-43D5-87BE-67443E8EF086}">
      <p15:sldGuideLst>
        <p15:guide id="1" orient="horz" pos="216">
          <p15:clr>
            <a:srgbClr val="5ACBF0"/>
          </p15:clr>
        </p15:guide>
        <p15:guide id="2" orient="horz" pos="679">
          <p15:clr>
            <a:srgbClr val="5ACBF0"/>
          </p15:clr>
        </p15:guide>
        <p15:guide id="3" orient="horz" pos="95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9" name="Shape 119"/>
        <p:cNvGrpSpPr/>
        <p:nvPr/>
      </p:nvGrpSpPr>
      <p:grpSpPr>
        <a:xfrm>
          <a:off x="0" y="0"/>
          <a:ext cx="0" cy="0"/>
          <a:chOff x="0" y="0"/>
          <a:chExt cx="0" cy="0"/>
        </a:xfrm>
      </p:grpSpPr>
      <p:sp>
        <p:nvSpPr>
          <p:cNvPr id="120" name="Google Shape;120;p28"/>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8"/>
          <p:cNvSpPr txBox="1"/>
          <p:nvPr>
            <p:ph idx="1" type="body"/>
          </p:nvPr>
        </p:nvSpPr>
        <p:spPr>
          <a:xfrm>
            <a:off x="438150" y="1076623"/>
            <a:ext cx="8263890" cy="1731243"/>
          </a:xfrm>
          <a:prstGeom prst="rect">
            <a:avLst/>
          </a:prstGeom>
          <a:noFill/>
          <a:ln>
            <a:noFill/>
          </a:ln>
        </p:spPr>
        <p:txBody>
          <a:bodyPr anchorCtr="0" anchor="t" bIns="0" lIns="0" spcFirstLastPara="1" rIns="0" wrap="square" tIns="0">
            <a:spAutoFit/>
          </a:bodyPr>
          <a:lstStyle>
            <a:lvl1pPr indent="-304800" lvl="0" marL="457200" algn="l">
              <a:lnSpc>
                <a:spcPct val="100000"/>
              </a:lnSpc>
              <a:spcBef>
                <a:spcPts val="300"/>
              </a:spcBef>
              <a:spcAft>
                <a:spcPts val="0"/>
              </a:spcAft>
              <a:buClr>
                <a:schemeClr val="dk1"/>
              </a:buClr>
              <a:buSzPts val="1200"/>
              <a:buChar char="·"/>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122" name="Google Shape;122;p28"/>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123" name="Shape 123"/>
        <p:cNvGrpSpPr/>
        <p:nvPr/>
      </p:nvGrpSpPr>
      <p:grpSpPr>
        <a:xfrm>
          <a:off x="0" y="0"/>
          <a:ext cx="0" cy="0"/>
          <a:chOff x="0" y="0"/>
          <a:chExt cx="0" cy="0"/>
        </a:xfrm>
      </p:grpSpPr>
      <p:sp>
        <p:nvSpPr>
          <p:cNvPr id="124" name="Google Shape;124;p29"/>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9"/>
          <p:cNvSpPr txBox="1"/>
          <p:nvPr>
            <p:ph idx="1" type="body"/>
          </p:nvPr>
        </p:nvSpPr>
        <p:spPr>
          <a:xfrm>
            <a:off x="438150" y="1076325"/>
            <a:ext cx="3909060" cy="12372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dk1"/>
              </a:buClr>
              <a:buSzPts val="1900"/>
              <a:buFont typeface="Noto Sans Symbols"/>
              <a:buNone/>
              <a:defRPr b="0" sz="21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dk1"/>
              </a:buClr>
              <a:buSzPts val="1400"/>
              <a:buFont typeface="Noto Sans Symbols"/>
              <a:buNone/>
              <a:defRPr b="0" sz="1500"/>
            </a:lvl2pPr>
            <a:lvl3pPr indent="-228600" lvl="2" marL="1371600" algn="l">
              <a:lnSpc>
                <a:spcPct val="100000"/>
              </a:lnSpc>
              <a:spcBef>
                <a:spcPts val="200"/>
              </a:spcBef>
              <a:spcAft>
                <a:spcPts val="0"/>
              </a:spcAft>
              <a:buClr>
                <a:schemeClr val="dk1"/>
              </a:buClr>
              <a:buSzPts val="1100"/>
              <a:buFont typeface="Noto Sans Symbols"/>
              <a:buNone/>
              <a:defRPr b="0" sz="1200"/>
            </a:lvl3pPr>
            <a:lvl4pPr indent="-228600" lvl="3" marL="1828800" algn="l">
              <a:lnSpc>
                <a:spcPct val="100000"/>
              </a:lnSpc>
              <a:spcBef>
                <a:spcPts val="200"/>
              </a:spcBef>
              <a:spcAft>
                <a:spcPts val="0"/>
              </a:spcAft>
              <a:buClr>
                <a:schemeClr val="dk1"/>
              </a:buClr>
              <a:buSzPts val="900"/>
              <a:buFont typeface="Noto Sans Symbols"/>
              <a:buNone/>
              <a:defRPr b="0" sz="1100"/>
            </a:lvl4pPr>
            <a:lvl5pPr indent="-228600" lvl="4" marL="2286000" algn="l">
              <a:lnSpc>
                <a:spcPct val="100000"/>
              </a:lnSpc>
              <a:spcBef>
                <a:spcPts val="200"/>
              </a:spcBef>
              <a:spcAft>
                <a:spcPts val="0"/>
              </a:spcAft>
              <a:buClr>
                <a:schemeClr val="dk1"/>
              </a:buClr>
              <a:buSzPts val="900"/>
              <a:buFont typeface="Noto Sans Symbols"/>
              <a:buNone/>
              <a:defRPr b="0" sz="1100"/>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6" name="Google Shape;126;p29"/>
          <p:cNvSpPr txBox="1"/>
          <p:nvPr>
            <p:ph idx="2" type="body"/>
          </p:nvPr>
        </p:nvSpPr>
        <p:spPr>
          <a:xfrm>
            <a:off x="4797878" y="1076325"/>
            <a:ext cx="3909060" cy="12372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dk1"/>
              </a:buClr>
              <a:buSzPts val="1900"/>
              <a:buFont typeface="Noto Sans Symbols"/>
              <a:buNone/>
              <a:defRPr b="0" sz="21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dk1"/>
              </a:buClr>
              <a:buSzPts val="1400"/>
              <a:buFont typeface="Noto Sans Symbols"/>
              <a:buNone/>
              <a:defRPr b="0" sz="1500"/>
            </a:lvl2pPr>
            <a:lvl3pPr indent="-228600" lvl="2" marL="1371600" algn="l">
              <a:lnSpc>
                <a:spcPct val="100000"/>
              </a:lnSpc>
              <a:spcBef>
                <a:spcPts val="200"/>
              </a:spcBef>
              <a:spcAft>
                <a:spcPts val="0"/>
              </a:spcAft>
              <a:buClr>
                <a:schemeClr val="dk1"/>
              </a:buClr>
              <a:buSzPts val="1100"/>
              <a:buFont typeface="Noto Sans Symbols"/>
              <a:buNone/>
              <a:defRPr b="0" sz="1200"/>
            </a:lvl3pPr>
            <a:lvl4pPr indent="-228600" lvl="3" marL="1828800" algn="l">
              <a:lnSpc>
                <a:spcPct val="100000"/>
              </a:lnSpc>
              <a:spcBef>
                <a:spcPts val="200"/>
              </a:spcBef>
              <a:spcAft>
                <a:spcPts val="0"/>
              </a:spcAft>
              <a:buClr>
                <a:schemeClr val="dk1"/>
              </a:buClr>
              <a:buSzPts val="900"/>
              <a:buFont typeface="Noto Sans Symbols"/>
              <a:buNone/>
              <a:defRPr b="0" sz="1100"/>
            </a:lvl4pPr>
            <a:lvl5pPr indent="-228600" lvl="4" marL="2286000" algn="l">
              <a:lnSpc>
                <a:spcPct val="100000"/>
              </a:lnSpc>
              <a:spcBef>
                <a:spcPts val="200"/>
              </a:spcBef>
              <a:spcAft>
                <a:spcPts val="0"/>
              </a:spcAft>
              <a:buClr>
                <a:schemeClr val="dk1"/>
              </a:buClr>
              <a:buSzPts val="900"/>
              <a:buFont typeface="Noto Sans Symbols"/>
              <a:buNone/>
              <a:defRPr b="0" sz="1100"/>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954">
          <p15:clr>
            <a:srgbClr val="5ACBF0"/>
          </p15:clr>
        </p15:guide>
        <p15:guide id="3" orient="horz" pos="67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127" name="Shape 127"/>
        <p:cNvGrpSpPr/>
        <p:nvPr/>
      </p:nvGrpSpPr>
      <p:grpSpPr>
        <a:xfrm>
          <a:off x="0" y="0"/>
          <a:ext cx="0" cy="0"/>
          <a:chOff x="0" y="0"/>
          <a:chExt cx="0" cy="0"/>
        </a:xfrm>
      </p:grpSpPr>
      <p:sp>
        <p:nvSpPr>
          <p:cNvPr id="128" name="Google Shape;128;p30"/>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30"/>
          <p:cNvSpPr txBox="1"/>
          <p:nvPr>
            <p:ph idx="1" type="body"/>
          </p:nvPr>
        </p:nvSpPr>
        <p:spPr>
          <a:xfrm>
            <a:off x="438150" y="1078111"/>
            <a:ext cx="3909060" cy="1237262"/>
          </a:xfrm>
          <a:prstGeom prst="rect">
            <a:avLst/>
          </a:prstGeom>
          <a:noFill/>
          <a:ln>
            <a:noFill/>
          </a:ln>
        </p:spPr>
        <p:txBody>
          <a:bodyPr anchorCtr="0" anchor="t" bIns="0" lIns="0" spcFirstLastPara="1" rIns="0" wrap="square" tIns="0">
            <a:spAutoFit/>
          </a:bodyPr>
          <a:lstStyle>
            <a:lvl1pPr indent="-349250" lvl="0" marL="457200" algn="l">
              <a:lnSpc>
                <a:spcPct val="100000"/>
              </a:lnSpc>
              <a:spcBef>
                <a:spcPts val="900"/>
              </a:spcBef>
              <a:spcAft>
                <a:spcPts val="0"/>
              </a:spcAft>
              <a:buClr>
                <a:schemeClr val="dk1"/>
              </a:buClr>
              <a:buSzPts val="1900"/>
              <a:buFont typeface="Noto Sans Symbols"/>
              <a:buChar char="·"/>
              <a:defRPr b="0" sz="2100">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Font typeface="Noto Sans Symbols"/>
              <a:buChar char="·"/>
              <a:defRPr b="0" sz="1500"/>
            </a:lvl2pPr>
            <a:lvl3pPr indent="-298450" lvl="2" marL="1371600" algn="l">
              <a:lnSpc>
                <a:spcPct val="100000"/>
              </a:lnSpc>
              <a:spcBef>
                <a:spcPts val="200"/>
              </a:spcBef>
              <a:spcAft>
                <a:spcPts val="0"/>
              </a:spcAft>
              <a:buClr>
                <a:schemeClr val="dk1"/>
              </a:buClr>
              <a:buSzPts val="1100"/>
              <a:buFont typeface="Noto Sans Symbols"/>
              <a:buChar char="·"/>
              <a:defRPr b="0" sz="1200"/>
            </a:lvl3pPr>
            <a:lvl4pPr indent="-285750" lvl="3" marL="1828800" algn="l">
              <a:lnSpc>
                <a:spcPct val="100000"/>
              </a:lnSpc>
              <a:spcBef>
                <a:spcPts val="200"/>
              </a:spcBef>
              <a:spcAft>
                <a:spcPts val="0"/>
              </a:spcAft>
              <a:buClr>
                <a:schemeClr val="dk1"/>
              </a:buClr>
              <a:buSzPts val="900"/>
              <a:buFont typeface="Noto Sans Symbols"/>
              <a:buChar char="·"/>
              <a:defRPr b="0" sz="1100"/>
            </a:lvl4pPr>
            <a:lvl5pPr indent="-285750" lvl="4" marL="2286000" algn="l">
              <a:lnSpc>
                <a:spcPct val="100000"/>
              </a:lnSpc>
              <a:spcBef>
                <a:spcPts val="200"/>
              </a:spcBef>
              <a:spcAft>
                <a:spcPts val="0"/>
              </a:spcAft>
              <a:buClr>
                <a:schemeClr val="dk1"/>
              </a:buClr>
              <a:buSzPts val="900"/>
              <a:buFont typeface="Noto Sans Symbols"/>
              <a:buChar char="·"/>
              <a:defRPr b="0" sz="1100"/>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30" name="Google Shape;130;p30"/>
          <p:cNvSpPr txBox="1"/>
          <p:nvPr>
            <p:ph idx="2" type="body"/>
          </p:nvPr>
        </p:nvSpPr>
        <p:spPr>
          <a:xfrm>
            <a:off x="4792436" y="1078111"/>
            <a:ext cx="3909060" cy="1237262"/>
          </a:xfrm>
          <a:prstGeom prst="rect">
            <a:avLst/>
          </a:prstGeom>
          <a:noFill/>
          <a:ln>
            <a:noFill/>
          </a:ln>
        </p:spPr>
        <p:txBody>
          <a:bodyPr anchorCtr="0" anchor="t" bIns="0" lIns="0" spcFirstLastPara="1" rIns="0" wrap="square" tIns="0">
            <a:spAutoFit/>
          </a:bodyPr>
          <a:lstStyle>
            <a:lvl1pPr indent="-349250" lvl="0" marL="457200" algn="l">
              <a:lnSpc>
                <a:spcPct val="100000"/>
              </a:lnSpc>
              <a:spcBef>
                <a:spcPts val="900"/>
              </a:spcBef>
              <a:spcAft>
                <a:spcPts val="0"/>
              </a:spcAft>
              <a:buClr>
                <a:schemeClr val="dk1"/>
              </a:buClr>
              <a:buSzPts val="1900"/>
              <a:buFont typeface="Noto Sans Symbols"/>
              <a:buChar char="·"/>
              <a:defRPr b="0" sz="2100">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Font typeface="Noto Sans Symbols"/>
              <a:buChar char="·"/>
              <a:defRPr b="0" sz="1500"/>
            </a:lvl2pPr>
            <a:lvl3pPr indent="-298450" lvl="2" marL="1371600" algn="l">
              <a:lnSpc>
                <a:spcPct val="100000"/>
              </a:lnSpc>
              <a:spcBef>
                <a:spcPts val="200"/>
              </a:spcBef>
              <a:spcAft>
                <a:spcPts val="0"/>
              </a:spcAft>
              <a:buClr>
                <a:schemeClr val="dk1"/>
              </a:buClr>
              <a:buSzPts val="1100"/>
              <a:buFont typeface="Noto Sans Symbols"/>
              <a:buChar char="·"/>
              <a:defRPr b="0" sz="1200"/>
            </a:lvl3pPr>
            <a:lvl4pPr indent="-285750" lvl="3" marL="1828800" algn="l">
              <a:lnSpc>
                <a:spcPct val="100000"/>
              </a:lnSpc>
              <a:spcBef>
                <a:spcPts val="200"/>
              </a:spcBef>
              <a:spcAft>
                <a:spcPts val="0"/>
              </a:spcAft>
              <a:buClr>
                <a:schemeClr val="dk1"/>
              </a:buClr>
              <a:buSzPts val="900"/>
              <a:buFont typeface="Noto Sans Symbols"/>
              <a:buChar char="·"/>
              <a:defRPr b="0" sz="1100"/>
            </a:lvl4pPr>
            <a:lvl5pPr indent="-285750" lvl="4" marL="2286000" algn="l">
              <a:lnSpc>
                <a:spcPct val="100000"/>
              </a:lnSpc>
              <a:spcBef>
                <a:spcPts val="200"/>
              </a:spcBef>
              <a:spcAft>
                <a:spcPts val="0"/>
              </a:spcAft>
              <a:buClr>
                <a:schemeClr val="dk1"/>
              </a:buClr>
              <a:buSzPts val="900"/>
              <a:buFont typeface="Noto Sans Symbols"/>
              <a:buChar char="·"/>
              <a:defRPr b="0" sz="1100"/>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957">
          <p15:clr>
            <a:srgbClr val="5ACBF0"/>
          </p15:clr>
        </p15:guide>
        <p15:guide id="3" orient="horz" pos="67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1" name="Shape 131"/>
        <p:cNvGrpSpPr/>
        <p:nvPr/>
      </p:nvGrpSpPr>
      <p:grpSpPr>
        <a:xfrm>
          <a:off x="0" y="0"/>
          <a:ext cx="0" cy="0"/>
          <a:chOff x="0" y="0"/>
          <a:chExt cx="0" cy="0"/>
        </a:xfrm>
      </p:grpSpPr>
      <p:sp>
        <p:nvSpPr>
          <p:cNvPr id="132" name="Google Shape;132;p31"/>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orient="horz" pos="675">
          <p15:clr>
            <a:srgbClr val="5ACBF0"/>
          </p15:clr>
        </p15:guide>
        <p15:guide id="2" orient="horz" pos="957">
          <p15:clr>
            <a:srgbClr val="5ACBF0"/>
          </p15:clr>
        </p15:guide>
        <p15:guide id="3" orient="horz" pos="2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id">
  <p:cSld name="Title Only with grid">
    <p:spTree>
      <p:nvGrpSpPr>
        <p:cNvPr id="133" name="Shape 133"/>
        <p:cNvGrpSpPr/>
        <p:nvPr/>
      </p:nvGrpSpPr>
      <p:grpSpPr>
        <a:xfrm>
          <a:off x="0" y="0"/>
          <a:ext cx="0" cy="0"/>
          <a:chOff x="0" y="0"/>
          <a:chExt cx="0" cy="0"/>
        </a:xfrm>
      </p:grpSpPr>
      <p:sp>
        <p:nvSpPr>
          <p:cNvPr id="134" name="Google Shape;134;p32"/>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584">
          <p15:clr>
            <a:srgbClr val="A4A3A4"/>
          </p15:clr>
        </p15:guide>
        <p15:guide id="2" pos="721">
          <p15:clr>
            <a:srgbClr val="A4A3A4"/>
          </p15:clr>
        </p15:guide>
        <p15:guide id="3" pos="1030">
          <p15:clr>
            <a:srgbClr val="A4A3A4"/>
          </p15:clr>
        </p15:guide>
        <p15:guide id="4" pos="1167">
          <p15:clr>
            <a:srgbClr val="A4A3A4"/>
          </p15:clr>
        </p15:guide>
        <p15:guide id="5" pos="1475">
          <p15:clr>
            <a:srgbClr val="A4A3A4"/>
          </p15:clr>
        </p15:guide>
        <p15:guide id="6" pos="1613">
          <p15:clr>
            <a:srgbClr val="A4A3A4"/>
          </p15:clr>
        </p15:guide>
        <p15:guide id="7" pos="1921">
          <p15:clr>
            <a:srgbClr val="A4A3A4"/>
          </p15:clr>
        </p15:guide>
        <p15:guide id="8" pos="2058">
          <p15:clr>
            <a:srgbClr val="A4A3A4"/>
          </p15:clr>
        </p15:guide>
        <p15:guide id="9" pos="2366">
          <p15:clr>
            <a:srgbClr val="A4A3A4"/>
          </p15:clr>
        </p15:guide>
        <p15:guide id="10" pos="2503">
          <p15:clr>
            <a:srgbClr val="A4A3A4"/>
          </p15:clr>
        </p15:guide>
        <p15:guide id="11" pos="2812">
          <p15:clr>
            <a:srgbClr val="A4A3A4"/>
          </p15:clr>
        </p15:guide>
        <p15:guide id="12" pos="2949">
          <p15:clr>
            <a:srgbClr val="A4A3A4"/>
          </p15:clr>
        </p15:guide>
        <p15:guide id="13" pos="3257">
          <p15:clr>
            <a:srgbClr val="A4A3A4"/>
          </p15:clr>
        </p15:guide>
        <p15:guide id="14" pos="3395">
          <p15:clr>
            <a:srgbClr val="A4A3A4"/>
          </p15:clr>
        </p15:guide>
        <p15:guide id="15" pos="3703">
          <p15:clr>
            <a:srgbClr val="A4A3A4"/>
          </p15:clr>
        </p15:guide>
        <p15:guide id="16" pos="3840">
          <p15:clr>
            <a:srgbClr val="A4A3A4"/>
          </p15:clr>
        </p15:guide>
        <p15:guide id="17" pos="4147">
          <p15:clr>
            <a:srgbClr val="A4A3A4"/>
          </p15:clr>
        </p15:guide>
        <p15:guide id="18" pos="4285">
          <p15:clr>
            <a:srgbClr val="A4A3A4"/>
          </p15:clr>
        </p15:guide>
        <p15:guide id="19" pos="4592">
          <p15:clr>
            <a:srgbClr val="A4A3A4"/>
          </p15:clr>
        </p15:guide>
        <p15:guide id="20" pos="4731">
          <p15:clr>
            <a:srgbClr val="A4A3A4"/>
          </p15:clr>
        </p15:guide>
        <p15:guide id="21" pos="5038">
          <p15:clr>
            <a:srgbClr val="A4A3A4"/>
          </p15:clr>
        </p15:guide>
        <p15:guide id="22" pos="5175">
          <p15:clr>
            <a:srgbClr val="A4A3A4"/>
          </p15:clr>
        </p15:guide>
        <p15:guide id="23" orient="horz" pos="679">
          <p15:clr>
            <a:srgbClr val="5ACBF0"/>
          </p15:clr>
        </p15:guide>
        <p15:guide id="24" orient="horz" pos="953">
          <p15:clr>
            <a:srgbClr val="5ACBF0"/>
          </p15:clr>
        </p15:guide>
        <p15:guide id="25" orient="horz" pos="2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135" name="Shape 135"/>
        <p:cNvGrpSpPr/>
        <p:nvPr/>
      </p:nvGrpSpPr>
      <p:grpSpPr>
        <a:xfrm>
          <a:off x="0" y="0"/>
          <a:ext cx="0" cy="0"/>
          <a:chOff x="0" y="0"/>
          <a:chExt cx="0" cy="0"/>
        </a:xfrm>
      </p:grpSpPr>
      <p:sp>
        <p:nvSpPr>
          <p:cNvPr id="136" name="Google Shape;136;p33"/>
          <p:cNvSpPr txBox="1"/>
          <p:nvPr>
            <p:ph type="title"/>
          </p:nvPr>
        </p:nvSpPr>
        <p:spPr>
          <a:xfrm>
            <a:off x="438150" y="342900"/>
            <a:ext cx="4131314" cy="279308"/>
          </a:xfrm>
          <a:prstGeom prst="rect">
            <a:avLst/>
          </a:prstGeom>
          <a:noFill/>
          <a:ln>
            <a:noFill/>
          </a:ln>
        </p:spPr>
        <p:txBody>
          <a:bodyPr anchorCtr="0" anchor="t" bIns="0" lIns="0" spcFirstLastPara="1" rIns="0" wrap="square" tIns="48000">
            <a:spAutoFit/>
          </a:bodyPr>
          <a:lstStyle>
            <a:lvl1pPr lvl="0" algn="l">
              <a:lnSpc>
                <a:spcPct val="100000"/>
              </a:lnSpc>
              <a:spcBef>
                <a:spcPts val="0"/>
              </a:spcBef>
              <a:spcAft>
                <a:spcPts val="0"/>
              </a:spcAft>
              <a:buClr>
                <a:schemeClr val="dk1"/>
              </a:buClr>
              <a:buSzPts val="1500"/>
              <a:buFont typeface="Quattrocento Sans"/>
              <a:buNone/>
              <a:defRPr sz="1500">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584">
          <p15:clr>
            <a:srgbClr val="A4A3A4"/>
          </p15:clr>
        </p15:guide>
        <p15:guide id="2" pos="721">
          <p15:clr>
            <a:srgbClr val="A4A3A4"/>
          </p15:clr>
        </p15:guide>
        <p15:guide id="3" pos="1030">
          <p15:clr>
            <a:srgbClr val="A4A3A4"/>
          </p15:clr>
        </p15:guide>
        <p15:guide id="4" pos="1167">
          <p15:clr>
            <a:srgbClr val="A4A3A4"/>
          </p15:clr>
        </p15:guide>
        <p15:guide id="5" pos="1475">
          <p15:clr>
            <a:srgbClr val="A4A3A4"/>
          </p15:clr>
        </p15:guide>
        <p15:guide id="6" pos="1613">
          <p15:clr>
            <a:srgbClr val="A4A3A4"/>
          </p15:clr>
        </p15:guide>
        <p15:guide id="7" pos="1921">
          <p15:clr>
            <a:srgbClr val="A4A3A4"/>
          </p15:clr>
        </p15:guide>
        <p15:guide id="8" pos="2058">
          <p15:clr>
            <a:srgbClr val="A4A3A4"/>
          </p15:clr>
        </p15:guide>
        <p15:guide id="9" pos="2366">
          <p15:clr>
            <a:srgbClr val="A4A3A4"/>
          </p15:clr>
        </p15:guide>
        <p15:guide id="10" pos="2503">
          <p15:clr>
            <a:srgbClr val="A4A3A4"/>
          </p15:clr>
        </p15:guide>
        <p15:guide id="11" pos="2812">
          <p15:clr>
            <a:srgbClr val="A4A3A4"/>
          </p15:clr>
        </p15:guide>
        <p15:guide id="12" pos="2949">
          <p15:clr>
            <a:srgbClr val="A4A3A4"/>
          </p15:clr>
        </p15:guide>
        <p15:guide id="13" pos="3257">
          <p15:clr>
            <a:srgbClr val="A4A3A4"/>
          </p15:clr>
        </p15:guide>
        <p15:guide id="14" pos="3395">
          <p15:clr>
            <a:srgbClr val="A4A3A4"/>
          </p15:clr>
        </p15:guide>
        <p15:guide id="15" pos="3703">
          <p15:clr>
            <a:srgbClr val="A4A3A4"/>
          </p15:clr>
        </p15:guide>
        <p15:guide id="16" pos="3840">
          <p15:clr>
            <a:srgbClr val="A4A3A4"/>
          </p15:clr>
        </p15:guide>
        <p15:guide id="17" pos="4147">
          <p15:clr>
            <a:srgbClr val="A4A3A4"/>
          </p15:clr>
        </p15:guide>
        <p15:guide id="18" pos="4285">
          <p15:clr>
            <a:srgbClr val="A4A3A4"/>
          </p15:clr>
        </p15:guide>
        <p15:guide id="19" pos="4592">
          <p15:clr>
            <a:srgbClr val="A4A3A4"/>
          </p15:clr>
        </p15:guide>
        <p15:guide id="20" pos="4731">
          <p15:clr>
            <a:srgbClr val="A4A3A4"/>
          </p15:clr>
        </p15:guide>
        <p15:guide id="21" pos="5038">
          <p15:clr>
            <a:srgbClr val="A4A3A4"/>
          </p15:clr>
        </p15:guide>
        <p15:guide id="22" pos="5175">
          <p15:clr>
            <a:srgbClr val="A4A3A4"/>
          </p15:clr>
        </p15:guide>
        <p15:guide id="23" orient="horz" pos="679">
          <p15:clr>
            <a:srgbClr val="5ACBF0"/>
          </p15:clr>
        </p15:guide>
        <p15:guide id="24" orient="horz" pos="953">
          <p15:clr>
            <a:srgbClr val="5ACBF0"/>
          </p15:clr>
        </p15:guide>
        <p15:guide id="25" orient="horz" pos="2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137" name="Shape 137"/>
        <p:cNvGrpSpPr/>
        <p:nvPr/>
      </p:nvGrpSpPr>
      <p:grpSpPr>
        <a:xfrm>
          <a:off x="0" y="0"/>
          <a:ext cx="0" cy="0"/>
          <a:chOff x="0" y="0"/>
          <a:chExt cx="0" cy="0"/>
        </a:xfrm>
      </p:grpSpPr>
      <p:sp>
        <p:nvSpPr>
          <p:cNvPr id="138" name="Google Shape;138;p34"/>
          <p:cNvSpPr txBox="1"/>
          <p:nvPr>
            <p:ph type="title"/>
          </p:nvPr>
        </p:nvSpPr>
        <p:spPr>
          <a:xfrm>
            <a:off x="438150" y="1519238"/>
            <a:ext cx="3121486" cy="830997"/>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2700"/>
              <a:buFont typeface="Quattrocento Sans"/>
              <a:buNone/>
              <a:defRPr b="0" sz="2700">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34"/>
          <p:cNvSpPr txBox="1"/>
          <p:nvPr>
            <p:ph idx="1" type="body"/>
          </p:nvPr>
        </p:nvSpPr>
        <p:spPr>
          <a:xfrm>
            <a:off x="438150" y="2651656"/>
            <a:ext cx="3121819"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00"/>
              </a:spcBef>
              <a:spcAft>
                <a:spcPts val="0"/>
              </a:spcAft>
              <a:buClr>
                <a:schemeClr val="dk1"/>
              </a:buClr>
              <a:buSzPts val="1400"/>
              <a:buNone/>
              <a:defRPr sz="15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dk1"/>
              </a:buClr>
              <a:buSzPts val="1400"/>
              <a:buNone/>
              <a:defRPr/>
            </a:lvl2pPr>
            <a:lvl3pPr indent="-228600" lvl="2" marL="1371600" algn="l">
              <a:lnSpc>
                <a:spcPct val="100000"/>
              </a:lnSpc>
              <a:spcBef>
                <a:spcPts val="200"/>
              </a:spcBef>
              <a:spcAft>
                <a:spcPts val="0"/>
              </a:spcAft>
              <a:buClr>
                <a:schemeClr val="dk1"/>
              </a:buClr>
              <a:buSzPts val="1100"/>
              <a:buNone/>
              <a:defRPr/>
            </a:lvl3pPr>
            <a:lvl4pPr indent="-228600" lvl="3" marL="1828800" algn="l">
              <a:lnSpc>
                <a:spcPct val="100000"/>
              </a:lnSpc>
              <a:spcBef>
                <a:spcPts val="200"/>
              </a:spcBef>
              <a:spcAft>
                <a:spcPts val="0"/>
              </a:spcAft>
              <a:buClr>
                <a:schemeClr val="dk1"/>
              </a:buClr>
              <a:buSzPts val="900"/>
              <a:buNone/>
              <a:defRPr/>
            </a:lvl4pPr>
            <a:lvl5pPr indent="-228600" lvl="4" marL="2286000" algn="l">
              <a:lnSpc>
                <a:spcPct val="100000"/>
              </a:lnSpc>
              <a:spcBef>
                <a:spcPts val="200"/>
              </a:spcBef>
              <a:spcAft>
                <a:spcPts val="0"/>
              </a:spcAft>
              <a:buClr>
                <a:schemeClr val="dk1"/>
              </a:buClr>
              <a:buSzPts val="9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140" name="Google Shape;140;p34"/>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678">
          <p15:clr>
            <a:srgbClr val="5ACBF0"/>
          </p15:clr>
        </p15:guide>
        <p15:guide id="3" orient="horz" pos="957">
          <p15:clr>
            <a:srgbClr val="5ACBF0"/>
          </p15:clr>
        </p15:guide>
        <p15:guide id="4" orient="horz" pos="1669">
          <p15:clr>
            <a:srgbClr val="5ACBF0"/>
          </p15:clr>
        </p15:guide>
        <p15:guide id="5" pos="2797">
          <p15:clr>
            <a:srgbClr val="C35EA4"/>
          </p15:clr>
        </p15:guide>
        <p15:guide id="6" pos="2245">
          <p15:clr>
            <a:srgbClr val="5ACBF0"/>
          </p15:clr>
        </p15:guide>
        <p15:guide id="7" pos="265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141" name="Shape 141"/>
        <p:cNvGrpSpPr/>
        <p:nvPr/>
      </p:nvGrpSpPr>
      <p:grpSpPr>
        <a:xfrm>
          <a:off x="0" y="0"/>
          <a:ext cx="0" cy="0"/>
          <a:chOff x="0" y="0"/>
          <a:chExt cx="0" cy="0"/>
        </a:xfrm>
      </p:grpSpPr>
      <p:sp>
        <p:nvSpPr>
          <p:cNvPr id="142" name="Google Shape;142;p35"/>
          <p:cNvSpPr txBox="1"/>
          <p:nvPr>
            <p:ph type="title"/>
          </p:nvPr>
        </p:nvSpPr>
        <p:spPr>
          <a:xfrm>
            <a:off x="438019" y="2156252"/>
            <a:ext cx="3121486" cy="830997"/>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2700"/>
              <a:buFont typeface="Quattrocento Sans"/>
              <a:buNone/>
              <a:defRPr b="0" sz="2700">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43" name="Google Shape;143;p35"/>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1620">
          <p15:clr>
            <a:srgbClr val="FBAE40"/>
          </p15:clr>
        </p15:guide>
        <p15:guide id="3" pos="2243">
          <p15:clr>
            <a:srgbClr val="5ACBF0"/>
          </p15:clr>
        </p15:guide>
        <p15:guide id="4" pos="2796">
          <p15:clr>
            <a:srgbClr val="C35EA4"/>
          </p15:clr>
        </p15:guide>
        <p15:guide id="5" pos="2658">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144" name="Shape 144"/>
        <p:cNvGrpSpPr/>
        <p:nvPr/>
      </p:nvGrpSpPr>
      <p:grpSpPr>
        <a:xfrm>
          <a:off x="0" y="0"/>
          <a:ext cx="0" cy="0"/>
          <a:chOff x="0" y="0"/>
          <a:chExt cx="0" cy="0"/>
        </a:xfrm>
      </p:grpSpPr>
      <p:sp>
        <p:nvSpPr>
          <p:cNvPr id="145" name="Google Shape;145;p36"/>
          <p:cNvSpPr txBox="1"/>
          <p:nvPr>
            <p:ph type="title"/>
          </p:nvPr>
        </p:nvSpPr>
        <p:spPr>
          <a:xfrm>
            <a:off x="438150" y="2236228"/>
            <a:ext cx="3120390" cy="64633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100"/>
              <a:buFont typeface="Quattrocento Sans"/>
              <a:buNone/>
              <a:defRPr b="0" sz="2100">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46" name="Google Shape;146;p36"/>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1408">
          <p15:clr>
            <a:srgbClr val="5ACBF0"/>
          </p15:clr>
        </p15:guide>
        <p15:guide id="3" pos="2798">
          <p15:clr>
            <a:srgbClr val="C35EA4"/>
          </p15:clr>
        </p15:guide>
        <p15:guide id="4" pos="2245">
          <p15:clr>
            <a:srgbClr val="5ACBF0"/>
          </p15:clr>
        </p15:guide>
        <p15:guide id="5" pos="2660">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
  <p:cSld name="Video slide">
    <p:bg>
      <p:bgPr>
        <a:solidFill>
          <a:schemeClr val="lt1"/>
        </a:solidFill>
      </p:bgPr>
    </p:bg>
    <p:spTree>
      <p:nvGrpSpPr>
        <p:cNvPr id="147" name="Shape 147"/>
        <p:cNvGrpSpPr/>
        <p:nvPr/>
      </p:nvGrpSpPr>
      <p:grpSpPr>
        <a:xfrm>
          <a:off x="0" y="0"/>
          <a:ext cx="0" cy="0"/>
          <a:chOff x="0" y="0"/>
          <a:chExt cx="0" cy="0"/>
        </a:xfrm>
      </p:grpSpPr>
      <p:sp>
        <p:nvSpPr>
          <p:cNvPr id="148" name="Google Shape;148;p37"/>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49" name="Google Shape;149;p37"/>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8">
          <p15:clr>
            <a:srgbClr val="5ACBF0"/>
          </p15:clr>
        </p15:guide>
        <p15:guide id="3" orient="horz" pos="1435">
          <p15:clr>
            <a:srgbClr val="5ACBF0"/>
          </p15:clr>
        </p15:guide>
        <p15:guide id="4" orient="horz" pos="1879">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lt1"/>
        </a:solidFill>
      </p:bgPr>
    </p:bg>
    <p:spTree>
      <p:nvGrpSpPr>
        <p:cNvPr id="150" name="Shape 150"/>
        <p:cNvGrpSpPr/>
        <p:nvPr/>
      </p:nvGrpSpPr>
      <p:grpSpPr>
        <a:xfrm>
          <a:off x="0" y="0"/>
          <a:ext cx="0" cy="0"/>
          <a:chOff x="0" y="0"/>
          <a:chExt cx="0" cy="0"/>
        </a:xfrm>
      </p:grpSpPr>
      <p:sp>
        <p:nvSpPr>
          <p:cNvPr id="151" name="Google Shape;151;p38"/>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52" name="Google Shape;152;p38"/>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_2">
  <p:cSld name="Demo slide_2">
    <p:bg>
      <p:bgPr>
        <a:solidFill>
          <a:srgbClr val="F2F2F2"/>
        </a:solidFill>
      </p:bgPr>
    </p:bg>
    <p:spTree>
      <p:nvGrpSpPr>
        <p:cNvPr id="153" name="Shape 153"/>
        <p:cNvGrpSpPr/>
        <p:nvPr/>
      </p:nvGrpSpPr>
      <p:grpSpPr>
        <a:xfrm>
          <a:off x="0" y="0"/>
          <a:ext cx="0" cy="0"/>
          <a:chOff x="0" y="0"/>
          <a:chExt cx="0" cy="0"/>
        </a:xfrm>
      </p:grpSpPr>
      <p:sp>
        <p:nvSpPr>
          <p:cNvPr id="154" name="Google Shape;154;p39"/>
          <p:cNvSpPr txBox="1"/>
          <p:nvPr>
            <p:ph type="title"/>
          </p:nvPr>
        </p:nvSpPr>
        <p:spPr>
          <a:xfrm>
            <a:off x="438912" y="2258864"/>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1A1A1A"/>
              </a:buClr>
              <a:buSzPts val="2700"/>
              <a:buFont typeface="Quattrocento Sans"/>
              <a:buNone/>
              <a:defRPr b="0" sz="2700" cap="none">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39"/>
          <p:cNvSpPr txBox="1"/>
          <p:nvPr>
            <p:ph idx="1" type="body"/>
          </p:nvPr>
        </p:nvSpPr>
        <p:spPr>
          <a:xfrm>
            <a:off x="445946" y="2723846"/>
            <a:ext cx="6858000"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Font typeface="Arial"/>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156" name="Google Shape;156;p39"/>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_2">
  <p:cSld name="Video slide_2">
    <p:bg>
      <p:bgPr>
        <a:solidFill>
          <a:srgbClr val="F2F2F2"/>
        </a:solidFill>
      </p:bgPr>
    </p:bg>
    <p:spTree>
      <p:nvGrpSpPr>
        <p:cNvPr id="157" name="Shape 157"/>
        <p:cNvGrpSpPr/>
        <p:nvPr/>
      </p:nvGrpSpPr>
      <p:grpSpPr>
        <a:xfrm>
          <a:off x="0" y="0"/>
          <a:ext cx="0" cy="0"/>
          <a:chOff x="0" y="0"/>
          <a:chExt cx="0" cy="0"/>
        </a:xfrm>
      </p:grpSpPr>
      <p:sp>
        <p:nvSpPr>
          <p:cNvPr id="158" name="Google Shape;158;p40"/>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59" name="Google Shape;159;p40"/>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8">
          <p15:clr>
            <a:srgbClr val="5ACBF0"/>
          </p15:clr>
        </p15:guide>
        <p15:guide id="3" orient="horz" pos="1435">
          <p15:clr>
            <a:srgbClr val="5ACBF0"/>
          </p15:clr>
        </p15:guide>
        <p15:guide id="4" orient="horz" pos="1879">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_2">
  <p:cSld name="Section Title_2">
    <p:bg>
      <p:bgPr>
        <a:solidFill>
          <a:srgbClr val="F2F2F2"/>
        </a:solidFill>
      </p:bgPr>
    </p:bg>
    <p:spTree>
      <p:nvGrpSpPr>
        <p:cNvPr id="160" name="Shape 160"/>
        <p:cNvGrpSpPr/>
        <p:nvPr/>
      </p:nvGrpSpPr>
      <p:grpSpPr>
        <a:xfrm>
          <a:off x="0" y="0"/>
          <a:ext cx="0" cy="0"/>
          <a:chOff x="0" y="0"/>
          <a:chExt cx="0" cy="0"/>
        </a:xfrm>
      </p:grpSpPr>
      <p:sp>
        <p:nvSpPr>
          <p:cNvPr id="161" name="Google Shape;161;p41"/>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2" name="Google Shape;162;p41"/>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5">
          <p15:clr>
            <a:srgbClr val="5ACBF0"/>
          </p15:clr>
        </p15:guide>
        <p15:guide id="3" orient="horz" pos="1433">
          <p15:clr>
            <a:srgbClr val="5ACBF0"/>
          </p15:clr>
        </p15:guide>
        <p15:guide id="4" orient="horz" pos="187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3" name="Shape 163"/>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954">
          <p15:clr>
            <a:srgbClr val="5ACBF0"/>
          </p15:clr>
        </p15:guide>
        <p15:guide id="2" orient="horz" pos="678">
          <p15:clr>
            <a:srgbClr val="5ACBF0"/>
          </p15:clr>
        </p15:guide>
        <p15:guide id="3" orient="horz" pos="2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164" name="Shape 164"/>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678">
          <p15:clr>
            <a:srgbClr val="5ACBF0"/>
          </p15:clr>
        </p15:guide>
        <p15:guide id="2" orient="horz" pos="954">
          <p15:clr>
            <a:srgbClr val="5ACBF0"/>
          </p15:clr>
        </p15:guide>
        <p15:guide id="3" orient="horz" pos="21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165" name="Shape 165"/>
        <p:cNvGrpSpPr/>
        <p:nvPr/>
      </p:nvGrpSpPr>
      <p:grpSpPr>
        <a:xfrm>
          <a:off x="0" y="0"/>
          <a:ext cx="0" cy="0"/>
          <a:chOff x="0" y="0"/>
          <a:chExt cx="0" cy="0"/>
        </a:xfrm>
      </p:grpSpPr>
      <p:sp>
        <p:nvSpPr>
          <p:cNvPr id="166" name="Google Shape;166;p44"/>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700"/>
              <a:buFont typeface="Quattrocento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44"/>
          <p:cNvSpPr txBox="1"/>
          <p:nvPr>
            <p:ph idx="1" type="body"/>
          </p:nvPr>
        </p:nvSpPr>
        <p:spPr>
          <a:xfrm>
            <a:off x="441197" y="1077516"/>
            <a:ext cx="8263890" cy="14311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900"/>
              <a:buNone/>
              <a:defRPr sz="2100">
                <a:solidFill>
                  <a:schemeClr val="dk1"/>
                </a:solidFill>
                <a:latin typeface="Consolas"/>
                <a:ea typeface="Consolas"/>
                <a:cs typeface="Consolas"/>
                <a:sym typeface="Consolas"/>
              </a:defRPr>
            </a:lvl1pPr>
            <a:lvl2pPr indent="-228600" lvl="1" marL="914400" algn="l">
              <a:lnSpc>
                <a:spcPct val="100000"/>
              </a:lnSpc>
              <a:spcBef>
                <a:spcPts val="400"/>
              </a:spcBef>
              <a:spcAft>
                <a:spcPts val="0"/>
              </a:spcAft>
              <a:buClr>
                <a:schemeClr val="dk1"/>
              </a:buClr>
              <a:buSzPts val="1600"/>
              <a:buNone/>
              <a:defRPr sz="1800">
                <a:solidFill>
                  <a:schemeClr val="dk1"/>
                </a:solidFill>
                <a:latin typeface="Consolas"/>
                <a:ea typeface="Consolas"/>
                <a:cs typeface="Consolas"/>
                <a:sym typeface="Consolas"/>
              </a:defRPr>
            </a:lvl2pPr>
            <a:lvl3pPr indent="-228600" lvl="2" marL="1371600" algn="l">
              <a:lnSpc>
                <a:spcPct val="100000"/>
              </a:lnSpc>
              <a:spcBef>
                <a:spcPts val="300"/>
              </a:spcBef>
              <a:spcAft>
                <a:spcPts val="0"/>
              </a:spcAft>
              <a:buClr>
                <a:schemeClr val="dk1"/>
              </a:buClr>
              <a:buSzPts val="1400"/>
              <a:buNone/>
              <a:defRPr sz="1500">
                <a:solidFill>
                  <a:schemeClr val="dk1"/>
                </a:solidFill>
                <a:latin typeface="Consolas"/>
                <a:ea typeface="Consolas"/>
                <a:cs typeface="Consolas"/>
                <a:sym typeface="Consolas"/>
              </a:defRPr>
            </a:lvl3pPr>
            <a:lvl4pPr indent="-228600" lvl="3" marL="1828800" algn="l">
              <a:lnSpc>
                <a:spcPct val="100000"/>
              </a:lnSpc>
              <a:spcBef>
                <a:spcPts val="300"/>
              </a:spcBef>
              <a:spcAft>
                <a:spcPts val="0"/>
              </a:spcAft>
              <a:buClr>
                <a:schemeClr val="dk1"/>
              </a:buClr>
              <a:buSzPts val="1200"/>
              <a:buNone/>
              <a:defRPr sz="1400">
                <a:solidFill>
                  <a:schemeClr val="dk1"/>
                </a:solidFill>
                <a:latin typeface="Consolas"/>
                <a:ea typeface="Consolas"/>
                <a:cs typeface="Consolas"/>
                <a:sym typeface="Consolas"/>
              </a:defRPr>
            </a:lvl4pPr>
            <a:lvl5pPr indent="-228600" lvl="4" marL="2286000" algn="l">
              <a:lnSpc>
                <a:spcPct val="100000"/>
              </a:lnSpc>
              <a:spcBef>
                <a:spcPts val="300"/>
              </a:spcBef>
              <a:spcAft>
                <a:spcPts val="0"/>
              </a:spcAft>
              <a:buClr>
                <a:schemeClr val="dk1"/>
              </a:buClr>
              <a:buSzPts val="1200"/>
              <a:buNone/>
              <a:defRPr sz="1400">
                <a:solidFill>
                  <a:schemeClr val="dk1"/>
                </a:solidFill>
                <a:latin typeface="Consolas"/>
                <a:ea typeface="Consolas"/>
                <a:cs typeface="Consolas"/>
                <a:sym typeface="Consolas"/>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transition>
    <p:fade/>
  </p:transition>
  <p:extLst>
    <p:ext uri="{DCECCB84-F9BA-43D5-87BE-67443E8EF086}">
      <p15:sldGuideLst>
        <p15:guide id="1" orient="horz" pos="954">
          <p15:clr>
            <a:srgbClr val="5ACBF0"/>
          </p15:clr>
        </p15:guide>
        <p15:guide id="2" orient="horz" pos="679">
          <p15:clr>
            <a:srgbClr val="5ACBF0"/>
          </p15:clr>
        </p15:guide>
        <p15:guide id="3" orient="horz" pos="2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1">
  <p:cSld name="Closing logo slide_1">
    <p:bg>
      <p:bgPr>
        <a:solidFill>
          <a:srgbClr val="FFFFFF"/>
        </a:solidFill>
      </p:bgPr>
    </p:bg>
    <p:spTree>
      <p:nvGrpSpPr>
        <p:cNvPr id="168" name="Shape 168"/>
        <p:cNvGrpSpPr/>
        <p:nvPr/>
      </p:nvGrpSpPr>
      <p:grpSpPr>
        <a:xfrm>
          <a:off x="0" y="0"/>
          <a:ext cx="0" cy="0"/>
          <a:chOff x="0" y="0"/>
          <a:chExt cx="0" cy="0"/>
        </a:xfrm>
      </p:grpSpPr>
      <p:pic>
        <p:nvPicPr>
          <p:cNvPr descr="A picture containing meter&#10;&#10;Description automatically generated" id="169" name="Google Shape;169;p45"/>
          <p:cNvPicPr preferRelativeResize="0"/>
          <p:nvPr/>
        </p:nvPicPr>
        <p:blipFill rotWithShape="1">
          <a:blip r:embed="rId2">
            <a:alphaModFix/>
          </a:blip>
          <a:srcRect b="10239" l="25163" r="8596" t="-6474"/>
          <a:stretch/>
        </p:blipFill>
        <p:spPr>
          <a:xfrm>
            <a:off x="0" y="270760"/>
            <a:ext cx="9144000" cy="4872740"/>
          </a:xfrm>
          <a:prstGeom prst="rect">
            <a:avLst/>
          </a:prstGeom>
          <a:noFill/>
          <a:ln>
            <a:noFill/>
          </a:ln>
        </p:spPr>
      </p:pic>
      <p:sp>
        <p:nvSpPr>
          <p:cNvPr id="170" name="Google Shape;170;p45"/>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2">
  <p:cSld name="Closing logo slide_2">
    <p:bg>
      <p:bgPr>
        <a:solidFill>
          <a:srgbClr val="E6E6E6"/>
        </a:solidFill>
      </p:bgPr>
    </p:bg>
    <p:spTree>
      <p:nvGrpSpPr>
        <p:cNvPr id="171" name="Shape 171"/>
        <p:cNvGrpSpPr/>
        <p:nvPr/>
      </p:nvGrpSpPr>
      <p:grpSpPr>
        <a:xfrm>
          <a:off x="0" y="0"/>
          <a:ext cx="0" cy="0"/>
          <a:chOff x="0" y="0"/>
          <a:chExt cx="0" cy="0"/>
        </a:xfrm>
      </p:grpSpPr>
      <p:pic>
        <p:nvPicPr>
          <p:cNvPr descr="A picture containing meter&#10;&#10;Description automatically generated" id="172" name="Google Shape;172;p46"/>
          <p:cNvPicPr preferRelativeResize="0"/>
          <p:nvPr/>
        </p:nvPicPr>
        <p:blipFill rotWithShape="1">
          <a:blip r:embed="rId2">
            <a:alphaModFix/>
          </a:blip>
          <a:srcRect b="10239" l="25163" r="8596" t="-6474"/>
          <a:stretch/>
        </p:blipFill>
        <p:spPr>
          <a:xfrm>
            <a:off x="0" y="270760"/>
            <a:ext cx="9144000" cy="4872740"/>
          </a:xfrm>
          <a:prstGeom prst="rect">
            <a:avLst/>
          </a:prstGeom>
          <a:noFill/>
          <a:ln>
            <a:noFill/>
          </a:ln>
        </p:spPr>
      </p:pic>
      <p:pic>
        <p:nvPicPr>
          <p:cNvPr id="173" name="Google Shape;173;p46"/>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3">
  <p:cSld name="Closing logo slide_3">
    <p:bg>
      <p:bgPr>
        <a:solidFill>
          <a:srgbClr val="F2F2F2"/>
        </a:solidFill>
      </p:bgPr>
    </p:bg>
    <p:spTree>
      <p:nvGrpSpPr>
        <p:cNvPr id="174" name="Shape 174"/>
        <p:cNvGrpSpPr/>
        <p:nvPr/>
      </p:nvGrpSpPr>
      <p:grpSpPr>
        <a:xfrm>
          <a:off x="0" y="0"/>
          <a:ext cx="0" cy="0"/>
          <a:chOff x="0" y="0"/>
          <a:chExt cx="0" cy="0"/>
        </a:xfrm>
      </p:grpSpPr>
      <p:pic>
        <p:nvPicPr>
          <p:cNvPr descr="A picture containing meter&#10;&#10;Description automatically generated" id="175" name="Google Shape;175;p47"/>
          <p:cNvPicPr preferRelativeResize="0"/>
          <p:nvPr/>
        </p:nvPicPr>
        <p:blipFill rotWithShape="1">
          <a:blip r:embed="rId2">
            <a:alphaModFix/>
          </a:blip>
          <a:srcRect b="10239" l="25163" r="8596" t="-6474"/>
          <a:stretch/>
        </p:blipFill>
        <p:spPr>
          <a:xfrm>
            <a:off x="400050" y="546986"/>
            <a:ext cx="9144000" cy="4872740"/>
          </a:xfrm>
          <a:prstGeom prst="rect">
            <a:avLst/>
          </a:prstGeom>
          <a:noFill/>
          <a:ln>
            <a:noFill/>
          </a:ln>
        </p:spPr>
      </p:pic>
      <p:pic>
        <p:nvPicPr>
          <p:cNvPr descr="A picture containing food, drawing, plate&#10;&#10;Description automatically generated" id="176" name="Google Shape;176;p47"/>
          <p:cNvPicPr preferRelativeResize="0"/>
          <p:nvPr/>
        </p:nvPicPr>
        <p:blipFill rotWithShape="1">
          <a:blip r:embed="rId3">
            <a:alphaModFix/>
          </a:blip>
          <a:srcRect b="0" l="0" r="0" t="0"/>
          <a:stretch/>
        </p:blipFill>
        <p:spPr>
          <a:xfrm>
            <a:off x="440532" y="446961"/>
            <a:ext cx="1599716" cy="301752"/>
          </a:xfrm>
          <a:prstGeom prst="rect">
            <a:avLst/>
          </a:prstGeom>
          <a:noFill/>
          <a:ln>
            <a:noFill/>
          </a:ln>
        </p:spPr>
      </p:pic>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177" name="Shape 177"/>
        <p:cNvGrpSpPr/>
        <p:nvPr/>
      </p:nvGrpSpPr>
      <p:grpSpPr>
        <a:xfrm>
          <a:off x="0" y="0"/>
          <a:ext cx="0" cy="0"/>
          <a:chOff x="0" y="0"/>
          <a:chExt cx="0" cy="0"/>
        </a:xfrm>
      </p:grpSpPr>
      <p:sp>
        <p:nvSpPr>
          <p:cNvPr id="178" name="Google Shape;178;p48"/>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9" name="Google Shape;179;p48"/>
          <p:cNvSpPr txBox="1"/>
          <p:nvPr>
            <p:ph idx="1" type="body"/>
          </p:nvPr>
        </p:nvSpPr>
        <p:spPr>
          <a:xfrm>
            <a:off x="438150" y="1077516"/>
            <a:ext cx="8264129" cy="1661993"/>
          </a:xfrm>
          <a:prstGeom prst="rect">
            <a:avLst/>
          </a:prstGeom>
          <a:noFill/>
          <a:ln>
            <a:noFill/>
          </a:ln>
        </p:spPr>
        <p:txBody>
          <a:bodyPr anchorCtr="0" anchor="t" bIns="0" lIns="0" spcFirstLastPara="1" rIns="0" wrap="square" tIns="0">
            <a:spAutoFit/>
          </a:bodyPr>
          <a:lstStyle>
            <a:lvl1pPr indent="-381000" lvl="0" marL="457200" algn="l">
              <a:lnSpc>
                <a:spcPct val="100000"/>
              </a:lnSpc>
              <a:spcBef>
                <a:spcPts val="500"/>
              </a:spcBef>
              <a:spcAft>
                <a:spcPts val="0"/>
              </a:spcAft>
              <a:buClr>
                <a:schemeClr val="lt1"/>
              </a:buClr>
              <a:buSzPts val="2400"/>
              <a:buChar char="·"/>
              <a:defRPr sz="2700">
                <a:latin typeface="Quattrocento Sans"/>
                <a:ea typeface="Quattrocento Sans"/>
                <a:cs typeface="Quattrocento Sans"/>
                <a:sym typeface="Quattrocento Sans"/>
              </a:defRPr>
            </a:lvl1pPr>
            <a:lvl2pPr indent="-349250" lvl="1" marL="914400" algn="l">
              <a:lnSpc>
                <a:spcPct val="100000"/>
              </a:lnSpc>
              <a:spcBef>
                <a:spcPts val="400"/>
              </a:spcBef>
              <a:spcAft>
                <a:spcPts val="0"/>
              </a:spcAft>
              <a:buClr>
                <a:schemeClr val="lt1"/>
              </a:buClr>
              <a:buSzPts val="1900"/>
              <a:buChar char="·"/>
              <a:defRPr sz="2100">
                <a:latin typeface="Quattrocento Sans"/>
                <a:ea typeface="Quattrocento Sans"/>
                <a:cs typeface="Quattrocento Sans"/>
                <a:sym typeface="Quattrocento Sans"/>
              </a:defRPr>
            </a:lvl2pPr>
            <a:lvl3pPr indent="-330200" lvl="2" marL="1371600" algn="l">
              <a:lnSpc>
                <a:spcPct val="100000"/>
              </a:lnSpc>
              <a:spcBef>
                <a:spcPts val="400"/>
              </a:spcBef>
              <a:spcAft>
                <a:spcPts val="0"/>
              </a:spcAft>
              <a:buClr>
                <a:schemeClr val="lt1"/>
              </a:buClr>
              <a:buSzPts val="1600"/>
              <a:buChar char="·"/>
              <a:defRPr sz="1800">
                <a:latin typeface="Quattrocento Sans"/>
                <a:ea typeface="Quattrocento Sans"/>
                <a:cs typeface="Quattrocento Sans"/>
                <a:sym typeface="Quattrocento Sans"/>
              </a:defRPr>
            </a:lvl3pPr>
            <a:lvl4pPr indent="-317500" lvl="3" marL="1828800" algn="l">
              <a:lnSpc>
                <a:spcPct val="100000"/>
              </a:lnSpc>
              <a:spcBef>
                <a:spcPts val="300"/>
              </a:spcBef>
              <a:spcAft>
                <a:spcPts val="0"/>
              </a:spcAft>
              <a:buClr>
                <a:schemeClr val="lt1"/>
              </a:buClr>
              <a:buSzPts val="1400"/>
              <a:buChar char="·"/>
              <a:defRPr sz="1500">
                <a:latin typeface="Quattrocento Sans"/>
                <a:ea typeface="Quattrocento Sans"/>
                <a:cs typeface="Quattrocento Sans"/>
                <a:sym typeface="Quattrocento Sans"/>
              </a:defRPr>
            </a:lvl4pPr>
            <a:lvl5pPr indent="-304800" lvl="4" marL="2286000" algn="l">
              <a:lnSpc>
                <a:spcPct val="100000"/>
              </a:lnSpc>
              <a:spcBef>
                <a:spcPts val="300"/>
              </a:spcBef>
              <a:spcAft>
                <a:spcPts val="0"/>
              </a:spcAft>
              <a:buClr>
                <a:schemeClr val="lt1"/>
              </a:buClr>
              <a:buSzPts val="1200"/>
              <a:buChar char="·"/>
              <a:defRPr sz="1400">
                <a:latin typeface="Quattrocento Sans"/>
                <a:ea typeface="Quattrocento Sans"/>
                <a:cs typeface="Quattrocento Sans"/>
                <a:sym typeface="Quattrocento Sans"/>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80" name="Google Shape;180;p48"/>
          <p:cNvSpPr txBox="1"/>
          <p:nvPr>
            <p:ph idx="2" type="body"/>
          </p:nvPr>
        </p:nvSpPr>
        <p:spPr>
          <a:xfrm>
            <a:off x="1" y="4701779"/>
            <a:ext cx="9144001" cy="441722"/>
          </a:xfrm>
          <a:prstGeom prst="rect">
            <a:avLst/>
          </a:prstGeom>
          <a:solidFill>
            <a:srgbClr val="FFFF99"/>
          </a:solidFill>
          <a:ln>
            <a:noFill/>
          </a:ln>
        </p:spPr>
        <p:txBody>
          <a:bodyPr anchorCtr="0" anchor="b" bIns="34275" lIns="116600" spcFirstLastPara="1" rIns="116600" wrap="square" tIns="58300">
            <a:noAutofit/>
          </a:bodyPr>
          <a:lstStyle>
            <a:lvl1pPr indent="-228600" lvl="0" marL="457200" algn="r">
              <a:lnSpc>
                <a:spcPct val="100000"/>
              </a:lnSpc>
              <a:spcBef>
                <a:spcPts val="600"/>
              </a:spcBef>
              <a:spcAft>
                <a:spcPts val="0"/>
              </a:spcAft>
              <a:buClr>
                <a:srgbClr val="000000"/>
              </a:buClr>
              <a:buSzPts val="2500"/>
              <a:buFont typeface="Arial"/>
              <a:buNone/>
              <a:defRPr sz="2800">
                <a:solidFill>
                  <a:srgbClr val="000000"/>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678">
          <p15:clr>
            <a:srgbClr val="5ACBF0"/>
          </p15:clr>
        </p15:guide>
        <p15:guide id="2" orient="horz" pos="21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5">
  <p:cSld name="Walkin 5">
    <p:bg>
      <p:bgPr>
        <a:solidFill>
          <a:srgbClr val="F2F2F2"/>
        </a:solidFill>
      </p:bgPr>
    </p:bg>
    <p:spTree>
      <p:nvGrpSpPr>
        <p:cNvPr id="185" name="Shape 185"/>
        <p:cNvGrpSpPr/>
        <p:nvPr/>
      </p:nvGrpSpPr>
      <p:grpSpPr>
        <a:xfrm>
          <a:off x="0" y="0"/>
          <a:ext cx="0" cy="0"/>
          <a:chOff x="0" y="0"/>
          <a:chExt cx="0" cy="0"/>
        </a:xfrm>
      </p:grpSpPr>
      <p:pic>
        <p:nvPicPr>
          <p:cNvPr descr="A picture containing meter&#10;&#10;Description automatically generated" id="186" name="Google Shape;186;p50"/>
          <p:cNvPicPr preferRelativeResize="0"/>
          <p:nvPr/>
        </p:nvPicPr>
        <p:blipFill rotWithShape="1">
          <a:blip r:embed="rId2">
            <a:alphaModFix/>
          </a:blip>
          <a:srcRect b="10239" l="25163" r="8596" t="-6474"/>
          <a:stretch/>
        </p:blipFill>
        <p:spPr>
          <a:xfrm>
            <a:off x="0" y="270760"/>
            <a:ext cx="9144000" cy="4872740"/>
          </a:xfrm>
          <a:prstGeom prst="rect">
            <a:avLst/>
          </a:prstGeom>
          <a:noFill/>
          <a:ln>
            <a:noFill/>
          </a:ln>
        </p:spPr>
      </p:pic>
      <p:sp>
        <p:nvSpPr>
          <p:cNvPr id="187" name="Google Shape;187;p50"/>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8" name="Google Shape;188;p50"/>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descr="A picture containing food, drawing, plate&#10;&#10;Description automatically generated" id="189" name="Google Shape;189;p50"/>
          <p:cNvPicPr preferRelativeResize="0"/>
          <p:nvPr/>
        </p:nvPicPr>
        <p:blipFill rotWithShape="1">
          <a:blip r:embed="rId3">
            <a:alphaModFix/>
          </a:blip>
          <a:srcRect b="0" l="0" r="0" t="0"/>
          <a:stretch/>
        </p:blipFill>
        <p:spPr>
          <a:xfrm>
            <a:off x="440532" y="446961"/>
            <a:ext cx="1599716" cy="3017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layout">
  <p:cSld name="section_layout">
    <p:bg>
      <p:bgPr>
        <a:solidFill>
          <a:srgbClr val="243A5E"/>
        </a:solidFill>
      </p:bgPr>
    </p:bg>
    <p:spTree>
      <p:nvGrpSpPr>
        <p:cNvPr id="194" name="Shape 194"/>
        <p:cNvGrpSpPr/>
        <p:nvPr/>
      </p:nvGrpSpPr>
      <p:grpSpPr>
        <a:xfrm>
          <a:off x="0" y="0"/>
          <a:ext cx="0" cy="0"/>
          <a:chOff x="0" y="0"/>
          <a:chExt cx="0" cy="0"/>
        </a:xfrm>
      </p:grpSpPr>
      <p:pic>
        <p:nvPicPr>
          <p:cNvPr descr="Image" id="195" name="Google Shape;195;p52"/>
          <p:cNvPicPr preferRelativeResize="0"/>
          <p:nvPr/>
        </p:nvPicPr>
        <p:blipFill rotWithShape="1">
          <a:blip r:embed="rId2">
            <a:alphaModFix/>
          </a:blip>
          <a:srcRect b="0" l="0" r="0" t="0"/>
          <a:stretch/>
        </p:blipFill>
        <p:spPr>
          <a:xfrm>
            <a:off x="1" y="0"/>
            <a:ext cx="9144000" cy="5143500"/>
          </a:xfrm>
          <a:prstGeom prst="rect">
            <a:avLst/>
          </a:prstGeom>
          <a:noFill/>
          <a:ln>
            <a:noFill/>
          </a:ln>
        </p:spPr>
      </p:pic>
      <p:pic>
        <p:nvPicPr>
          <p:cNvPr descr="Image" id="196" name="Google Shape;196;p52"/>
          <p:cNvPicPr preferRelativeResize="0"/>
          <p:nvPr/>
        </p:nvPicPr>
        <p:blipFill rotWithShape="1">
          <a:blip r:embed="rId3">
            <a:alphaModFix/>
          </a:blip>
          <a:srcRect b="0" l="0" r="0" t="0"/>
          <a:stretch/>
        </p:blipFill>
        <p:spPr>
          <a:xfrm>
            <a:off x="1286" y="526889"/>
            <a:ext cx="9142715" cy="4616611"/>
          </a:xfrm>
          <a:prstGeom prst="rect">
            <a:avLst/>
          </a:prstGeom>
          <a:noFill/>
          <a:ln>
            <a:noFill/>
          </a:ln>
        </p:spPr>
      </p:pic>
      <p:sp>
        <p:nvSpPr>
          <p:cNvPr id="197" name="Google Shape;197;p52"/>
          <p:cNvSpPr txBox="1"/>
          <p:nvPr>
            <p:ph type="title"/>
          </p:nvPr>
        </p:nvSpPr>
        <p:spPr>
          <a:xfrm>
            <a:off x="438912" y="2276856"/>
            <a:ext cx="5161788"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2700"/>
              <a:buFont typeface="Quattrocento Sans"/>
              <a:buNone/>
              <a:defRPr b="0" sz="27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3528">
          <p15:clr>
            <a:srgbClr val="5ACBF0"/>
          </p15:clr>
        </p15:guide>
        <p15:guide id="3" orient="horz" pos="143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1"/>
        </a:solidFill>
      </p:bgPr>
    </p:bg>
    <p:spTree>
      <p:nvGrpSpPr>
        <p:cNvPr id="202" name="Shape 202"/>
        <p:cNvGrpSpPr/>
        <p:nvPr/>
      </p:nvGrpSpPr>
      <p:grpSpPr>
        <a:xfrm>
          <a:off x="0" y="0"/>
          <a:ext cx="0" cy="0"/>
          <a:chOff x="0" y="0"/>
          <a:chExt cx="0" cy="0"/>
        </a:xfrm>
      </p:grpSpPr>
      <p:sp>
        <p:nvSpPr>
          <p:cNvPr id="203" name="Google Shape;203;p54"/>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2700"/>
              <a:buFont typeface="Quattrocento Sans"/>
              <a:buNone/>
              <a:defRPr b="0" sz="27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A close up of a logo&#10;&#10;Description automatically generated" id="204" name="Google Shape;204;p54"/>
          <p:cNvPicPr preferRelativeResize="0"/>
          <p:nvPr/>
        </p:nvPicPr>
        <p:blipFill rotWithShape="1">
          <a:blip r:embed="rId2">
            <a:alphaModFix/>
          </a:blip>
          <a:srcRect b="10285" l="25753" r="8703" t="-137"/>
          <a:stretch/>
        </p:blipFill>
        <p:spPr>
          <a:xfrm>
            <a:off x="0" y="545467"/>
            <a:ext cx="9144000" cy="4598033"/>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1">
  <p:cSld name="Walkin 1">
    <p:spTree>
      <p:nvGrpSpPr>
        <p:cNvPr id="205" name="Shape 205"/>
        <p:cNvGrpSpPr/>
        <p:nvPr/>
      </p:nvGrpSpPr>
      <p:grpSpPr>
        <a:xfrm>
          <a:off x="0" y="0"/>
          <a:ext cx="0" cy="0"/>
          <a:chOff x="0" y="0"/>
          <a:chExt cx="0" cy="0"/>
        </a:xfrm>
      </p:grpSpPr>
      <p:sp>
        <p:nvSpPr>
          <p:cNvPr descr="A close up of a logo&#10;&#10;Description automatically generated" id="206" name="Google Shape;206;p55"/>
          <p:cNvSpPr/>
          <p:nvPr/>
        </p:nvSpPr>
        <p:spPr>
          <a:xfrm>
            <a:off x="0" y="0"/>
            <a:ext cx="9144000" cy="5143499"/>
          </a:xfrm>
          <a:prstGeom prst="rect">
            <a:avLst/>
          </a:prstGeom>
          <a:solidFill>
            <a:srgbClr val="FFFFFF"/>
          </a:solidFill>
          <a:ln>
            <a:noFill/>
          </a:ln>
        </p:spPr>
      </p:sp>
    </p:spTree>
  </p:cSld>
  <p:clrMapOvr>
    <a:masterClrMapping/>
  </p:clrMapOvr>
  <p:transition>
    <p:fade/>
  </p:transition>
  <p:extLst>
    <p:ext uri="{DCECCB84-F9BA-43D5-87BE-67443E8EF086}">
      <p15:sldGuideLst>
        <p15:guide id="1" orient="horz" pos="954">
          <p15:clr>
            <a:srgbClr val="5ACBF0"/>
          </p15:clr>
        </p15:guide>
        <p15:guide id="2" orient="horz" pos="678">
          <p15:clr>
            <a:srgbClr val="5ACBF0"/>
          </p15:clr>
        </p15:guide>
        <p15:guide id="3" orient="horz" pos="2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2">
  <p:cSld name="Walkin 2">
    <p:bg>
      <p:bgPr>
        <a:solidFill>
          <a:schemeClr val="dk1"/>
        </a:solidFill>
      </p:bgPr>
    </p:bg>
    <p:spTree>
      <p:nvGrpSpPr>
        <p:cNvPr id="207" name="Shape 207"/>
        <p:cNvGrpSpPr/>
        <p:nvPr/>
      </p:nvGrpSpPr>
      <p:grpSpPr>
        <a:xfrm>
          <a:off x="0" y="0"/>
          <a:ext cx="0" cy="0"/>
          <a:chOff x="0" y="0"/>
          <a:chExt cx="0" cy="0"/>
        </a:xfrm>
      </p:grpSpPr>
      <p:sp>
        <p:nvSpPr>
          <p:cNvPr id="208" name="Google Shape;208;p56"/>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9" name="Google Shape;209;p56"/>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None/>
              <a:defRPr sz="1500">
                <a:solidFill>
                  <a:schemeClr val="lt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10" name="Google Shape;210;p56"/>
          <p:cNvSpPr/>
          <p:nvPr/>
        </p:nvSpPr>
        <p:spPr>
          <a:xfrm>
            <a:off x="-1" y="545467"/>
            <a:ext cx="9144001" cy="4598033"/>
          </a:xfrm>
          <a:prstGeom prst="rect">
            <a:avLst/>
          </a:prstGeom>
          <a:solidFill>
            <a:srgbClr val="FFFFFF"/>
          </a:solidFill>
          <a:ln>
            <a:noFill/>
          </a:ln>
        </p:spPr>
      </p:sp>
      <p:pic>
        <p:nvPicPr>
          <p:cNvPr id="211" name="Google Shape;211;p56"/>
          <p:cNvPicPr preferRelativeResize="0"/>
          <p:nvPr/>
        </p:nvPicPr>
        <p:blipFill rotWithShape="1">
          <a:blip r:embed="rId2">
            <a:alphaModFix/>
          </a:blip>
          <a:srcRect b="0" l="0" r="0" t="0"/>
          <a:stretch/>
        </p:blipFill>
        <p:spPr>
          <a:xfrm>
            <a:off x="440532" y="446961"/>
            <a:ext cx="1599716" cy="301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872">
          <p15:clr>
            <a:srgbClr val="5ACBF0"/>
          </p15:clr>
        </p15:guide>
        <p15:guide id="2" pos="4599">
          <p15:clr>
            <a:srgbClr val="5ACBF0"/>
          </p15:clr>
        </p15:guide>
        <p15:guide id="3" orient="horz" pos="16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3">
  <p:cSld name="Walkin 3">
    <p:bg>
      <p:bgPr>
        <a:solidFill>
          <a:schemeClr val="dk1"/>
        </a:solidFill>
      </p:bgPr>
    </p:bg>
    <p:spTree>
      <p:nvGrpSpPr>
        <p:cNvPr id="212" name="Shape 212"/>
        <p:cNvGrpSpPr/>
        <p:nvPr/>
      </p:nvGrpSpPr>
      <p:grpSpPr>
        <a:xfrm>
          <a:off x="0" y="0"/>
          <a:ext cx="0" cy="0"/>
          <a:chOff x="0" y="0"/>
          <a:chExt cx="0" cy="0"/>
        </a:xfrm>
      </p:grpSpPr>
      <p:pic>
        <p:nvPicPr>
          <p:cNvPr id="213" name="Google Shape;213;p57"/>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
        <p:nvSpPr>
          <p:cNvPr id="214" name="Google Shape;214;p57"/>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5" name="Google Shape;215;p57"/>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None/>
              <a:defRPr sz="1500">
                <a:solidFill>
                  <a:schemeClr val="lt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16" name="Google Shape;216;p57"/>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4">
  <p:cSld name="Walkin 4">
    <p:bg>
      <p:bgPr>
        <a:solidFill>
          <a:srgbClr val="2F2F2F"/>
        </a:solidFill>
      </p:bgPr>
    </p:bg>
    <p:spTree>
      <p:nvGrpSpPr>
        <p:cNvPr id="217" name="Shape 217"/>
        <p:cNvGrpSpPr/>
        <p:nvPr/>
      </p:nvGrpSpPr>
      <p:grpSpPr>
        <a:xfrm>
          <a:off x="0" y="0"/>
          <a:ext cx="0" cy="0"/>
          <a:chOff x="0" y="0"/>
          <a:chExt cx="0" cy="0"/>
        </a:xfrm>
      </p:grpSpPr>
      <p:sp>
        <p:nvSpPr>
          <p:cNvPr id="218" name="Google Shape;218;p58"/>
          <p:cNvSpPr txBox="1"/>
          <p:nvPr>
            <p:ph type="title"/>
          </p:nvPr>
        </p:nvSpPr>
        <p:spPr>
          <a:xfrm>
            <a:off x="438150" y="2156252"/>
            <a:ext cx="4978400" cy="415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9" name="Google Shape;219;p58"/>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None/>
              <a:defRPr sz="1500">
                <a:solidFill>
                  <a:schemeClr val="lt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20" name="Google Shape;220;p58"/>
          <p:cNvSpPr/>
          <p:nvPr/>
        </p:nvSpPr>
        <p:spPr>
          <a:xfrm>
            <a:off x="-1" y="545467"/>
            <a:ext cx="9144001" cy="4598033"/>
          </a:xfrm>
          <a:prstGeom prst="rect">
            <a:avLst/>
          </a:prstGeom>
          <a:solidFill>
            <a:srgbClr val="FFFFFF"/>
          </a:solidFill>
          <a:ln>
            <a:noFill/>
          </a:ln>
        </p:spPr>
      </p:sp>
      <p:pic>
        <p:nvPicPr>
          <p:cNvPr id="221" name="Google Shape;221;p58"/>
          <p:cNvPicPr preferRelativeResize="0"/>
          <p:nvPr/>
        </p:nvPicPr>
        <p:blipFill rotWithShape="1">
          <a:blip r:embed="rId2">
            <a:alphaModFix/>
          </a:blip>
          <a:srcRect b="0" l="0" r="0" t="0"/>
          <a:stretch/>
        </p:blipFill>
        <p:spPr>
          <a:xfrm>
            <a:off x="440532" y="446961"/>
            <a:ext cx="1599716" cy="301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872">
          <p15:clr>
            <a:srgbClr val="5ACBF0"/>
          </p15:clr>
        </p15:guide>
        <p15:guide id="2" pos="4599">
          <p15:clr>
            <a:srgbClr val="5ACBF0"/>
          </p15:clr>
        </p15:guide>
        <p15:guide id="3" orient="horz" pos="16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bg>
      <p:bgPr>
        <a:solidFill>
          <a:schemeClr val="dk1"/>
        </a:solidFill>
      </p:bgPr>
    </p:bg>
    <p:spTree>
      <p:nvGrpSpPr>
        <p:cNvPr id="222" name="Shape 222"/>
        <p:cNvGrpSpPr/>
        <p:nvPr/>
      </p:nvGrpSpPr>
      <p:grpSpPr>
        <a:xfrm>
          <a:off x="0" y="0"/>
          <a:ext cx="0" cy="0"/>
          <a:chOff x="0" y="0"/>
          <a:chExt cx="0" cy="0"/>
        </a:xfrm>
      </p:grpSpPr>
      <p:sp>
        <p:nvSpPr>
          <p:cNvPr id="223" name="Google Shape;223;p59"/>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4" name="Google Shape;224;p59"/>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lt1"/>
              </a:buClr>
              <a:buSzPts val="1900"/>
              <a:buNone/>
              <a:defRPr/>
            </a:lvl1pPr>
            <a:lvl2pPr indent="-228600" lvl="1" marL="914400" algn="l">
              <a:lnSpc>
                <a:spcPct val="100000"/>
              </a:lnSpc>
              <a:spcBef>
                <a:spcPts val="300"/>
              </a:spcBef>
              <a:spcAft>
                <a:spcPts val="0"/>
              </a:spcAft>
              <a:buClr>
                <a:schemeClr val="lt1"/>
              </a:buClr>
              <a:buSzPts val="1400"/>
              <a:buNone/>
              <a:defRPr/>
            </a:lvl2pPr>
            <a:lvl3pPr indent="-228600" lvl="2" marL="1371600" algn="l">
              <a:lnSpc>
                <a:spcPct val="100000"/>
              </a:lnSpc>
              <a:spcBef>
                <a:spcPts val="200"/>
              </a:spcBef>
              <a:spcAft>
                <a:spcPts val="0"/>
              </a:spcAft>
              <a:buClr>
                <a:schemeClr val="lt1"/>
              </a:buClr>
              <a:buSzPts val="1100"/>
              <a:buNone/>
              <a:defRPr/>
            </a:lvl3pPr>
            <a:lvl4pPr indent="-228600" lvl="3" marL="1828800" algn="l">
              <a:lnSpc>
                <a:spcPct val="100000"/>
              </a:lnSpc>
              <a:spcBef>
                <a:spcPts val="200"/>
              </a:spcBef>
              <a:spcAft>
                <a:spcPts val="0"/>
              </a:spcAft>
              <a:buClr>
                <a:schemeClr val="lt1"/>
              </a:buClr>
              <a:buSzPts val="900"/>
              <a:buNone/>
              <a:defRPr/>
            </a:lvl4pPr>
            <a:lvl5pPr indent="-228600" lvl="4" marL="2286000" algn="l">
              <a:lnSpc>
                <a:spcPct val="100000"/>
              </a:lnSpc>
              <a:spcBef>
                <a:spcPts val="200"/>
              </a:spcBef>
              <a:spcAft>
                <a:spcPts val="0"/>
              </a:spcAft>
              <a:buClr>
                <a:schemeClr val="lt1"/>
              </a:buClr>
              <a:buSzPts val="900"/>
              <a:buNone/>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679">
          <p15:clr>
            <a:srgbClr val="5ACBF0"/>
          </p15:clr>
        </p15:guide>
        <p15:guide id="3" orient="horz" pos="95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Non-bulleted text">
  <p:cSld name="2_Title &amp; Non-bulleted text">
    <p:bg>
      <p:bgPr>
        <a:solidFill>
          <a:schemeClr val="dk1"/>
        </a:solidFill>
      </p:bgPr>
    </p:bg>
    <p:spTree>
      <p:nvGrpSpPr>
        <p:cNvPr id="225" name="Shape 225"/>
        <p:cNvGrpSpPr/>
        <p:nvPr/>
      </p:nvGrpSpPr>
      <p:grpSpPr>
        <a:xfrm>
          <a:off x="0" y="0"/>
          <a:ext cx="0" cy="0"/>
          <a:chOff x="0" y="0"/>
          <a:chExt cx="0" cy="0"/>
        </a:xfrm>
      </p:grpSpPr>
      <p:sp>
        <p:nvSpPr>
          <p:cNvPr id="226" name="Google Shape;226;p60"/>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7" name="Google Shape;227;p60"/>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lt1"/>
              </a:buClr>
              <a:buSzPts val="1900"/>
              <a:buNone/>
              <a:defRPr/>
            </a:lvl1pPr>
            <a:lvl2pPr indent="-228600" lvl="1" marL="914400" algn="l">
              <a:lnSpc>
                <a:spcPct val="100000"/>
              </a:lnSpc>
              <a:spcBef>
                <a:spcPts val="300"/>
              </a:spcBef>
              <a:spcAft>
                <a:spcPts val="0"/>
              </a:spcAft>
              <a:buClr>
                <a:schemeClr val="lt1"/>
              </a:buClr>
              <a:buSzPts val="1400"/>
              <a:buNone/>
              <a:defRPr/>
            </a:lvl2pPr>
            <a:lvl3pPr indent="-228600" lvl="2" marL="1371600" algn="l">
              <a:lnSpc>
                <a:spcPct val="100000"/>
              </a:lnSpc>
              <a:spcBef>
                <a:spcPts val="200"/>
              </a:spcBef>
              <a:spcAft>
                <a:spcPts val="0"/>
              </a:spcAft>
              <a:buClr>
                <a:schemeClr val="lt1"/>
              </a:buClr>
              <a:buSzPts val="1100"/>
              <a:buNone/>
              <a:defRPr/>
            </a:lvl3pPr>
            <a:lvl4pPr indent="-228600" lvl="3" marL="1828800" algn="l">
              <a:lnSpc>
                <a:spcPct val="100000"/>
              </a:lnSpc>
              <a:spcBef>
                <a:spcPts val="200"/>
              </a:spcBef>
              <a:spcAft>
                <a:spcPts val="0"/>
              </a:spcAft>
              <a:buClr>
                <a:schemeClr val="lt1"/>
              </a:buClr>
              <a:buSzPts val="900"/>
              <a:buNone/>
              <a:defRPr/>
            </a:lvl4pPr>
            <a:lvl5pPr indent="-228600" lvl="4" marL="2286000" algn="l">
              <a:lnSpc>
                <a:spcPct val="100000"/>
              </a:lnSpc>
              <a:spcBef>
                <a:spcPts val="200"/>
              </a:spcBef>
              <a:spcAft>
                <a:spcPts val="0"/>
              </a:spcAft>
              <a:buClr>
                <a:schemeClr val="lt1"/>
              </a:buClr>
              <a:buSzPts val="900"/>
              <a:buNone/>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28" name="Google Shape;228;p60"/>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Tree>
  </p:cSld>
  <p:clrMapOvr>
    <a:masterClrMapping/>
  </p:clrMapOvr>
  <p:transition>
    <p:fade/>
  </p:transition>
  <p:extLst>
    <p:ext uri="{DCECCB84-F9BA-43D5-87BE-67443E8EF086}">
      <p15:sldGuideLst>
        <p15:guide id="1" orient="horz" pos="216">
          <p15:clr>
            <a:srgbClr val="5ACBF0"/>
          </p15:clr>
        </p15:guide>
        <p15:guide id="2" orient="horz" pos="679">
          <p15:clr>
            <a:srgbClr val="5ACBF0"/>
          </p15:clr>
        </p15:guide>
        <p15:guide id="3" orient="horz" pos="95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mp; Non-bulleted text">
  <p:cSld name="3_Title &amp; Non-bulleted text">
    <p:bg>
      <p:bgPr>
        <a:solidFill>
          <a:schemeClr val="dk1"/>
        </a:solidFill>
      </p:bgPr>
    </p:bg>
    <p:spTree>
      <p:nvGrpSpPr>
        <p:cNvPr id="229" name="Shape 229"/>
        <p:cNvGrpSpPr/>
        <p:nvPr/>
      </p:nvGrpSpPr>
      <p:grpSpPr>
        <a:xfrm>
          <a:off x="0" y="0"/>
          <a:ext cx="0" cy="0"/>
          <a:chOff x="0" y="0"/>
          <a:chExt cx="0" cy="0"/>
        </a:xfrm>
      </p:grpSpPr>
      <p:sp>
        <p:nvSpPr>
          <p:cNvPr id="230" name="Google Shape;230;p61"/>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31" name="Google Shape;231;p61"/>
          <p:cNvPicPr preferRelativeResize="0"/>
          <p:nvPr/>
        </p:nvPicPr>
        <p:blipFill rotWithShape="1">
          <a:blip r:embed="rId2">
            <a:alphaModFix/>
          </a:blip>
          <a:srcRect b="-2655" l="65068" r="3128" t="0"/>
          <a:stretch/>
        </p:blipFill>
        <p:spPr>
          <a:xfrm rot="-2460935">
            <a:off x="6668782" y="4274057"/>
            <a:ext cx="2908168" cy="198633"/>
          </a:xfrm>
          <a:prstGeom prst="rect">
            <a:avLst/>
          </a:prstGeom>
          <a:noFill/>
          <a:ln>
            <a:noFill/>
          </a:ln>
        </p:spPr>
      </p:pic>
      <p:sp>
        <p:nvSpPr>
          <p:cNvPr id="232" name="Google Shape;232;p61"/>
          <p:cNvSpPr/>
          <p:nvPr/>
        </p:nvSpPr>
        <p:spPr>
          <a:xfrm>
            <a:off x="9144000" y="3230563"/>
            <a:ext cx="82154" cy="446087"/>
          </a:xfrm>
          <a:prstGeom prst="rect">
            <a:avLst/>
          </a:prstGeom>
          <a:solidFill>
            <a:srgbClr val="E6E6E6"/>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233" name="Google Shape;233;p61"/>
          <p:cNvSpPr/>
          <p:nvPr/>
        </p:nvSpPr>
        <p:spPr>
          <a:xfrm>
            <a:off x="6837362" y="5143500"/>
            <a:ext cx="767398" cy="259074"/>
          </a:xfrm>
          <a:prstGeom prst="rect">
            <a:avLst/>
          </a:prstGeom>
          <a:solidFill>
            <a:srgbClr val="E6E6E6"/>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234" name="Google Shape;234;p61"/>
          <p:cNvSpPr txBox="1"/>
          <p:nvPr>
            <p:ph idx="1" type="body"/>
          </p:nvPr>
        </p:nvSpPr>
        <p:spPr>
          <a:xfrm>
            <a:off x="439793" y="1075778"/>
            <a:ext cx="8263890" cy="17312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lt1"/>
              </a:buClr>
              <a:buSzPts val="1900"/>
              <a:buNone/>
              <a:defRPr/>
            </a:lvl1pPr>
            <a:lvl2pPr indent="-228600" lvl="1" marL="914400" algn="l">
              <a:lnSpc>
                <a:spcPct val="100000"/>
              </a:lnSpc>
              <a:spcBef>
                <a:spcPts val="300"/>
              </a:spcBef>
              <a:spcAft>
                <a:spcPts val="0"/>
              </a:spcAft>
              <a:buClr>
                <a:schemeClr val="lt1"/>
              </a:buClr>
              <a:buSzPts val="1400"/>
              <a:buNone/>
              <a:defRPr/>
            </a:lvl2pPr>
            <a:lvl3pPr indent="-228600" lvl="2" marL="1371600" algn="l">
              <a:lnSpc>
                <a:spcPct val="100000"/>
              </a:lnSpc>
              <a:spcBef>
                <a:spcPts val="200"/>
              </a:spcBef>
              <a:spcAft>
                <a:spcPts val="0"/>
              </a:spcAft>
              <a:buClr>
                <a:schemeClr val="lt1"/>
              </a:buClr>
              <a:buSzPts val="1100"/>
              <a:buNone/>
              <a:defRPr/>
            </a:lvl3pPr>
            <a:lvl4pPr indent="-228600" lvl="3" marL="1828800" algn="l">
              <a:lnSpc>
                <a:spcPct val="100000"/>
              </a:lnSpc>
              <a:spcBef>
                <a:spcPts val="200"/>
              </a:spcBef>
              <a:spcAft>
                <a:spcPts val="0"/>
              </a:spcAft>
              <a:buClr>
                <a:schemeClr val="lt1"/>
              </a:buClr>
              <a:buSzPts val="900"/>
              <a:buNone/>
              <a:defRPr/>
            </a:lvl4pPr>
            <a:lvl5pPr indent="-228600" lvl="4" marL="2286000" algn="l">
              <a:lnSpc>
                <a:spcPct val="100000"/>
              </a:lnSpc>
              <a:spcBef>
                <a:spcPts val="200"/>
              </a:spcBef>
              <a:spcAft>
                <a:spcPts val="0"/>
              </a:spcAft>
              <a:buClr>
                <a:schemeClr val="lt1"/>
              </a:buClr>
              <a:buSzPts val="900"/>
              <a:buNone/>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1"/>
        </a:solidFill>
      </p:bgPr>
    </p:bg>
    <p:spTree>
      <p:nvGrpSpPr>
        <p:cNvPr id="235" name="Shape 235"/>
        <p:cNvGrpSpPr/>
        <p:nvPr/>
      </p:nvGrpSpPr>
      <p:grpSpPr>
        <a:xfrm>
          <a:off x="0" y="0"/>
          <a:ext cx="0" cy="0"/>
          <a:chOff x="0" y="0"/>
          <a:chExt cx="0" cy="0"/>
        </a:xfrm>
      </p:grpSpPr>
      <p:sp>
        <p:nvSpPr>
          <p:cNvPr id="236" name="Google Shape;236;p62"/>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7" name="Google Shape;237;p62"/>
          <p:cNvSpPr txBox="1"/>
          <p:nvPr>
            <p:ph idx="1" type="body"/>
          </p:nvPr>
        </p:nvSpPr>
        <p:spPr>
          <a:xfrm>
            <a:off x="438150" y="1076623"/>
            <a:ext cx="8263890" cy="1731243"/>
          </a:xfrm>
          <a:prstGeom prst="rect">
            <a:avLst/>
          </a:prstGeom>
          <a:noFill/>
          <a:ln>
            <a:noFill/>
          </a:ln>
        </p:spPr>
        <p:txBody>
          <a:bodyPr anchorCtr="0" anchor="t" bIns="0" lIns="0" spcFirstLastPara="1" rIns="0" wrap="square" tIns="0">
            <a:spAutoFit/>
          </a:bodyPr>
          <a:lstStyle>
            <a:lvl1pPr indent="-304800" lvl="0" marL="457200" algn="l">
              <a:lnSpc>
                <a:spcPct val="100000"/>
              </a:lnSpc>
              <a:spcBef>
                <a:spcPts val="300"/>
              </a:spcBef>
              <a:spcAft>
                <a:spcPts val="0"/>
              </a:spcAft>
              <a:buClr>
                <a:schemeClr val="lt1"/>
              </a:buClr>
              <a:buSzPts val="1200"/>
              <a:buChar char="·"/>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dk1"/>
        </a:solidFill>
      </p:bgPr>
    </p:bg>
    <p:spTree>
      <p:nvGrpSpPr>
        <p:cNvPr id="238" name="Shape 238"/>
        <p:cNvGrpSpPr/>
        <p:nvPr/>
      </p:nvGrpSpPr>
      <p:grpSpPr>
        <a:xfrm>
          <a:off x="0" y="0"/>
          <a:ext cx="0" cy="0"/>
          <a:chOff x="0" y="0"/>
          <a:chExt cx="0" cy="0"/>
        </a:xfrm>
      </p:grpSpPr>
      <p:sp>
        <p:nvSpPr>
          <p:cNvPr id="239" name="Google Shape;239;p63"/>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0" name="Google Shape;240;p63"/>
          <p:cNvSpPr txBox="1"/>
          <p:nvPr>
            <p:ph idx="1" type="body"/>
          </p:nvPr>
        </p:nvSpPr>
        <p:spPr>
          <a:xfrm>
            <a:off x="438150" y="1076623"/>
            <a:ext cx="8263890" cy="1731243"/>
          </a:xfrm>
          <a:prstGeom prst="rect">
            <a:avLst/>
          </a:prstGeom>
          <a:noFill/>
          <a:ln>
            <a:noFill/>
          </a:ln>
        </p:spPr>
        <p:txBody>
          <a:bodyPr anchorCtr="0" anchor="t" bIns="0" lIns="0" spcFirstLastPara="1" rIns="0" wrap="square" tIns="0">
            <a:spAutoFit/>
          </a:bodyPr>
          <a:lstStyle>
            <a:lvl1pPr indent="-304800" lvl="0" marL="457200" algn="l">
              <a:lnSpc>
                <a:spcPct val="100000"/>
              </a:lnSpc>
              <a:spcBef>
                <a:spcPts val="300"/>
              </a:spcBef>
              <a:spcAft>
                <a:spcPts val="0"/>
              </a:spcAft>
              <a:buClr>
                <a:schemeClr val="lt1"/>
              </a:buClr>
              <a:buSzPts val="1200"/>
              <a:buChar char="·"/>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41" name="Google Shape;241;p63"/>
          <p:cNvPicPr preferRelativeResize="0"/>
          <p:nvPr/>
        </p:nvPicPr>
        <p:blipFill rotWithShape="1">
          <a:blip r:embed="rId2">
            <a:alphaModFix/>
          </a:blip>
          <a:srcRect b="0" l="0" r="0" t="0"/>
          <a:stretch/>
        </p:blipFill>
        <p:spPr>
          <a:xfrm>
            <a:off x="0" y="4513044"/>
            <a:ext cx="9144000" cy="193497"/>
          </a:xfrm>
          <a:prstGeom prst="rect">
            <a:avLst/>
          </a:prstGeom>
          <a:noFill/>
          <a:ln>
            <a:noFill/>
          </a:ln>
        </p:spPr>
      </p:pic>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dk1"/>
        </a:solidFill>
      </p:bgPr>
    </p:bg>
    <p:spTree>
      <p:nvGrpSpPr>
        <p:cNvPr id="242" name="Shape 242"/>
        <p:cNvGrpSpPr/>
        <p:nvPr/>
      </p:nvGrpSpPr>
      <p:grpSpPr>
        <a:xfrm>
          <a:off x="0" y="0"/>
          <a:ext cx="0" cy="0"/>
          <a:chOff x="0" y="0"/>
          <a:chExt cx="0" cy="0"/>
        </a:xfrm>
      </p:grpSpPr>
      <p:sp>
        <p:nvSpPr>
          <p:cNvPr id="243" name="Google Shape;243;p64"/>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4" name="Google Shape;244;p64"/>
          <p:cNvSpPr txBox="1"/>
          <p:nvPr>
            <p:ph idx="1" type="body"/>
          </p:nvPr>
        </p:nvSpPr>
        <p:spPr>
          <a:xfrm>
            <a:off x="438150" y="1076623"/>
            <a:ext cx="8263890" cy="1731243"/>
          </a:xfrm>
          <a:prstGeom prst="rect">
            <a:avLst/>
          </a:prstGeom>
          <a:noFill/>
          <a:ln>
            <a:noFill/>
          </a:ln>
        </p:spPr>
        <p:txBody>
          <a:bodyPr anchorCtr="0" anchor="t" bIns="0" lIns="0" spcFirstLastPara="1" rIns="0" wrap="square" tIns="0">
            <a:spAutoFit/>
          </a:bodyPr>
          <a:lstStyle>
            <a:lvl1pPr indent="-304800" lvl="0" marL="457200" algn="l">
              <a:lnSpc>
                <a:spcPct val="100000"/>
              </a:lnSpc>
              <a:spcBef>
                <a:spcPts val="300"/>
              </a:spcBef>
              <a:spcAft>
                <a:spcPts val="0"/>
              </a:spcAft>
              <a:buClr>
                <a:schemeClr val="lt1"/>
              </a:buClr>
              <a:buSzPts val="1200"/>
              <a:buChar char="·"/>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45" name="Google Shape;245;p64"/>
          <p:cNvPicPr preferRelativeResize="0"/>
          <p:nvPr/>
        </p:nvPicPr>
        <p:blipFill rotWithShape="1">
          <a:blip r:embed="rId2">
            <a:alphaModFix/>
          </a:blip>
          <a:srcRect b="-2655" l="65068" r="3128" t="0"/>
          <a:stretch/>
        </p:blipFill>
        <p:spPr>
          <a:xfrm rot="-2460935">
            <a:off x="6668782" y="4274057"/>
            <a:ext cx="2908168" cy="198633"/>
          </a:xfrm>
          <a:prstGeom prst="rect">
            <a:avLst/>
          </a:prstGeom>
          <a:noFill/>
          <a:ln>
            <a:noFill/>
          </a:ln>
        </p:spPr>
      </p:pic>
    </p:spTree>
  </p:cSld>
  <p:clrMapOvr>
    <a:masterClrMapping/>
  </p:clrMapOvr>
  <p:transition>
    <p:fade/>
  </p:transition>
  <p:extLst>
    <p:ext uri="{DCECCB84-F9BA-43D5-87BE-67443E8EF086}">
      <p15:sldGuideLst>
        <p15:guide id="1" orient="horz" pos="954">
          <p15:clr>
            <a:srgbClr val="5ACBF0"/>
          </p15:clr>
        </p15:guide>
        <p15:guide id="2" orient="horz" pos="216">
          <p15:clr>
            <a:srgbClr val="5ACBF0"/>
          </p15:clr>
        </p15:guide>
        <p15:guide id="3" orient="horz" pos="67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bg>
      <p:bgPr>
        <a:solidFill>
          <a:schemeClr val="dk1"/>
        </a:solidFill>
      </p:bgPr>
    </p:bg>
    <p:spTree>
      <p:nvGrpSpPr>
        <p:cNvPr id="246" name="Shape 246"/>
        <p:cNvGrpSpPr/>
        <p:nvPr/>
      </p:nvGrpSpPr>
      <p:grpSpPr>
        <a:xfrm>
          <a:off x="0" y="0"/>
          <a:ext cx="0" cy="0"/>
          <a:chOff x="0" y="0"/>
          <a:chExt cx="0" cy="0"/>
        </a:xfrm>
      </p:grpSpPr>
      <p:sp>
        <p:nvSpPr>
          <p:cNvPr id="247" name="Google Shape;247;p65"/>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8" name="Google Shape;248;p65"/>
          <p:cNvSpPr txBox="1"/>
          <p:nvPr>
            <p:ph idx="1" type="body"/>
          </p:nvPr>
        </p:nvSpPr>
        <p:spPr>
          <a:xfrm>
            <a:off x="438150" y="1076325"/>
            <a:ext cx="3909060" cy="12372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lt1"/>
              </a:buClr>
              <a:buSzPts val="1900"/>
              <a:buFont typeface="Noto Sans Symbols"/>
              <a:buNone/>
              <a:defRPr b="0" sz="21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lt1"/>
              </a:buClr>
              <a:buSzPts val="1400"/>
              <a:buFont typeface="Noto Sans Symbols"/>
              <a:buNone/>
              <a:defRPr b="0" sz="1500"/>
            </a:lvl2pPr>
            <a:lvl3pPr indent="-228600" lvl="2" marL="1371600" algn="l">
              <a:lnSpc>
                <a:spcPct val="100000"/>
              </a:lnSpc>
              <a:spcBef>
                <a:spcPts val="200"/>
              </a:spcBef>
              <a:spcAft>
                <a:spcPts val="0"/>
              </a:spcAft>
              <a:buClr>
                <a:schemeClr val="lt1"/>
              </a:buClr>
              <a:buSzPts val="1100"/>
              <a:buFont typeface="Noto Sans Symbols"/>
              <a:buNone/>
              <a:defRPr b="0" sz="1200"/>
            </a:lvl3pPr>
            <a:lvl4pPr indent="-228600" lvl="3" marL="1828800" algn="l">
              <a:lnSpc>
                <a:spcPct val="100000"/>
              </a:lnSpc>
              <a:spcBef>
                <a:spcPts val="200"/>
              </a:spcBef>
              <a:spcAft>
                <a:spcPts val="0"/>
              </a:spcAft>
              <a:buClr>
                <a:schemeClr val="lt1"/>
              </a:buClr>
              <a:buSzPts val="900"/>
              <a:buFont typeface="Noto Sans Symbols"/>
              <a:buNone/>
              <a:defRPr b="0" sz="1100"/>
            </a:lvl4pPr>
            <a:lvl5pPr indent="-228600" lvl="4" marL="2286000" algn="l">
              <a:lnSpc>
                <a:spcPct val="100000"/>
              </a:lnSpc>
              <a:spcBef>
                <a:spcPts val="200"/>
              </a:spcBef>
              <a:spcAft>
                <a:spcPts val="0"/>
              </a:spcAft>
              <a:buClr>
                <a:schemeClr val="lt1"/>
              </a:buClr>
              <a:buSzPts val="900"/>
              <a:buFont typeface="Noto Sans Symbols"/>
              <a:buNone/>
              <a:defRPr b="0" sz="1100"/>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49" name="Google Shape;249;p65"/>
          <p:cNvSpPr txBox="1"/>
          <p:nvPr>
            <p:ph idx="2" type="body"/>
          </p:nvPr>
        </p:nvSpPr>
        <p:spPr>
          <a:xfrm>
            <a:off x="4797878" y="1076325"/>
            <a:ext cx="3909060" cy="12372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lt1"/>
              </a:buClr>
              <a:buSzPts val="1900"/>
              <a:buFont typeface="Noto Sans Symbols"/>
              <a:buNone/>
              <a:defRPr b="0" sz="21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lt1"/>
              </a:buClr>
              <a:buSzPts val="1400"/>
              <a:buFont typeface="Noto Sans Symbols"/>
              <a:buNone/>
              <a:defRPr b="0" sz="1500"/>
            </a:lvl2pPr>
            <a:lvl3pPr indent="-228600" lvl="2" marL="1371600" algn="l">
              <a:lnSpc>
                <a:spcPct val="100000"/>
              </a:lnSpc>
              <a:spcBef>
                <a:spcPts val="200"/>
              </a:spcBef>
              <a:spcAft>
                <a:spcPts val="0"/>
              </a:spcAft>
              <a:buClr>
                <a:schemeClr val="lt1"/>
              </a:buClr>
              <a:buSzPts val="1100"/>
              <a:buFont typeface="Noto Sans Symbols"/>
              <a:buNone/>
              <a:defRPr b="0" sz="1200"/>
            </a:lvl3pPr>
            <a:lvl4pPr indent="-228600" lvl="3" marL="1828800" algn="l">
              <a:lnSpc>
                <a:spcPct val="100000"/>
              </a:lnSpc>
              <a:spcBef>
                <a:spcPts val="200"/>
              </a:spcBef>
              <a:spcAft>
                <a:spcPts val="0"/>
              </a:spcAft>
              <a:buClr>
                <a:schemeClr val="lt1"/>
              </a:buClr>
              <a:buSzPts val="900"/>
              <a:buFont typeface="Noto Sans Symbols"/>
              <a:buNone/>
              <a:defRPr b="0" sz="1100"/>
            </a:lvl4pPr>
            <a:lvl5pPr indent="-228600" lvl="4" marL="2286000" algn="l">
              <a:lnSpc>
                <a:spcPct val="100000"/>
              </a:lnSpc>
              <a:spcBef>
                <a:spcPts val="200"/>
              </a:spcBef>
              <a:spcAft>
                <a:spcPts val="0"/>
              </a:spcAft>
              <a:buClr>
                <a:schemeClr val="lt1"/>
              </a:buClr>
              <a:buSzPts val="900"/>
              <a:buFont typeface="Noto Sans Symbols"/>
              <a:buNone/>
              <a:defRPr b="0" sz="1100"/>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954">
          <p15:clr>
            <a:srgbClr val="5ACBF0"/>
          </p15:clr>
        </p15:guide>
        <p15:guide id="3" orient="horz" pos="67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bg>
      <p:bgPr>
        <a:solidFill>
          <a:schemeClr val="dk1"/>
        </a:solidFill>
      </p:bgPr>
    </p:bg>
    <p:spTree>
      <p:nvGrpSpPr>
        <p:cNvPr id="250" name="Shape 250"/>
        <p:cNvGrpSpPr/>
        <p:nvPr/>
      </p:nvGrpSpPr>
      <p:grpSpPr>
        <a:xfrm>
          <a:off x="0" y="0"/>
          <a:ext cx="0" cy="0"/>
          <a:chOff x="0" y="0"/>
          <a:chExt cx="0" cy="0"/>
        </a:xfrm>
      </p:grpSpPr>
      <p:sp>
        <p:nvSpPr>
          <p:cNvPr id="251" name="Google Shape;251;p66"/>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2" name="Google Shape;252;p66"/>
          <p:cNvSpPr txBox="1"/>
          <p:nvPr>
            <p:ph idx="1" type="body"/>
          </p:nvPr>
        </p:nvSpPr>
        <p:spPr>
          <a:xfrm>
            <a:off x="438150" y="1078111"/>
            <a:ext cx="3909060" cy="1237262"/>
          </a:xfrm>
          <a:prstGeom prst="rect">
            <a:avLst/>
          </a:prstGeom>
          <a:noFill/>
          <a:ln>
            <a:noFill/>
          </a:ln>
        </p:spPr>
        <p:txBody>
          <a:bodyPr anchorCtr="0" anchor="t" bIns="0" lIns="0" spcFirstLastPara="1" rIns="0" wrap="square" tIns="0">
            <a:spAutoFit/>
          </a:bodyPr>
          <a:lstStyle>
            <a:lvl1pPr indent="-349250" lvl="0" marL="457200" algn="l">
              <a:lnSpc>
                <a:spcPct val="100000"/>
              </a:lnSpc>
              <a:spcBef>
                <a:spcPts val="900"/>
              </a:spcBef>
              <a:spcAft>
                <a:spcPts val="0"/>
              </a:spcAft>
              <a:buClr>
                <a:schemeClr val="lt1"/>
              </a:buClr>
              <a:buSzPts val="1900"/>
              <a:buFont typeface="Noto Sans Symbols"/>
              <a:buChar char="·"/>
              <a:defRPr b="0" sz="2100">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lt1"/>
              </a:buClr>
              <a:buSzPts val="1400"/>
              <a:buFont typeface="Noto Sans Symbols"/>
              <a:buChar char="·"/>
              <a:defRPr b="0" sz="1500"/>
            </a:lvl2pPr>
            <a:lvl3pPr indent="-298450" lvl="2" marL="1371600" algn="l">
              <a:lnSpc>
                <a:spcPct val="100000"/>
              </a:lnSpc>
              <a:spcBef>
                <a:spcPts val="200"/>
              </a:spcBef>
              <a:spcAft>
                <a:spcPts val="0"/>
              </a:spcAft>
              <a:buClr>
                <a:schemeClr val="lt1"/>
              </a:buClr>
              <a:buSzPts val="1100"/>
              <a:buFont typeface="Noto Sans Symbols"/>
              <a:buChar char="·"/>
              <a:defRPr b="0" sz="1200"/>
            </a:lvl3pPr>
            <a:lvl4pPr indent="-285750" lvl="3" marL="1828800" algn="l">
              <a:lnSpc>
                <a:spcPct val="100000"/>
              </a:lnSpc>
              <a:spcBef>
                <a:spcPts val="200"/>
              </a:spcBef>
              <a:spcAft>
                <a:spcPts val="0"/>
              </a:spcAft>
              <a:buClr>
                <a:schemeClr val="lt1"/>
              </a:buClr>
              <a:buSzPts val="900"/>
              <a:buFont typeface="Noto Sans Symbols"/>
              <a:buChar char="·"/>
              <a:defRPr b="0" sz="1100"/>
            </a:lvl4pPr>
            <a:lvl5pPr indent="-285750" lvl="4" marL="2286000" algn="l">
              <a:lnSpc>
                <a:spcPct val="100000"/>
              </a:lnSpc>
              <a:spcBef>
                <a:spcPts val="200"/>
              </a:spcBef>
              <a:spcAft>
                <a:spcPts val="0"/>
              </a:spcAft>
              <a:buClr>
                <a:schemeClr val="lt1"/>
              </a:buClr>
              <a:buSzPts val="900"/>
              <a:buFont typeface="Noto Sans Symbols"/>
              <a:buChar char="·"/>
              <a:defRPr b="0" sz="1100"/>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53" name="Google Shape;253;p66"/>
          <p:cNvSpPr txBox="1"/>
          <p:nvPr>
            <p:ph idx="2" type="body"/>
          </p:nvPr>
        </p:nvSpPr>
        <p:spPr>
          <a:xfrm>
            <a:off x="4792436" y="1078111"/>
            <a:ext cx="3909060" cy="1237262"/>
          </a:xfrm>
          <a:prstGeom prst="rect">
            <a:avLst/>
          </a:prstGeom>
          <a:noFill/>
          <a:ln>
            <a:noFill/>
          </a:ln>
        </p:spPr>
        <p:txBody>
          <a:bodyPr anchorCtr="0" anchor="t" bIns="0" lIns="0" spcFirstLastPara="1" rIns="0" wrap="square" tIns="0">
            <a:spAutoFit/>
          </a:bodyPr>
          <a:lstStyle>
            <a:lvl1pPr indent="-349250" lvl="0" marL="457200" algn="l">
              <a:lnSpc>
                <a:spcPct val="100000"/>
              </a:lnSpc>
              <a:spcBef>
                <a:spcPts val="900"/>
              </a:spcBef>
              <a:spcAft>
                <a:spcPts val="0"/>
              </a:spcAft>
              <a:buClr>
                <a:schemeClr val="lt1"/>
              </a:buClr>
              <a:buSzPts val="1900"/>
              <a:buFont typeface="Noto Sans Symbols"/>
              <a:buChar char="·"/>
              <a:defRPr b="0" sz="2100">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lt1"/>
              </a:buClr>
              <a:buSzPts val="1400"/>
              <a:buFont typeface="Noto Sans Symbols"/>
              <a:buChar char="·"/>
              <a:defRPr b="0" sz="1500"/>
            </a:lvl2pPr>
            <a:lvl3pPr indent="-298450" lvl="2" marL="1371600" algn="l">
              <a:lnSpc>
                <a:spcPct val="100000"/>
              </a:lnSpc>
              <a:spcBef>
                <a:spcPts val="200"/>
              </a:spcBef>
              <a:spcAft>
                <a:spcPts val="0"/>
              </a:spcAft>
              <a:buClr>
                <a:schemeClr val="lt1"/>
              </a:buClr>
              <a:buSzPts val="1100"/>
              <a:buFont typeface="Noto Sans Symbols"/>
              <a:buChar char="·"/>
              <a:defRPr b="0" sz="1200"/>
            </a:lvl3pPr>
            <a:lvl4pPr indent="-285750" lvl="3" marL="1828800" algn="l">
              <a:lnSpc>
                <a:spcPct val="100000"/>
              </a:lnSpc>
              <a:spcBef>
                <a:spcPts val="200"/>
              </a:spcBef>
              <a:spcAft>
                <a:spcPts val="0"/>
              </a:spcAft>
              <a:buClr>
                <a:schemeClr val="lt1"/>
              </a:buClr>
              <a:buSzPts val="900"/>
              <a:buFont typeface="Noto Sans Symbols"/>
              <a:buChar char="·"/>
              <a:defRPr b="0" sz="1100"/>
            </a:lvl4pPr>
            <a:lvl5pPr indent="-285750" lvl="4" marL="2286000" algn="l">
              <a:lnSpc>
                <a:spcPct val="100000"/>
              </a:lnSpc>
              <a:spcBef>
                <a:spcPts val="200"/>
              </a:spcBef>
              <a:spcAft>
                <a:spcPts val="0"/>
              </a:spcAft>
              <a:buClr>
                <a:schemeClr val="lt1"/>
              </a:buClr>
              <a:buSzPts val="900"/>
              <a:buFont typeface="Noto Sans Symbols"/>
              <a:buChar char="·"/>
              <a:defRPr b="0" sz="1100"/>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216">
          <p15:clr>
            <a:srgbClr val="5ACBF0"/>
          </p15:clr>
        </p15:guide>
        <p15:guide id="2" orient="horz" pos="957">
          <p15:clr>
            <a:srgbClr val="5ACBF0"/>
          </p15:clr>
        </p15:guide>
        <p15:guide id="3" orient="horz" pos="67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id">
  <p:cSld name="Title Only with grid">
    <p:bg>
      <p:bgPr>
        <a:solidFill>
          <a:schemeClr val="dk1"/>
        </a:solidFill>
      </p:bgPr>
    </p:bg>
    <p:spTree>
      <p:nvGrpSpPr>
        <p:cNvPr id="254" name="Shape 254"/>
        <p:cNvGrpSpPr/>
        <p:nvPr/>
      </p:nvGrpSpPr>
      <p:grpSpPr>
        <a:xfrm>
          <a:off x="0" y="0"/>
          <a:ext cx="0" cy="0"/>
          <a:chOff x="0" y="0"/>
          <a:chExt cx="0" cy="0"/>
        </a:xfrm>
      </p:grpSpPr>
      <p:sp>
        <p:nvSpPr>
          <p:cNvPr id="255" name="Google Shape;255;p67"/>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584">
          <p15:clr>
            <a:srgbClr val="A4A3A4"/>
          </p15:clr>
        </p15:guide>
        <p15:guide id="2" pos="721">
          <p15:clr>
            <a:srgbClr val="A4A3A4"/>
          </p15:clr>
        </p15:guide>
        <p15:guide id="3" pos="1030">
          <p15:clr>
            <a:srgbClr val="A4A3A4"/>
          </p15:clr>
        </p15:guide>
        <p15:guide id="4" pos="1167">
          <p15:clr>
            <a:srgbClr val="A4A3A4"/>
          </p15:clr>
        </p15:guide>
        <p15:guide id="5" pos="1475">
          <p15:clr>
            <a:srgbClr val="A4A3A4"/>
          </p15:clr>
        </p15:guide>
        <p15:guide id="6" pos="1613">
          <p15:clr>
            <a:srgbClr val="A4A3A4"/>
          </p15:clr>
        </p15:guide>
        <p15:guide id="7" pos="1921">
          <p15:clr>
            <a:srgbClr val="A4A3A4"/>
          </p15:clr>
        </p15:guide>
        <p15:guide id="8" pos="2058">
          <p15:clr>
            <a:srgbClr val="A4A3A4"/>
          </p15:clr>
        </p15:guide>
        <p15:guide id="9" pos="2366">
          <p15:clr>
            <a:srgbClr val="A4A3A4"/>
          </p15:clr>
        </p15:guide>
        <p15:guide id="10" pos="2503">
          <p15:clr>
            <a:srgbClr val="A4A3A4"/>
          </p15:clr>
        </p15:guide>
        <p15:guide id="11" pos="2812">
          <p15:clr>
            <a:srgbClr val="A4A3A4"/>
          </p15:clr>
        </p15:guide>
        <p15:guide id="12" pos="2949">
          <p15:clr>
            <a:srgbClr val="A4A3A4"/>
          </p15:clr>
        </p15:guide>
        <p15:guide id="13" pos="3257">
          <p15:clr>
            <a:srgbClr val="A4A3A4"/>
          </p15:clr>
        </p15:guide>
        <p15:guide id="14" pos="3395">
          <p15:clr>
            <a:srgbClr val="A4A3A4"/>
          </p15:clr>
        </p15:guide>
        <p15:guide id="15" pos="3703">
          <p15:clr>
            <a:srgbClr val="A4A3A4"/>
          </p15:clr>
        </p15:guide>
        <p15:guide id="16" pos="3840">
          <p15:clr>
            <a:srgbClr val="A4A3A4"/>
          </p15:clr>
        </p15:guide>
        <p15:guide id="17" pos="4147">
          <p15:clr>
            <a:srgbClr val="A4A3A4"/>
          </p15:clr>
        </p15:guide>
        <p15:guide id="18" pos="4285">
          <p15:clr>
            <a:srgbClr val="A4A3A4"/>
          </p15:clr>
        </p15:guide>
        <p15:guide id="19" pos="4592">
          <p15:clr>
            <a:srgbClr val="A4A3A4"/>
          </p15:clr>
        </p15:guide>
        <p15:guide id="20" pos="4731">
          <p15:clr>
            <a:srgbClr val="A4A3A4"/>
          </p15:clr>
        </p15:guide>
        <p15:guide id="21" pos="5038">
          <p15:clr>
            <a:srgbClr val="A4A3A4"/>
          </p15:clr>
        </p15:guide>
        <p15:guide id="22" pos="5175">
          <p15:clr>
            <a:srgbClr val="A4A3A4"/>
          </p15:clr>
        </p15:guide>
        <p15:guide id="23" orient="horz" pos="679">
          <p15:clr>
            <a:srgbClr val="5ACBF0"/>
          </p15:clr>
        </p15:guide>
        <p15:guide id="24" orient="horz" pos="953">
          <p15:clr>
            <a:srgbClr val="5ACBF0"/>
          </p15:clr>
        </p15:guide>
        <p15:guide id="25" orient="horz" pos="21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bg>
      <p:bgPr>
        <a:solidFill>
          <a:schemeClr val="dk1"/>
        </a:solidFill>
      </p:bgPr>
    </p:bg>
    <p:spTree>
      <p:nvGrpSpPr>
        <p:cNvPr id="256" name="Shape 256"/>
        <p:cNvGrpSpPr/>
        <p:nvPr/>
      </p:nvGrpSpPr>
      <p:grpSpPr>
        <a:xfrm>
          <a:off x="0" y="0"/>
          <a:ext cx="0" cy="0"/>
          <a:chOff x="0" y="0"/>
          <a:chExt cx="0" cy="0"/>
        </a:xfrm>
      </p:grpSpPr>
      <p:sp>
        <p:nvSpPr>
          <p:cNvPr id="257" name="Google Shape;257;p68"/>
          <p:cNvSpPr txBox="1"/>
          <p:nvPr>
            <p:ph type="title"/>
          </p:nvPr>
        </p:nvSpPr>
        <p:spPr>
          <a:xfrm>
            <a:off x="438150" y="342900"/>
            <a:ext cx="4131314" cy="279308"/>
          </a:xfrm>
          <a:prstGeom prst="rect">
            <a:avLst/>
          </a:prstGeom>
          <a:noFill/>
          <a:ln>
            <a:noFill/>
          </a:ln>
        </p:spPr>
        <p:txBody>
          <a:bodyPr anchorCtr="0" anchor="t" bIns="0" lIns="0" spcFirstLastPara="1" rIns="0" wrap="square" tIns="48000">
            <a:spAutoFit/>
          </a:bodyPr>
          <a:lstStyle>
            <a:lvl1pPr lvl="0" algn="l">
              <a:lnSpc>
                <a:spcPct val="100000"/>
              </a:lnSpc>
              <a:spcBef>
                <a:spcPts val="0"/>
              </a:spcBef>
              <a:spcAft>
                <a:spcPts val="0"/>
              </a:spcAft>
              <a:buClr>
                <a:schemeClr val="lt1"/>
              </a:buClr>
              <a:buSzPts val="1500"/>
              <a:buFont typeface="Quattrocento Sans"/>
              <a:buNone/>
              <a:defRPr sz="1500">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transition>
    <p:fade/>
  </p:transition>
  <p:extLst>
    <p:ext uri="{DCECCB84-F9BA-43D5-87BE-67443E8EF086}">
      <p15:sldGuideLst>
        <p15:guide id="1" pos="584">
          <p15:clr>
            <a:srgbClr val="A4A3A4"/>
          </p15:clr>
        </p15:guide>
        <p15:guide id="2" pos="721">
          <p15:clr>
            <a:srgbClr val="A4A3A4"/>
          </p15:clr>
        </p15:guide>
        <p15:guide id="3" pos="1030">
          <p15:clr>
            <a:srgbClr val="A4A3A4"/>
          </p15:clr>
        </p15:guide>
        <p15:guide id="4" pos="1167">
          <p15:clr>
            <a:srgbClr val="A4A3A4"/>
          </p15:clr>
        </p15:guide>
        <p15:guide id="5" pos="1475">
          <p15:clr>
            <a:srgbClr val="A4A3A4"/>
          </p15:clr>
        </p15:guide>
        <p15:guide id="6" pos="1613">
          <p15:clr>
            <a:srgbClr val="A4A3A4"/>
          </p15:clr>
        </p15:guide>
        <p15:guide id="7" pos="1921">
          <p15:clr>
            <a:srgbClr val="A4A3A4"/>
          </p15:clr>
        </p15:guide>
        <p15:guide id="8" pos="2058">
          <p15:clr>
            <a:srgbClr val="A4A3A4"/>
          </p15:clr>
        </p15:guide>
        <p15:guide id="9" pos="2366">
          <p15:clr>
            <a:srgbClr val="A4A3A4"/>
          </p15:clr>
        </p15:guide>
        <p15:guide id="10" pos="2503">
          <p15:clr>
            <a:srgbClr val="A4A3A4"/>
          </p15:clr>
        </p15:guide>
        <p15:guide id="11" pos="2812">
          <p15:clr>
            <a:srgbClr val="A4A3A4"/>
          </p15:clr>
        </p15:guide>
        <p15:guide id="12" pos="2949">
          <p15:clr>
            <a:srgbClr val="A4A3A4"/>
          </p15:clr>
        </p15:guide>
        <p15:guide id="13" pos="3257">
          <p15:clr>
            <a:srgbClr val="A4A3A4"/>
          </p15:clr>
        </p15:guide>
        <p15:guide id="14" pos="3395">
          <p15:clr>
            <a:srgbClr val="A4A3A4"/>
          </p15:clr>
        </p15:guide>
        <p15:guide id="15" pos="3703">
          <p15:clr>
            <a:srgbClr val="A4A3A4"/>
          </p15:clr>
        </p15:guide>
        <p15:guide id="16" pos="3840">
          <p15:clr>
            <a:srgbClr val="A4A3A4"/>
          </p15:clr>
        </p15:guide>
        <p15:guide id="17" pos="4147">
          <p15:clr>
            <a:srgbClr val="A4A3A4"/>
          </p15:clr>
        </p15:guide>
        <p15:guide id="18" pos="4285">
          <p15:clr>
            <a:srgbClr val="A4A3A4"/>
          </p15:clr>
        </p15:guide>
        <p15:guide id="19" pos="4592">
          <p15:clr>
            <a:srgbClr val="A4A3A4"/>
          </p15:clr>
        </p15:guide>
        <p15:guide id="20" pos="4731">
          <p15:clr>
            <a:srgbClr val="A4A3A4"/>
          </p15:clr>
        </p15:guide>
        <p15:guide id="21" pos="5038">
          <p15:clr>
            <a:srgbClr val="A4A3A4"/>
          </p15:clr>
        </p15:guide>
        <p15:guide id="22" pos="5175">
          <p15:clr>
            <a:srgbClr val="A4A3A4"/>
          </p15:clr>
        </p15:guide>
        <p15:guide id="23" orient="horz" pos="679">
          <p15:clr>
            <a:srgbClr val="5ACBF0"/>
          </p15:clr>
        </p15:guide>
        <p15:guide id="24" orient="horz" pos="953">
          <p15:clr>
            <a:srgbClr val="5ACBF0"/>
          </p15:clr>
        </p15:guide>
        <p15:guide id="25" orient="horz" pos="21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bg>
      <p:bgPr>
        <a:solidFill>
          <a:schemeClr val="dk1"/>
        </a:solidFill>
      </p:bgPr>
    </p:bg>
    <p:spTree>
      <p:nvGrpSpPr>
        <p:cNvPr id="258" name="Shape 258"/>
        <p:cNvGrpSpPr/>
        <p:nvPr/>
      </p:nvGrpSpPr>
      <p:grpSpPr>
        <a:xfrm>
          <a:off x="0" y="0"/>
          <a:ext cx="0" cy="0"/>
          <a:chOff x="0" y="0"/>
          <a:chExt cx="0" cy="0"/>
        </a:xfrm>
      </p:grpSpPr>
      <p:sp>
        <p:nvSpPr>
          <p:cNvPr id="259" name="Google Shape;259;p69"/>
          <p:cNvSpPr txBox="1"/>
          <p:nvPr>
            <p:ph type="title"/>
          </p:nvPr>
        </p:nvSpPr>
        <p:spPr>
          <a:xfrm>
            <a:off x="438150" y="1519238"/>
            <a:ext cx="3121486" cy="830997"/>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b="0"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 name="Google Shape;260;p69"/>
          <p:cNvSpPr txBox="1"/>
          <p:nvPr>
            <p:ph idx="1" type="body"/>
          </p:nvPr>
        </p:nvSpPr>
        <p:spPr>
          <a:xfrm>
            <a:off x="438150" y="2651656"/>
            <a:ext cx="3121819"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00"/>
              </a:spcBef>
              <a:spcAft>
                <a:spcPts val="0"/>
              </a:spcAft>
              <a:buClr>
                <a:schemeClr val="lt1"/>
              </a:buClr>
              <a:buSzPts val="1400"/>
              <a:buNone/>
              <a:defRPr sz="1500">
                <a:latin typeface="Quattrocento Sans"/>
                <a:ea typeface="Quattrocento Sans"/>
                <a:cs typeface="Quattrocento Sans"/>
                <a:sym typeface="Quattrocento Sans"/>
              </a:defRPr>
            </a:lvl1pPr>
            <a:lvl2pPr indent="-228600" lvl="1" marL="914400" algn="l">
              <a:lnSpc>
                <a:spcPct val="100000"/>
              </a:lnSpc>
              <a:spcBef>
                <a:spcPts val="300"/>
              </a:spcBef>
              <a:spcAft>
                <a:spcPts val="0"/>
              </a:spcAft>
              <a:buClr>
                <a:schemeClr val="lt1"/>
              </a:buClr>
              <a:buSzPts val="1400"/>
              <a:buNone/>
              <a:defRPr/>
            </a:lvl2pPr>
            <a:lvl3pPr indent="-228600" lvl="2" marL="1371600" algn="l">
              <a:lnSpc>
                <a:spcPct val="100000"/>
              </a:lnSpc>
              <a:spcBef>
                <a:spcPts val="200"/>
              </a:spcBef>
              <a:spcAft>
                <a:spcPts val="0"/>
              </a:spcAft>
              <a:buClr>
                <a:schemeClr val="lt1"/>
              </a:buClr>
              <a:buSzPts val="1100"/>
              <a:buNone/>
              <a:defRPr/>
            </a:lvl3pPr>
            <a:lvl4pPr indent="-228600" lvl="3" marL="1828800" algn="l">
              <a:lnSpc>
                <a:spcPct val="100000"/>
              </a:lnSpc>
              <a:spcBef>
                <a:spcPts val="200"/>
              </a:spcBef>
              <a:spcAft>
                <a:spcPts val="0"/>
              </a:spcAft>
              <a:buClr>
                <a:schemeClr val="lt1"/>
              </a:buClr>
              <a:buSzPts val="900"/>
              <a:buNone/>
              <a:defRPr/>
            </a:lvl4pPr>
            <a:lvl5pPr indent="-228600" lvl="4" marL="2286000" algn="l">
              <a:lnSpc>
                <a:spcPct val="100000"/>
              </a:lnSpc>
              <a:spcBef>
                <a:spcPts val="200"/>
              </a:spcBef>
              <a:spcAft>
                <a:spcPts val="0"/>
              </a:spcAft>
              <a:buClr>
                <a:schemeClr val="lt1"/>
              </a:buClr>
              <a:buSzPts val="900"/>
              <a:buNone/>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61" name="Google Shape;261;p69"/>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678">
          <p15:clr>
            <a:srgbClr val="5ACBF0"/>
          </p15:clr>
        </p15:guide>
        <p15:guide id="3" orient="horz" pos="957">
          <p15:clr>
            <a:srgbClr val="5ACBF0"/>
          </p15:clr>
        </p15:guide>
        <p15:guide id="4" orient="horz" pos="1669">
          <p15:clr>
            <a:srgbClr val="5ACBF0"/>
          </p15:clr>
        </p15:guide>
        <p15:guide id="5" pos="2797">
          <p15:clr>
            <a:srgbClr val="C35EA4"/>
          </p15:clr>
        </p15:guide>
        <p15:guide id="6" pos="2245">
          <p15:clr>
            <a:srgbClr val="5ACBF0"/>
          </p15:clr>
        </p15:guide>
        <p15:guide id="7" pos="2657">
          <p15:clr>
            <a:srgbClr val="A4A3A4"/>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bg>
      <p:bgPr>
        <a:solidFill>
          <a:schemeClr val="dk1"/>
        </a:solidFill>
      </p:bgPr>
    </p:bg>
    <p:spTree>
      <p:nvGrpSpPr>
        <p:cNvPr id="262" name="Shape 262"/>
        <p:cNvGrpSpPr/>
        <p:nvPr/>
      </p:nvGrpSpPr>
      <p:grpSpPr>
        <a:xfrm>
          <a:off x="0" y="0"/>
          <a:ext cx="0" cy="0"/>
          <a:chOff x="0" y="0"/>
          <a:chExt cx="0" cy="0"/>
        </a:xfrm>
      </p:grpSpPr>
      <p:sp>
        <p:nvSpPr>
          <p:cNvPr id="263" name="Google Shape;263;p70"/>
          <p:cNvSpPr txBox="1"/>
          <p:nvPr>
            <p:ph type="title"/>
          </p:nvPr>
        </p:nvSpPr>
        <p:spPr>
          <a:xfrm>
            <a:off x="438019" y="2156252"/>
            <a:ext cx="3121486" cy="830997"/>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b="0" sz="27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64" name="Google Shape;264;p70"/>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1620">
          <p15:clr>
            <a:srgbClr val="FBAE40"/>
          </p15:clr>
        </p15:guide>
        <p15:guide id="3" pos="2243">
          <p15:clr>
            <a:srgbClr val="5ACBF0"/>
          </p15:clr>
        </p15:guide>
        <p15:guide id="4" pos="2796">
          <p15:clr>
            <a:srgbClr val="C35EA4"/>
          </p15:clr>
        </p15:guide>
        <p15:guide id="5" pos="2658">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bg>
      <p:bgPr>
        <a:solidFill>
          <a:schemeClr val="dk1"/>
        </a:solidFill>
      </p:bgPr>
    </p:bg>
    <p:spTree>
      <p:nvGrpSpPr>
        <p:cNvPr id="265" name="Shape 265"/>
        <p:cNvGrpSpPr/>
        <p:nvPr/>
      </p:nvGrpSpPr>
      <p:grpSpPr>
        <a:xfrm>
          <a:off x="0" y="0"/>
          <a:ext cx="0" cy="0"/>
          <a:chOff x="0" y="0"/>
          <a:chExt cx="0" cy="0"/>
        </a:xfrm>
      </p:grpSpPr>
      <p:sp>
        <p:nvSpPr>
          <p:cNvPr id="266" name="Google Shape;266;p71"/>
          <p:cNvSpPr txBox="1"/>
          <p:nvPr>
            <p:ph type="title"/>
          </p:nvPr>
        </p:nvSpPr>
        <p:spPr>
          <a:xfrm>
            <a:off x="438150" y="2236228"/>
            <a:ext cx="3120390" cy="64633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100"/>
              <a:buFont typeface="Quattrocento Sans"/>
              <a:buNone/>
              <a:defRPr b="0" sz="21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67" name="Google Shape;267;p71"/>
          <p:cNvPicPr preferRelativeResize="0"/>
          <p:nvPr>
            <p:ph idx="2" type="pic"/>
          </p:nvPr>
        </p:nvPicPr>
        <p:blipFill/>
        <p:spPr>
          <a:xfrm>
            <a:off x="4000500" y="0"/>
            <a:ext cx="5143500" cy="514350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2520">
          <p15:clr>
            <a:srgbClr val="FBAE40"/>
          </p15:clr>
        </p15:guide>
        <p15:guide id="2" orient="horz" pos="1408">
          <p15:clr>
            <a:srgbClr val="5ACBF0"/>
          </p15:clr>
        </p15:guide>
        <p15:guide id="3" pos="2798">
          <p15:clr>
            <a:srgbClr val="C35EA4"/>
          </p15:clr>
        </p15:guide>
        <p15:guide id="4" pos="2245">
          <p15:clr>
            <a:srgbClr val="5ACBF0"/>
          </p15:clr>
        </p15:guide>
        <p15:guide id="5" pos="2660">
          <p15:clr>
            <a:srgbClr val="A4A3A4"/>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1"/>
        </a:solidFill>
      </p:bgPr>
    </p:bg>
    <p:spTree>
      <p:nvGrpSpPr>
        <p:cNvPr id="268" name="Shape 268"/>
        <p:cNvGrpSpPr/>
        <p:nvPr/>
      </p:nvGrpSpPr>
      <p:grpSpPr>
        <a:xfrm>
          <a:off x="0" y="0"/>
          <a:ext cx="0" cy="0"/>
          <a:chOff x="0" y="0"/>
          <a:chExt cx="0" cy="0"/>
        </a:xfrm>
      </p:grpSpPr>
      <p:sp>
        <p:nvSpPr>
          <p:cNvPr id="269" name="Google Shape;269;p72"/>
          <p:cNvSpPr txBox="1"/>
          <p:nvPr>
            <p:ph type="title"/>
          </p:nvPr>
        </p:nvSpPr>
        <p:spPr>
          <a:xfrm>
            <a:off x="438912" y="2239088"/>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2700"/>
              <a:buFont typeface="Quattrocento Sans"/>
              <a:buNone/>
              <a:defRPr b="0" sz="27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0" name="Google Shape;270;p72"/>
          <p:cNvSpPr txBox="1"/>
          <p:nvPr>
            <p:ph idx="1" type="body"/>
          </p:nvPr>
        </p:nvSpPr>
        <p:spPr>
          <a:xfrm>
            <a:off x="449462" y="2704069"/>
            <a:ext cx="6858000"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Font typeface="Arial"/>
              <a:buNone/>
              <a:defRPr sz="1500">
                <a:solidFill>
                  <a:schemeClr val="lt1"/>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71" name="Google Shape;271;p72"/>
          <p:cNvSpPr/>
          <p:nvPr/>
        </p:nvSpPr>
        <p:spPr>
          <a:xfrm>
            <a:off x="-1" y="1638701"/>
            <a:ext cx="9144001" cy="3504799"/>
          </a:xfrm>
          <a:prstGeom prst="rect">
            <a:avLst/>
          </a:prstGeom>
          <a:solidFill>
            <a:srgbClr val="FFFFFF"/>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
  <p:cSld name="Video slide">
    <p:bg>
      <p:bgPr>
        <a:solidFill>
          <a:schemeClr val="dk1"/>
        </a:solidFill>
      </p:bgPr>
    </p:bg>
    <p:spTree>
      <p:nvGrpSpPr>
        <p:cNvPr id="272" name="Shape 272"/>
        <p:cNvGrpSpPr/>
        <p:nvPr/>
      </p:nvGrpSpPr>
      <p:grpSpPr>
        <a:xfrm>
          <a:off x="0" y="0"/>
          <a:ext cx="0" cy="0"/>
          <a:chOff x="0" y="0"/>
          <a:chExt cx="0" cy="0"/>
        </a:xfrm>
      </p:grpSpPr>
      <p:sp>
        <p:nvSpPr>
          <p:cNvPr id="273" name="Google Shape;273;p73"/>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2700"/>
              <a:buFont typeface="Quattrocento Sans"/>
              <a:buNone/>
              <a:defRPr b="0" sz="27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4" name="Google Shape;274;p73"/>
          <p:cNvSpPr/>
          <p:nvPr/>
        </p:nvSpPr>
        <p:spPr>
          <a:xfrm>
            <a:off x="-1" y="1638701"/>
            <a:ext cx="9144001" cy="3504799"/>
          </a:xfrm>
          <a:prstGeom prst="rect">
            <a:avLst/>
          </a:prstGeom>
          <a:solidFill>
            <a:srgbClr val="FFFFFF"/>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8">
          <p15:clr>
            <a:srgbClr val="5ACBF0"/>
          </p15:clr>
        </p15:guide>
        <p15:guide id="3" orient="horz" pos="1435">
          <p15:clr>
            <a:srgbClr val="5ACBF0"/>
          </p15:clr>
        </p15:guide>
        <p15:guide id="4" orient="horz" pos="1879">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1"/>
        </a:solidFill>
      </p:bgPr>
    </p:bg>
    <p:spTree>
      <p:nvGrpSpPr>
        <p:cNvPr id="275" name="Shape 275"/>
        <p:cNvGrpSpPr/>
        <p:nvPr/>
      </p:nvGrpSpPr>
      <p:grpSpPr>
        <a:xfrm>
          <a:off x="0" y="0"/>
          <a:ext cx="0" cy="0"/>
          <a:chOff x="0" y="0"/>
          <a:chExt cx="0" cy="0"/>
        </a:xfrm>
      </p:grpSpPr>
      <p:sp>
        <p:nvSpPr>
          <p:cNvPr id="276" name="Google Shape;276;p74"/>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2700"/>
              <a:buFont typeface="Quattrocento Sans"/>
              <a:buNone/>
              <a:defRPr b="0" sz="27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7" name="Google Shape;277;p74"/>
          <p:cNvSpPr/>
          <p:nvPr/>
        </p:nvSpPr>
        <p:spPr>
          <a:xfrm>
            <a:off x="-1" y="1638701"/>
            <a:ext cx="9144001" cy="3504799"/>
          </a:xfrm>
          <a:prstGeom prst="rect">
            <a:avLst/>
          </a:prstGeom>
          <a:solidFill>
            <a:srgbClr val="FFFFFF"/>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_2">
  <p:cSld name="Demo slide_2">
    <p:bg>
      <p:bgPr>
        <a:solidFill>
          <a:schemeClr val="lt2"/>
        </a:solidFill>
      </p:bgPr>
    </p:bg>
    <p:spTree>
      <p:nvGrpSpPr>
        <p:cNvPr id="278" name="Shape 278"/>
        <p:cNvGrpSpPr/>
        <p:nvPr/>
      </p:nvGrpSpPr>
      <p:grpSpPr>
        <a:xfrm>
          <a:off x="0" y="0"/>
          <a:ext cx="0" cy="0"/>
          <a:chOff x="0" y="0"/>
          <a:chExt cx="0" cy="0"/>
        </a:xfrm>
      </p:grpSpPr>
      <p:sp>
        <p:nvSpPr>
          <p:cNvPr id="279" name="Google Shape;279;p75"/>
          <p:cNvSpPr txBox="1"/>
          <p:nvPr>
            <p:ph type="title"/>
          </p:nvPr>
        </p:nvSpPr>
        <p:spPr>
          <a:xfrm>
            <a:off x="438912" y="1900145"/>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1A1A1A"/>
              </a:buClr>
              <a:buSzPts val="2700"/>
              <a:buFont typeface="Quattrocento Sans"/>
              <a:buNone/>
              <a:defRPr b="0" sz="2700" cap="none">
                <a:solidFill>
                  <a:srgbClr val="1A1A1A"/>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0" name="Google Shape;280;p75"/>
          <p:cNvSpPr txBox="1"/>
          <p:nvPr>
            <p:ph idx="1" type="body"/>
          </p:nvPr>
        </p:nvSpPr>
        <p:spPr>
          <a:xfrm>
            <a:off x="438912" y="2365127"/>
            <a:ext cx="6858000" cy="23083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A1A1A"/>
              </a:buClr>
              <a:buSzPts val="1400"/>
              <a:buFont typeface="Arial"/>
              <a:buNone/>
              <a:defRPr sz="1500">
                <a:solidFill>
                  <a:srgbClr val="1A1A1A"/>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pic>
        <p:nvPicPr>
          <p:cNvPr id="281" name="Google Shape;281;p75"/>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601">
          <p15:clr>
            <a:srgbClr val="5ACBF0"/>
          </p15:clr>
        </p15:guide>
        <p15:guide id="3" orient="horz" pos="1433">
          <p15:clr>
            <a:srgbClr val="5ACBF0"/>
          </p15:clr>
        </p15:guide>
        <p15:guide id="4" orient="horz" pos="1879">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_2">
  <p:cSld name="Video slide_2">
    <p:bg>
      <p:bgPr>
        <a:solidFill>
          <a:schemeClr val="lt2"/>
        </a:solidFill>
      </p:bgPr>
    </p:bg>
    <p:spTree>
      <p:nvGrpSpPr>
        <p:cNvPr id="282" name="Shape 282"/>
        <p:cNvGrpSpPr/>
        <p:nvPr/>
      </p:nvGrpSpPr>
      <p:grpSpPr>
        <a:xfrm>
          <a:off x="0" y="0"/>
          <a:ext cx="0" cy="0"/>
          <a:chOff x="0" y="0"/>
          <a:chExt cx="0" cy="0"/>
        </a:xfrm>
      </p:grpSpPr>
      <p:sp>
        <p:nvSpPr>
          <p:cNvPr id="283" name="Google Shape;283;p76"/>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84" name="Google Shape;284;p76"/>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8">
          <p15:clr>
            <a:srgbClr val="5ACBF0"/>
          </p15:clr>
        </p15:guide>
        <p15:guide id="3" orient="horz" pos="1435">
          <p15:clr>
            <a:srgbClr val="5ACBF0"/>
          </p15:clr>
        </p15:guide>
        <p15:guide id="4" orient="horz" pos="1879">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_2">
  <p:cSld name="Section Title_2">
    <p:bg>
      <p:bgPr>
        <a:solidFill>
          <a:schemeClr val="lt2"/>
        </a:solidFill>
      </p:bgPr>
    </p:bg>
    <p:spTree>
      <p:nvGrpSpPr>
        <p:cNvPr id="285" name="Shape 285"/>
        <p:cNvGrpSpPr/>
        <p:nvPr/>
      </p:nvGrpSpPr>
      <p:grpSpPr>
        <a:xfrm>
          <a:off x="0" y="0"/>
          <a:ext cx="0" cy="0"/>
          <a:chOff x="0" y="0"/>
          <a:chExt cx="0" cy="0"/>
        </a:xfrm>
      </p:grpSpPr>
      <p:sp>
        <p:nvSpPr>
          <p:cNvPr id="286" name="Google Shape;286;p77"/>
          <p:cNvSpPr txBox="1"/>
          <p:nvPr>
            <p:ph type="title"/>
          </p:nvPr>
        </p:nvSpPr>
        <p:spPr>
          <a:xfrm>
            <a:off x="438912" y="2276856"/>
            <a:ext cx="6858000" cy="37394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87" name="Google Shape;287;p77"/>
          <p:cNvPicPr preferRelativeResize="0"/>
          <p:nvPr/>
        </p:nvPicPr>
        <p:blipFill rotWithShape="1">
          <a:blip r:embed="rId2">
            <a:alphaModFix/>
          </a:blip>
          <a:srcRect b="6156" l="28" r="9556" t="-2689"/>
          <a:stretch/>
        </p:blipFill>
        <p:spPr>
          <a:xfrm>
            <a:off x="0" y="1562513"/>
            <a:ext cx="9144000" cy="3580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4595">
          <p15:clr>
            <a:srgbClr val="5ACBF0"/>
          </p15:clr>
        </p15:guide>
        <p15:guide id="3" orient="horz" pos="1433">
          <p15:clr>
            <a:srgbClr val="5ACBF0"/>
          </p15:clr>
        </p15:guide>
        <p15:guide id="4" orient="horz" pos="187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dk1"/>
        </a:solidFill>
      </p:bgPr>
    </p:bg>
    <p:spTree>
      <p:nvGrpSpPr>
        <p:cNvPr id="288" name="Shape 288"/>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954">
          <p15:clr>
            <a:srgbClr val="5ACBF0"/>
          </p15:clr>
        </p15:guide>
        <p15:guide id="2" orient="horz" pos="678">
          <p15:clr>
            <a:srgbClr val="5ACBF0"/>
          </p15:clr>
        </p15:guide>
        <p15:guide id="3" orient="horz" pos="216">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lt1"/>
        </a:solidFill>
      </p:bgPr>
    </p:bg>
    <p:spTree>
      <p:nvGrpSpPr>
        <p:cNvPr id="289" name="Shape 289"/>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678">
          <p15:clr>
            <a:srgbClr val="5ACBF0"/>
          </p15:clr>
        </p15:guide>
        <p15:guide id="2" orient="horz" pos="954">
          <p15:clr>
            <a:srgbClr val="5ACBF0"/>
          </p15:clr>
        </p15:guide>
        <p15:guide id="3" orient="horz" pos="21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290" name="Shape 290"/>
        <p:cNvGrpSpPr/>
        <p:nvPr/>
      </p:nvGrpSpPr>
      <p:grpSpPr>
        <a:xfrm>
          <a:off x="0" y="0"/>
          <a:ext cx="0" cy="0"/>
          <a:chOff x="0" y="0"/>
          <a:chExt cx="0" cy="0"/>
        </a:xfrm>
      </p:grpSpPr>
      <p:sp>
        <p:nvSpPr>
          <p:cNvPr id="291" name="Google Shape;291;p80"/>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2" name="Google Shape;292;p80"/>
          <p:cNvSpPr txBox="1"/>
          <p:nvPr>
            <p:ph idx="1" type="body"/>
          </p:nvPr>
        </p:nvSpPr>
        <p:spPr>
          <a:xfrm>
            <a:off x="441197" y="1077516"/>
            <a:ext cx="8263890" cy="143116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lt1"/>
              </a:buClr>
              <a:buSzPts val="1900"/>
              <a:buNone/>
              <a:defRPr sz="2100">
                <a:solidFill>
                  <a:schemeClr val="lt1"/>
                </a:solidFill>
                <a:latin typeface="Consolas"/>
                <a:ea typeface="Consolas"/>
                <a:cs typeface="Consolas"/>
                <a:sym typeface="Consolas"/>
              </a:defRPr>
            </a:lvl1pPr>
            <a:lvl2pPr indent="-228600" lvl="1" marL="914400" algn="l">
              <a:lnSpc>
                <a:spcPct val="100000"/>
              </a:lnSpc>
              <a:spcBef>
                <a:spcPts val="400"/>
              </a:spcBef>
              <a:spcAft>
                <a:spcPts val="0"/>
              </a:spcAft>
              <a:buClr>
                <a:schemeClr val="lt1"/>
              </a:buClr>
              <a:buSzPts val="1600"/>
              <a:buNone/>
              <a:defRPr sz="1800">
                <a:solidFill>
                  <a:schemeClr val="lt1"/>
                </a:solidFill>
                <a:latin typeface="Consolas"/>
                <a:ea typeface="Consolas"/>
                <a:cs typeface="Consolas"/>
                <a:sym typeface="Consolas"/>
              </a:defRPr>
            </a:lvl2pPr>
            <a:lvl3pPr indent="-228600" lvl="2" marL="1371600" algn="l">
              <a:lnSpc>
                <a:spcPct val="100000"/>
              </a:lnSpc>
              <a:spcBef>
                <a:spcPts val="300"/>
              </a:spcBef>
              <a:spcAft>
                <a:spcPts val="0"/>
              </a:spcAft>
              <a:buClr>
                <a:schemeClr val="lt1"/>
              </a:buClr>
              <a:buSzPts val="1400"/>
              <a:buNone/>
              <a:defRPr sz="1500">
                <a:solidFill>
                  <a:schemeClr val="lt1"/>
                </a:solidFill>
                <a:latin typeface="Consolas"/>
                <a:ea typeface="Consolas"/>
                <a:cs typeface="Consolas"/>
                <a:sym typeface="Consolas"/>
              </a:defRPr>
            </a:lvl3pPr>
            <a:lvl4pPr indent="-228600" lvl="3" marL="1828800" algn="l">
              <a:lnSpc>
                <a:spcPct val="100000"/>
              </a:lnSpc>
              <a:spcBef>
                <a:spcPts val="300"/>
              </a:spcBef>
              <a:spcAft>
                <a:spcPts val="0"/>
              </a:spcAft>
              <a:buClr>
                <a:schemeClr val="lt1"/>
              </a:buClr>
              <a:buSzPts val="1200"/>
              <a:buNone/>
              <a:defRPr sz="1400">
                <a:solidFill>
                  <a:schemeClr val="lt1"/>
                </a:solidFill>
                <a:latin typeface="Consolas"/>
                <a:ea typeface="Consolas"/>
                <a:cs typeface="Consolas"/>
                <a:sym typeface="Consolas"/>
              </a:defRPr>
            </a:lvl4pPr>
            <a:lvl5pPr indent="-228600" lvl="4" marL="2286000" algn="l">
              <a:lnSpc>
                <a:spcPct val="100000"/>
              </a:lnSpc>
              <a:spcBef>
                <a:spcPts val="300"/>
              </a:spcBef>
              <a:spcAft>
                <a:spcPts val="0"/>
              </a:spcAft>
              <a:buClr>
                <a:schemeClr val="lt1"/>
              </a:buClr>
              <a:buSzPts val="1200"/>
              <a:buNone/>
              <a:defRPr sz="1400">
                <a:solidFill>
                  <a:schemeClr val="lt1"/>
                </a:solidFill>
                <a:latin typeface="Consolas"/>
                <a:ea typeface="Consolas"/>
                <a:cs typeface="Consolas"/>
                <a:sym typeface="Consolas"/>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954">
          <p15:clr>
            <a:srgbClr val="5ACBF0"/>
          </p15:clr>
        </p15:guide>
        <p15:guide id="2" orient="horz" pos="679">
          <p15:clr>
            <a:srgbClr val="5ACBF0"/>
          </p15:clr>
        </p15:guide>
        <p15:guide id="3" orient="horz" pos="21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293" name="Shape 293"/>
        <p:cNvGrpSpPr/>
        <p:nvPr/>
      </p:nvGrpSpPr>
      <p:grpSpPr>
        <a:xfrm>
          <a:off x="0" y="0"/>
          <a:ext cx="0" cy="0"/>
          <a:chOff x="0" y="0"/>
          <a:chExt cx="0" cy="0"/>
        </a:xfrm>
      </p:grpSpPr>
      <p:sp>
        <p:nvSpPr>
          <p:cNvPr id="294" name="Google Shape;294;p81"/>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7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5" name="Google Shape;295;p81"/>
          <p:cNvSpPr txBox="1"/>
          <p:nvPr>
            <p:ph idx="1" type="body"/>
          </p:nvPr>
        </p:nvSpPr>
        <p:spPr>
          <a:xfrm>
            <a:off x="438150" y="1077516"/>
            <a:ext cx="8264129" cy="1661993"/>
          </a:xfrm>
          <a:prstGeom prst="rect">
            <a:avLst/>
          </a:prstGeom>
          <a:noFill/>
          <a:ln>
            <a:noFill/>
          </a:ln>
        </p:spPr>
        <p:txBody>
          <a:bodyPr anchorCtr="0" anchor="t" bIns="0" lIns="0" spcFirstLastPara="1" rIns="0" wrap="square" tIns="0">
            <a:spAutoFit/>
          </a:bodyPr>
          <a:lstStyle>
            <a:lvl1pPr indent="-381000" lvl="0" marL="457200" algn="l">
              <a:lnSpc>
                <a:spcPct val="100000"/>
              </a:lnSpc>
              <a:spcBef>
                <a:spcPts val="500"/>
              </a:spcBef>
              <a:spcAft>
                <a:spcPts val="0"/>
              </a:spcAft>
              <a:buClr>
                <a:schemeClr val="lt1"/>
              </a:buClr>
              <a:buSzPts val="2400"/>
              <a:buChar char="·"/>
              <a:defRPr sz="2700">
                <a:latin typeface="Quattrocento Sans"/>
                <a:ea typeface="Quattrocento Sans"/>
                <a:cs typeface="Quattrocento Sans"/>
                <a:sym typeface="Quattrocento Sans"/>
              </a:defRPr>
            </a:lvl1pPr>
            <a:lvl2pPr indent="-349250" lvl="1" marL="914400" algn="l">
              <a:lnSpc>
                <a:spcPct val="100000"/>
              </a:lnSpc>
              <a:spcBef>
                <a:spcPts val="400"/>
              </a:spcBef>
              <a:spcAft>
                <a:spcPts val="0"/>
              </a:spcAft>
              <a:buClr>
                <a:schemeClr val="lt1"/>
              </a:buClr>
              <a:buSzPts val="1900"/>
              <a:buChar char="·"/>
              <a:defRPr sz="2100">
                <a:latin typeface="Quattrocento Sans"/>
                <a:ea typeface="Quattrocento Sans"/>
                <a:cs typeface="Quattrocento Sans"/>
                <a:sym typeface="Quattrocento Sans"/>
              </a:defRPr>
            </a:lvl2pPr>
            <a:lvl3pPr indent="-330200" lvl="2" marL="1371600" algn="l">
              <a:lnSpc>
                <a:spcPct val="100000"/>
              </a:lnSpc>
              <a:spcBef>
                <a:spcPts val="400"/>
              </a:spcBef>
              <a:spcAft>
                <a:spcPts val="0"/>
              </a:spcAft>
              <a:buClr>
                <a:schemeClr val="lt1"/>
              </a:buClr>
              <a:buSzPts val="1600"/>
              <a:buChar char="·"/>
              <a:defRPr sz="1800">
                <a:latin typeface="Quattrocento Sans"/>
                <a:ea typeface="Quattrocento Sans"/>
                <a:cs typeface="Quattrocento Sans"/>
                <a:sym typeface="Quattrocento Sans"/>
              </a:defRPr>
            </a:lvl3pPr>
            <a:lvl4pPr indent="-317500" lvl="3" marL="1828800" algn="l">
              <a:lnSpc>
                <a:spcPct val="100000"/>
              </a:lnSpc>
              <a:spcBef>
                <a:spcPts val="300"/>
              </a:spcBef>
              <a:spcAft>
                <a:spcPts val="0"/>
              </a:spcAft>
              <a:buClr>
                <a:schemeClr val="lt1"/>
              </a:buClr>
              <a:buSzPts val="1400"/>
              <a:buChar char="·"/>
              <a:defRPr sz="1500">
                <a:latin typeface="Quattrocento Sans"/>
                <a:ea typeface="Quattrocento Sans"/>
                <a:cs typeface="Quattrocento Sans"/>
                <a:sym typeface="Quattrocento Sans"/>
              </a:defRPr>
            </a:lvl4pPr>
            <a:lvl5pPr indent="-304800" lvl="4" marL="2286000" algn="l">
              <a:lnSpc>
                <a:spcPct val="100000"/>
              </a:lnSpc>
              <a:spcBef>
                <a:spcPts val="300"/>
              </a:spcBef>
              <a:spcAft>
                <a:spcPts val="0"/>
              </a:spcAft>
              <a:buClr>
                <a:schemeClr val="lt1"/>
              </a:buClr>
              <a:buSzPts val="1200"/>
              <a:buChar char="·"/>
              <a:defRPr sz="1400">
                <a:latin typeface="Quattrocento Sans"/>
                <a:ea typeface="Quattrocento Sans"/>
                <a:cs typeface="Quattrocento Sans"/>
                <a:sym typeface="Quattrocento Sans"/>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296" name="Google Shape;296;p81"/>
          <p:cNvSpPr txBox="1"/>
          <p:nvPr>
            <p:ph idx="2" type="body"/>
          </p:nvPr>
        </p:nvSpPr>
        <p:spPr>
          <a:xfrm>
            <a:off x="1" y="4701779"/>
            <a:ext cx="9144001" cy="441722"/>
          </a:xfrm>
          <a:prstGeom prst="rect">
            <a:avLst/>
          </a:prstGeom>
          <a:solidFill>
            <a:srgbClr val="FFFF99"/>
          </a:solidFill>
          <a:ln>
            <a:noFill/>
          </a:ln>
        </p:spPr>
        <p:txBody>
          <a:bodyPr anchorCtr="0" anchor="b" bIns="34275" lIns="116600" spcFirstLastPara="1" rIns="116600" wrap="square" tIns="58300">
            <a:noAutofit/>
          </a:bodyPr>
          <a:lstStyle>
            <a:lvl1pPr indent="-228600" lvl="0" marL="457200" algn="r">
              <a:lnSpc>
                <a:spcPct val="100000"/>
              </a:lnSpc>
              <a:spcBef>
                <a:spcPts val="600"/>
              </a:spcBef>
              <a:spcAft>
                <a:spcPts val="0"/>
              </a:spcAft>
              <a:buClr>
                <a:srgbClr val="000000"/>
              </a:buClr>
              <a:buSzPts val="2500"/>
              <a:buFont typeface="Arial"/>
              <a:buNone/>
              <a:defRPr sz="2800">
                <a:solidFill>
                  <a:srgbClr val="000000"/>
                </a:solidFill>
                <a:latin typeface="Quattrocento Sans"/>
                <a:ea typeface="Quattrocento Sans"/>
                <a:cs typeface="Quattrocento Sans"/>
                <a:sym typeface="Quattrocento Sans"/>
              </a:defRPr>
            </a:lvl1pPr>
            <a:lvl2pPr indent="-304800" lvl="1" marL="914400" algn="l">
              <a:lnSpc>
                <a:spcPct val="100000"/>
              </a:lnSpc>
              <a:spcBef>
                <a:spcPts val="300"/>
              </a:spcBef>
              <a:spcAft>
                <a:spcPts val="0"/>
              </a:spcAft>
              <a:buClr>
                <a:schemeClr val="lt1"/>
              </a:buClr>
              <a:buSzPts val="1200"/>
              <a:buChar char="·"/>
              <a:defRPr/>
            </a:lvl2pPr>
            <a:lvl3pPr indent="-304800" lvl="2" marL="1371600" algn="l">
              <a:lnSpc>
                <a:spcPct val="100000"/>
              </a:lnSpc>
              <a:spcBef>
                <a:spcPts val="300"/>
              </a:spcBef>
              <a:spcAft>
                <a:spcPts val="0"/>
              </a:spcAft>
              <a:buClr>
                <a:schemeClr val="lt1"/>
              </a:buClr>
              <a:buSzPts val="1200"/>
              <a:buChar char="·"/>
              <a:defRPr/>
            </a:lvl3pPr>
            <a:lvl4pPr indent="-304800" lvl="3" marL="1828800" algn="l">
              <a:lnSpc>
                <a:spcPct val="100000"/>
              </a:lnSpc>
              <a:spcBef>
                <a:spcPts val="300"/>
              </a:spcBef>
              <a:spcAft>
                <a:spcPts val="0"/>
              </a:spcAft>
              <a:buClr>
                <a:schemeClr val="lt1"/>
              </a:buClr>
              <a:buSzPts val="1200"/>
              <a:buChar char="·"/>
              <a:defRPr/>
            </a:lvl4pPr>
            <a:lvl5pPr indent="-304800" lvl="4" marL="2286000" algn="l">
              <a:lnSpc>
                <a:spcPct val="100000"/>
              </a:lnSpc>
              <a:spcBef>
                <a:spcPts val="300"/>
              </a:spcBef>
              <a:spcAft>
                <a:spcPts val="0"/>
              </a:spcAft>
              <a:buClr>
                <a:schemeClr val="lt1"/>
              </a:buClr>
              <a:buSzPts val="12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transition>
    <p:fade/>
  </p:transition>
  <p:extLst>
    <p:ext uri="{DCECCB84-F9BA-43D5-87BE-67443E8EF086}">
      <p15:sldGuideLst>
        <p15:guide id="1" orient="horz" pos="678">
          <p15:clr>
            <a:srgbClr val="5ACBF0"/>
          </p15:clr>
        </p15:guide>
        <p15:guide id="2" orient="horz" pos="216">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losing logo slide">
  <p:cSld name="2_Closing logo slide">
    <p:bg>
      <p:bgPr>
        <a:solidFill>
          <a:schemeClr val="dk1"/>
        </a:solidFill>
      </p:bgPr>
    </p:bg>
    <p:spTree>
      <p:nvGrpSpPr>
        <p:cNvPr id="297" name="Shape 297"/>
        <p:cNvGrpSpPr/>
        <p:nvPr/>
      </p:nvGrpSpPr>
      <p:grpSpPr>
        <a:xfrm>
          <a:off x="0" y="0"/>
          <a:ext cx="0" cy="0"/>
          <a:chOff x="0" y="0"/>
          <a:chExt cx="0" cy="0"/>
        </a:xfrm>
      </p:grpSpPr>
      <p:pic>
        <p:nvPicPr>
          <p:cNvPr descr="A close up of a logo&#10;&#10;Description automatically generated" id="298" name="Google Shape;298;p82"/>
          <p:cNvPicPr preferRelativeResize="0"/>
          <p:nvPr/>
        </p:nvPicPr>
        <p:blipFill rotWithShape="1">
          <a:blip r:embed="rId2">
            <a:alphaModFix/>
          </a:blip>
          <a:srcRect b="10285" l="25753" r="8703" t="-137"/>
          <a:stretch/>
        </p:blipFill>
        <p:spPr>
          <a:xfrm>
            <a:off x="0" y="545467"/>
            <a:ext cx="9144000" cy="4598033"/>
          </a:xfrm>
          <a:prstGeom prst="rect">
            <a:avLst/>
          </a:prstGeom>
          <a:noFill/>
          <a:ln>
            <a:noFill/>
          </a:ln>
        </p:spPr>
      </p:pic>
      <p:pic>
        <p:nvPicPr>
          <p:cNvPr id="299" name="Google Shape;299;p82"/>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logo slide">
  <p:cSld name="3_Closing logo slide">
    <p:bg>
      <p:bgPr>
        <a:solidFill>
          <a:schemeClr val="dk2"/>
        </a:solidFill>
      </p:bgPr>
    </p:bg>
    <p:spTree>
      <p:nvGrpSpPr>
        <p:cNvPr id="300" name="Shape 300"/>
        <p:cNvGrpSpPr/>
        <p:nvPr/>
      </p:nvGrpSpPr>
      <p:grpSpPr>
        <a:xfrm>
          <a:off x="0" y="0"/>
          <a:ext cx="0" cy="0"/>
          <a:chOff x="0" y="0"/>
          <a:chExt cx="0" cy="0"/>
        </a:xfrm>
      </p:grpSpPr>
      <p:pic>
        <p:nvPicPr>
          <p:cNvPr descr="A close up of a logo&#10;&#10;Description automatically generated" id="301" name="Google Shape;301;p83"/>
          <p:cNvPicPr preferRelativeResize="0"/>
          <p:nvPr/>
        </p:nvPicPr>
        <p:blipFill rotWithShape="1">
          <a:blip r:embed="rId2">
            <a:alphaModFix/>
          </a:blip>
          <a:srcRect b="10285" l="25753" r="8703" t="-137"/>
          <a:stretch/>
        </p:blipFill>
        <p:spPr>
          <a:xfrm>
            <a:off x="0" y="545467"/>
            <a:ext cx="9144000" cy="4598033"/>
          </a:xfrm>
          <a:prstGeom prst="rect">
            <a:avLst/>
          </a:prstGeom>
          <a:noFill/>
          <a:ln>
            <a:noFill/>
          </a:ln>
        </p:spPr>
      </p:pic>
      <p:pic>
        <p:nvPicPr>
          <p:cNvPr id="302" name="Google Shape;302;p83"/>
          <p:cNvPicPr preferRelativeResize="0"/>
          <p:nvPr/>
        </p:nvPicPr>
        <p:blipFill rotWithShape="1">
          <a:blip r:embed="rId3">
            <a:alphaModFix/>
          </a:blip>
          <a:srcRect b="0" l="0" r="0" t="0"/>
          <a:stretch/>
        </p:blipFill>
        <p:spPr>
          <a:xfrm>
            <a:off x="440532" y="446961"/>
            <a:ext cx="1599716" cy="301751"/>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theme" Target="../theme/theme6.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7.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8.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67.xml"/><Relationship Id="rId22" Type="http://schemas.openxmlformats.org/officeDocument/2006/relationships/slideLayout" Target="../slideLayouts/slideLayout69.xml"/><Relationship Id="rId21" Type="http://schemas.openxmlformats.org/officeDocument/2006/relationships/slideLayout" Target="../slideLayouts/slideLayout68.xml"/><Relationship Id="rId24" Type="http://schemas.openxmlformats.org/officeDocument/2006/relationships/slideLayout" Target="../slideLayouts/slideLayout71.xml"/><Relationship Id="rId23" Type="http://schemas.openxmlformats.org/officeDocument/2006/relationships/slideLayout" Target="../slideLayouts/slideLayout70.xml"/><Relationship Id="rId1" Type="http://schemas.openxmlformats.org/officeDocument/2006/relationships/image" Target="../media/image1.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26" Type="http://schemas.openxmlformats.org/officeDocument/2006/relationships/slideLayout" Target="../slideLayouts/slideLayout73.xml"/><Relationship Id="rId25" Type="http://schemas.openxmlformats.org/officeDocument/2006/relationships/slideLayout" Target="../slideLayouts/slideLayout72.xml"/><Relationship Id="rId28" Type="http://schemas.openxmlformats.org/officeDocument/2006/relationships/slideLayout" Target="../slideLayouts/slideLayout75.xml"/><Relationship Id="rId27" Type="http://schemas.openxmlformats.org/officeDocument/2006/relationships/slideLayout" Target="../slideLayouts/slideLayout74.xml"/><Relationship Id="rId5" Type="http://schemas.openxmlformats.org/officeDocument/2006/relationships/slideLayout" Target="../slideLayouts/slideLayout52.xml"/><Relationship Id="rId6" Type="http://schemas.openxmlformats.org/officeDocument/2006/relationships/slideLayout" Target="../slideLayouts/slideLayout53.xml"/><Relationship Id="rId29" Type="http://schemas.openxmlformats.org/officeDocument/2006/relationships/slideLayout" Target="../slideLayouts/slideLayout76.xml"/><Relationship Id="rId7" Type="http://schemas.openxmlformats.org/officeDocument/2006/relationships/slideLayout" Target="../slideLayouts/slideLayout54.xml"/><Relationship Id="rId8" Type="http://schemas.openxmlformats.org/officeDocument/2006/relationships/slideLayout" Target="../slideLayouts/slideLayout55.xml"/><Relationship Id="rId31" Type="http://schemas.openxmlformats.org/officeDocument/2006/relationships/slideLayout" Target="../slideLayouts/slideLayout78.xml"/><Relationship Id="rId30" Type="http://schemas.openxmlformats.org/officeDocument/2006/relationships/slideLayout" Target="../slideLayouts/slideLayout77.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32" Type="http://schemas.openxmlformats.org/officeDocument/2006/relationships/theme" Target="../theme/theme2.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9" Type="http://schemas.openxmlformats.org/officeDocument/2006/relationships/slideLayout" Target="../slideLayouts/slideLayout66.xml"/><Relationship Id="rId1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2700"/>
              <a:buFont typeface="Quattrocento Sans"/>
              <a:buNone/>
              <a:defRPr b="0" i="0" sz="27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38150" y="1076627"/>
            <a:ext cx="8263890" cy="1209562"/>
          </a:xfrm>
          <a:prstGeom prst="rect">
            <a:avLst/>
          </a:prstGeom>
          <a:noFill/>
          <a:ln>
            <a:noFill/>
          </a:ln>
        </p:spPr>
        <p:txBody>
          <a:bodyPr anchorCtr="0" anchor="t" bIns="0" lIns="0" spcFirstLastPara="1" rIns="0" wrap="square" tIns="0">
            <a:spAutoFit/>
          </a:bodyPr>
          <a:lstStyle>
            <a:lvl1pPr indent="-349250" lvl="0" marL="457200" marR="0" rtl="0" algn="l">
              <a:lnSpc>
                <a:spcPct val="100000"/>
              </a:lnSpc>
              <a:spcBef>
                <a:spcPts val="400"/>
              </a:spcBef>
              <a:spcAft>
                <a:spcPts val="0"/>
              </a:spcAft>
              <a:buClr>
                <a:schemeClr val="dk1"/>
              </a:buClr>
              <a:buSzPts val="19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17500" lvl="1" marL="914400" marR="0" rtl="0" algn="l">
              <a:lnSpc>
                <a:spcPct val="100000"/>
              </a:lnSpc>
              <a:spcBef>
                <a:spcPts val="300"/>
              </a:spcBef>
              <a:spcAft>
                <a:spcPts val="0"/>
              </a:spcAft>
              <a:buClr>
                <a:schemeClr val="dk1"/>
              </a:buClr>
              <a:buSzPts val="1400"/>
              <a:buFont typeface="Noto Sans Symbols"/>
              <a:buChar char="·"/>
              <a:defRPr b="0" i="0" sz="1500" u="none" cap="none" strike="noStrike">
                <a:solidFill>
                  <a:schemeClr val="dk1"/>
                </a:solidFill>
                <a:latin typeface="Quattrocento Sans"/>
                <a:ea typeface="Quattrocento Sans"/>
                <a:cs typeface="Quattrocento Sans"/>
                <a:sym typeface="Quattrocento Sans"/>
              </a:defRPr>
            </a:lvl2pPr>
            <a:lvl3pPr indent="-298450" lvl="2" marL="1371600" marR="0" rtl="0" algn="l">
              <a:lnSpc>
                <a:spcPct val="100000"/>
              </a:lnSpc>
              <a:spcBef>
                <a:spcPts val="200"/>
              </a:spcBef>
              <a:spcAft>
                <a:spcPts val="0"/>
              </a:spcAft>
              <a:buClr>
                <a:schemeClr val="dk1"/>
              </a:buClr>
              <a:buSzPts val="1100"/>
              <a:buFont typeface="Noto Sans Symbols"/>
              <a:buChar char="·"/>
              <a:defRPr b="0" i="0" sz="12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100000"/>
              </a:lnSpc>
              <a:spcBef>
                <a:spcPts val="200"/>
              </a:spcBef>
              <a:spcAft>
                <a:spcPts val="0"/>
              </a:spcAft>
              <a:buClr>
                <a:schemeClr val="dk1"/>
              </a:buClr>
              <a:buSzPts val="900"/>
              <a:buFont typeface="Noto Sans Symbols"/>
              <a:buChar char="·"/>
              <a:defRPr b="0" i="0" sz="11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100000"/>
              </a:lnSpc>
              <a:spcBef>
                <a:spcPts val="200"/>
              </a:spcBef>
              <a:spcAft>
                <a:spcPts val="0"/>
              </a:spcAft>
              <a:buClr>
                <a:schemeClr val="dk1"/>
              </a:buClr>
              <a:buSzPts val="900"/>
              <a:buFont typeface="Noto Sans Symbols"/>
              <a:buChar char="·"/>
              <a:defRPr b="0" i="0" sz="11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53" name="Google Shape;53;p13"/>
          <p:cNvPicPr preferRelativeResize="0"/>
          <p:nvPr/>
        </p:nvPicPr>
        <p:blipFill rotWithShape="1">
          <a:blip r:embed="rId1">
            <a:alphaModFix/>
          </a:blip>
          <a:srcRect b="0" l="761" r="0" t="0"/>
          <a:stretch/>
        </p:blipFill>
        <p:spPr>
          <a:xfrm rot="5400000">
            <a:off x="7091873" y="2132830"/>
            <a:ext cx="5143500" cy="8778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76">
          <p15:clr>
            <a:srgbClr val="C35EA4"/>
          </p15:clr>
        </p15:guide>
        <p15:guide id="2" pos="5485">
          <p15:clr>
            <a:srgbClr val="C35EA4"/>
          </p15:clr>
        </p15:guide>
        <p15:guide id="3" orient="horz" pos="277">
          <p15:clr>
            <a:srgbClr val="C35EA4"/>
          </p15:clr>
        </p15:guide>
        <p15:guide id="4" orient="horz" pos="2962">
          <p15:clr>
            <a:srgbClr val="C35EA4"/>
          </p15:clr>
        </p15:guide>
        <p15:guide id="5" orient="horz" pos="138">
          <p15:clr>
            <a:srgbClr val="A4A3A4"/>
          </p15:clr>
        </p15:guide>
        <p15:guide id="6" pos="139">
          <p15:clr>
            <a:srgbClr val="A4A3A4"/>
          </p15:clr>
        </p15:guide>
        <p15:guide id="7" orient="horz" pos="3101">
          <p15:clr>
            <a:srgbClr val="A4A3A4"/>
          </p15:clr>
        </p15:guide>
        <p15:guide id="8" pos="562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49"/>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2700"/>
              <a:buFont typeface="Quattrocento Sans"/>
              <a:buNone/>
              <a:defRPr b="0" i="0" sz="27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83" name="Google Shape;183;p49"/>
          <p:cNvSpPr txBox="1"/>
          <p:nvPr>
            <p:ph idx="1" type="body"/>
          </p:nvPr>
        </p:nvSpPr>
        <p:spPr>
          <a:xfrm>
            <a:off x="438150" y="1076627"/>
            <a:ext cx="8263890" cy="1209562"/>
          </a:xfrm>
          <a:prstGeom prst="rect">
            <a:avLst/>
          </a:prstGeom>
          <a:noFill/>
          <a:ln>
            <a:noFill/>
          </a:ln>
        </p:spPr>
        <p:txBody>
          <a:bodyPr anchorCtr="0" anchor="t" bIns="0" lIns="0" spcFirstLastPara="1" rIns="0" wrap="square" tIns="0">
            <a:spAutoFit/>
          </a:bodyPr>
          <a:lstStyle>
            <a:lvl1pPr indent="-349250" lvl="0" marL="457200" marR="0" rtl="0" algn="l">
              <a:lnSpc>
                <a:spcPct val="100000"/>
              </a:lnSpc>
              <a:spcBef>
                <a:spcPts val="400"/>
              </a:spcBef>
              <a:spcAft>
                <a:spcPts val="0"/>
              </a:spcAft>
              <a:buClr>
                <a:schemeClr val="lt1"/>
              </a:buClr>
              <a:buSzPts val="1900"/>
              <a:buFont typeface="Noto Sans Symbols"/>
              <a:buChar char="·"/>
              <a:defRPr b="0" i="0" sz="2100" u="none" cap="none" strike="noStrike">
                <a:solidFill>
                  <a:schemeClr val="lt1"/>
                </a:solidFill>
                <a:latin typeface="Quattrocento Sans"/>
                <a:ea typeface="Quattrocento Sans"/>
                <a:cs typeface="Quattrocento Sans"/>
                <a:sym typeface="Quattrocento Sans"/>
              </a:defRPr>
            </a:lvl1pPr>
            <a:lvl2pPr indent="-317500" lvl="1" marL="914400" marR="0" rtl="0" algn="l">
              <a:lnSpc>
                <a:spcPct val="100000"/>
              </a:lnSpc>
              <a:spcBef>
                <a:spcPts val="300"/>
              </a:spcBef>
              <a:spcAft>
                <a:spcPts val="0"/>
              </a:spcAft>
              <a:buClr>
                <a:schemeClr val="lt1"/>
              </a:buClr>
              <a:buSzPts val="1400"/>
              <a:buFont typeface="Noto Sans Symbols"/>
              <a:buChar char="·"/>
              <a:defRPr b="0" i="0" sz="1500" u="none" cap="none" strike="noStrike">
                <a:solidFill>
                  <a:schemeClr val="lt1"/>
                </a:solidFill>
                <a:latin typeface="Quattrocento Sans"/>
                <a:ea typeface="Quattrocento Sans"/>
                <a:cs typeface="Quattrocento Sans"/>
                <a:sym typeface="Quattrocento Sans"/>
              </a:defRPr>
            </a:lvl2pPr>
            <a:lvl3pPr indent="-298450" lvl="2" marL="1371600" marR="0" rtl="0" algn="l">
              <a:lnSpc>
                <a:spcPct val="100000"/>
              </a:lnSpc>
              <a:spcBef>
                <a:spcPts val="200"/>
              </a:spcBef>
              <a:spcAft>
                <a:spcPts val="0"/>
              </a:spcAft>
              <a:buClr>
                <a:schemeClr val="lt1"/>
              </a:buClr>
              <a:buSzPts val="1100"/>
              <a:buFont typeface="Noto Sans Symbols"/>
              <a:buChar char="·"/>
              <a:defRPr b="0" i="0" sz="1200" u="none" cap="none" strike="noStrike">
                <a:solidFill>
                  <a:schemeClr val="lt1"/>
                </a:solidFill>
                <a:latin typeface="Quattrocento Sans"/>
                <a:ea typeface="Quattrocento Sans"/>
                <a:cs typeface="Quattrocento Sans"/>
                <a:sym typeface="Quattrocento Sans"/>
              </a:defRPr>
            </a:lvl3pPr>
            <a:lvl4pPr indent="-285750" lvl="3" marL="18288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4pPr>
            <a:lvl5pPr indent="-285750" lvl="4" marL="22860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84" name="Google Shape;184;p49"/>
          <p:cNvPicPr preferRelativeResize="0"/>
          <p:nvPr/>
        </p:nvPicPr>
        <p:blipFill rotWithShape="1">
          <a:blip r:embed="rId1">
            <a:alphaModFix/>
          </a:blip>
          <a:srcRect b="0" l="761" r="0" t="0"/>
          <a:stretch/>
        </p:blipFill>
        <p:spPr>
          <a:xfrm rot="5400000">
            <a:off x="7091873" y="2132830"/>
            <a:ext cx="5143500" cy="8778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4"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76">
          <p15:clr>
            <a:srgbClr val="C35EA4"/>
          </p15:clr>
        </p15:guide>
        <p15:guide id="2" pos="5485">
          <p15:clr>
            <a:srgbClr val="C35EA4"/>
          </p15:clr>
        </p15:guide>
        <p15:guide id="3" orient="horz" pos="277">
          <p15:clr>
            <a:srgbClr val="C35EA4"/>
          </p15:clr>
        </p15:guide>
        <p15:guide id="4" orient="horz" pos="2962">
          <p15:clr>
            <a:srgbClr val="C35EA4"/>
          </p15:clr>
        </p15:guide>
        <p15:guide id="5" orient="horz" pos="138">
          <p15:clr>
            <a:srgbClr val="A4A3A4"/>
          </p15:clr>
        </p15:guide>
        <p15:guide id="6" pos="139">
          <p15:clr>
            <a:srgbClr val="A4A3A4"/>
          </p15:clr>
        </p15:guide>
        <p15:guide id="7" orient="horz" pos="3101">
          <p15:clr>
            <a:srgbClr val="A4A3A4"/>
          </p15:clr>
        </p15:guide>
        <p15:guide id="8" pos="562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51"/>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2700"/>
              <a:buFont typeface="Quattrocento Sans"/>
              <a:buNone/>
              <a:defRPr b="0" i="0" sz="27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2" name="Google Shape;192;p51"/>
          <p:cNvSpPr txBox="1"/>
          <p:nvPr>
            <p:ph idx="1" type="body"/>
          </p:nvPr>
        </p:nvSpPr>
        <p:spPr>
          <a:xfrm>
            <a:off x="438150" y="1076627"/>
            <a:ext cx="8263890" cy="1209562"/>
          </a:xfrm>
          <a:prstGeom prst="rect">
            <a:avLst/>
          </a:prstGeom>
          <a:noFill/>
          <a:ln>
            <a:noFill/>
          </a:ln>
        </p:spPr>
        <p:txBody>
          <a:bodyPr anchorCtr="0" anchor="t" bIns="0" lIns="0" spcFirstLastPara="1" rIns="0" wrap="square" tIns="0">
            <a:spAutoFit/>
          </a:bodyPr>
          <a:lstStyle>
            <a:lvl1pPr indent="-349250" lvl="0" marL="457200" marR="0" rtl="0" algn="l">
              <a:lnSpc>
                <a:spcPct val="100000"/>
              </a:lnSpc>
              <a:spcBef>
                <a:spcPts val="400"/>
              </a:spcBef>
              <a:spcAft>
                <a:spcPts val="0"/>
              </a:spcAft>
              <a:buClr>
                <a:schemeClr val="lt1"/>
              </a:buClr>
              <a:buSzPts val="1900"/>
              <a:buFont typeface="Noto Sans Symbols"/>
              <a:buChar char="·"/>
              <a:defRPr b="0" i="0" sz="2100" u="none" cap="none" strike="noStrike">
                <a:solidFill>
                  <a:schemeClr val="lt1"/>
                </a:solidFill>
                <a:latin typeface="Quattrocento Sans"/>
                <a:ea typeface="Quattrocento Sans"/>
                <a:cs typeface="Quattrocento Sans"/>
                <a:sym typeface="Quattrocento Sans"/>
              </a:defRPr>
            </a:lvl1pPr>
            <a:lvl2pPr indent="-317500" lvl="1" marL="914400" marR="0" rtl="0" algn="l">
              <a:lnSpc>
                <a:spcPct val="100000"/>
              </a:lnSpc>
              <a:spcBef>
                <a:spcPts val="300"/>
              </a:spcBef>
              <a:spcAft>
                <a:spcPts val="0"/>
              </a:spcAft>
              <a:buClr>
                <a:schemeClr val="lt1"/>
              </a:buClr>
              <a:buSzPts val="1400"/>
              <a:buFont typeface="Noto Sans Symbols"/>
              <a:buChar char="·"/>
              <a:defRPr b="0" i="0" sz="1500" u="none" cap="none" strike="noStrike">
                <a:solidFill>
                  <a:schemeClr val="lt1"/>
                </a:solidFill>
                <a:latin typeface="Quattrocento Sans"/>
                <a:ea typeface="Quattrocento Sans"/>
                <a:cs typeface="Quattrocento Sans"/>
                <a:sym typeface="Quattrocento Sans"/>
              </a:defRPr>
            </a:lvl2pPr>
            <a:lvl3pPr indent="-298450" lvl="2" marL="1371600" marR="0" rtl="0" algn="l">
              <a:lnSpc>
                <a:spcPct val="100000"/>
              </a:lnSpc>
              <a:spcBef>
                <a:spcPts val="200"/>
              </a:spcBef>
              <a:spcAft>
                <a:spcPts val="0"/>
              </a:spcAft>
              <a:buClr>
                <a:schemeClr val="lt1"/>
              </a:buClr>
              <a:buSzPts val="1100"/>
              <a:buFont typeface="Noto Sans Symbols"/>
              <a:buChar char="·"/>
              <a:defRPr b="0" i="0" sz="1200" u="none" cap="none" strike="noStrike">
                <a:solidFill>
                  <a:schemeClr val="lt1"/>
                </a:solidFill>
                <a:latin typeface="Quattrocento Sans"/>
                <a:ea typeface="Quattrocento Sans"/>
                <a:cs typeface="Quattrocento Sans"/>
                <a:sym typeface="Quattrocento Sans"/>
              </a:defRPr>
            </a:lvl3pPr>
            <a:lvl4pPr indent="-285750" lvl="3" marL="18288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4pPr>
            <a:lvl5pPr indent="-285750" lvl="4" marL="22860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93" name="Google Shape;193;p51"/>
          <p:cNvPicPr preferRelativeResize="0"/>
          <p:nvPr/>
        </p:nvPicPr>
        <p:blipFill rotWithShape="1">
          <a:blip r:embed="rId1">
            <a:alphaModFix/>
          </a:blip>
          <a:srcRect b="0" l="761" r="0" t="0"/>
          <a:stretch/>
        </p:blipFill>
        <p:spPr>
          <a:xfrm rot="5400000">
            <a:off x="7132320" y="2132830"/>
            <a:ext cx="5143500" cy="8778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5"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76">
          <p15:clr>
            <a:srgbClr val="C35EA4"/>
          </p15:clr>
        </p15:guide>
        <p15:guide id="2" pos="5485">
          <p15:clr>
            <a:srgbClr val="C35EA4"/>
          </p15:clr>
        </p15:guide>
        <p15:guide id="3" orient="horz" pos="277">
          <p15:clr>
            <a:srgbClr val="C35EA4"/>
          </p15:clr>
        </p15:guide>
        <p15:guide id="4" orient="horz" pos="2962">
          <p15:clr>
            <a:srgbClr val="C35EA4"/>
          </p15:clr>
        </p15:guide>
        <p15:guide id="5" orient="horz" pos="138">
          <p15:clr>
            <a:srgbClr val="A4A3A4"/>
          </p15:clr>
        </p15:guide>
        <p15:guide id="6" pos="139">
          <p15:clr>
            <a:srgbClr val="A4A3A4"/>
          </p15:clr>
        </p15:guide>
        <p15:guide id="7" orient="horz" pos="3101">
          <p15:clr>
            <a:srgbClr val="A4A3A4"/>
          </p15:clr>
        </p15:guide>
        <p15:guide id="8" pos="562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53"/>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2700"/>
              <a:buFont typeface="Quattrocento Sans"/>
              <a:buNone/>
              <a:defRPr b="0" i="0" sz="27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00" name="Google Shape;200;p53"/>
          <p:cNvSpPr txBox="1"/>
          <p:nvPr>
            <p:ph idx="1" type="body"/>
          </p:nvPr>
        </p:nvSpPr>
        <p:spPr>
          <a:xfrm>
            <a:off x="438150" y="1076627"/>
            <a:ext cx="8263890" cy="1209562"/>
          </a:xfrm>
          <a:prstGeom prst="rect">
            <a:avLst/>
          </a:prstGeom>
          <a:noFill/>
          <a:ln>
            <a:noFill/>
          </a:ln>
        </p:spPr>
        <p:txBody>
          <a:bodyPr anchorCtr="0" anchor="t" bIns="0" lIns="0" spcFirstLastPara="1" rIns="0" wrap="square" tIns="0">
            <a:spAutoFit/>
          </a:bodyPr>
          <a:lstStyle>
            <a:lvl1pPr indent="-349250" lvl="0" marL="457200" marR="0" rtl="0" algn="l">
              <a:lnSpc>
                <a:spcPct val="100000"/>
              </a:lnSpc>
              <a:spcBef>
                <a:spcPts val="400"/>
              </a:spcBef>
              <a:spcAft>
                <a:spcPts val="0"/>
              </a:spcAft>
              <a:buClr>
                <a:schemeClr val="lt1"/>
              </a:buClr>
              <a:buSzPts val="1900"/>
              <a:buFont typeface="Noto Sans Symbols"/>
              <a:buChar char="·"/>
              <a:defRPr b="0" i="0" sz="2100" u="none" cap="none" strike="noStrike">
                <a:solidFill>
                  <a:schemeClr val="lt1"/>
                </a:solidFill>
                <a:latin typeface="Quattrocento Sans"/>
                <a:ea typeface="Quattrocento Sans"/>
                <a:cs typeface="Quattrocento Sans"/>
                <a:sym typeface="Quattrocento Sans"/>
              </a:defRPr>
            </a:lvl1pPr>
            <a:lvl2pPr indent="-317500" lvl="1" marL="914400" marR="0" rtl="0" algn="l">
              <a:lnSpc>
                <a:spcPct val="100000"/>
              </a:lnSpc>
              <a:spcBef>
                <a:spcPts val="300"/>
              </a:spcBef>
              <a:spcAft>
                <a:spcPts val="0"/>
              </a:spcAft>
              <a:buClr>
                <a:schemeClr val="lt1"/>
              </a:buClr>
              <a:buSzPts val="1400"/>
              <a:buFont typeface="Noto Sans Symbols"/>
              <a:buChar char="·"/>
              <a:defRPr b="0" i="0" sz="1500" u="none" cap="none" strike="noStrike">
                <a:solidFill>
                  <a:schemeClr val="lt1"/>
                </a:solidFill>
                <a:latin typeface="Quattrocento Sans"/>
                <a:ea typeface="Quattrocento Sans"/>
                <a:cs typeface="Quattrocento Sans"/>
                <a:sym typeface="Quattrocento Sans"/>
              </a:defRPr>
            </a:lvl2pPr>
            <a:lvl3pPr indent="-298450" lvl="2" marL="1371600" marR="0" rtl="0" algn="l">
              <a:lnSpc>
                <a:spcPct val="100000"/>
              </a:lnSpc>
              <a:spcBef>
                <a:spcPts val="200"/>
              </a:spcBef>
              <a:spcAft>
                <a:spcPts val="0"/>
              </a:spcAft>
              <a:buClr>
                <a:schemeClr val="lt1"/>
              </a:buClr>
              <a:buSzPts val="1100"/>
              <a:buFont typeface="Noto Sans Symbols"/>
              <a:buChar char="·"/>
              <a:defRPr b="0" i="0" sz="1200" u="none" cap="none" strike="noStrike">
                <a:solidFill>
                  <a:schemeClr val="lt1"/>
                </a:solidFill>
                <a:latin typeface="Quattrocento Sans"/>
                <a:ea typeface="Quattrocento Sans"/>
                <a:cs typeface="Quattrocento Sans"/>
                <a:sym typeface="Quattrocento Sans"/>
              </a:defRPr>
            </a:lvl3pPr>
            <a:lvl4pPr indent="-285750" lvl="3" marL="18288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4pPr>
            <a:lvl5pPr indent="-285750" lvl="4" marL="2286000" marR="0" rtl="0" algn="l">
              <a:lnSpc>
                <a:spcPct val="100000"/>
              </a:lnSpc>
              <a:spcBef>
                <a:spcPts val="200"/>
              </a:spcBef>
              <a:spcAft>
                <a:spcPts val="0"/>
              </a:spcAft>
              <a:buClr>
                <a:schemeClr val="lt1"/>
              </a:buClr>
              <a:buSzPts val="900"/>
              <a:buFont typeface="Noto Sans Symbols"/>
              <a:buChar char="·"/>
              <a:defRPr b="0" i="0" sz="1100" u="none" cap="none" strike="noStrike">
                <a:solidFill>
                  <a:schemeClr val="lt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1" name="Google Shape;201;p53"/>
          <p:cNvPicPr preferRelativeResize="0"/>
          <p:nvPr/>
        </p:nvPicPr>
        <p:blipFill rotWithShape="1">
          <a:blip r:embed="rId1">
            <a:alphaModFix/>
          </a:blip>
          <a:srcRect b="0" l="761" r="0" t="0"/>
          <a:stretch/>
        </p:blipFill>
        <p:spPr>
          <a:xfrm rot="5400000">
            <a:off x="7091873" y="2132830"/>
            <a:ext cx="5143500" cy="8778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76">
          <p15:clr>
            <a:srgbClr val="C35EA4"/>
          </p15:clr>
        </p15:guide>
        <p15:guide id="2" pos="5485">
          <p15:clr>
            <a:srgbClr val="C35EA4"/>
          </p15:clr>
        </p15:guide>
        <p15:guide id="3" orient="horz" pos="277">
          <p15:clr>
            <a:srgbClr val="C35EA4"/>
          </p15:clr>
        </p15:guide>
        <p15:guide id="4" orient="horz" pos="2962">
          <p15:clr>
            <a:srgbClr val="C35EA4"/>
          </p15:clr>
        </p15:guide>
        <p15:guide id="5" orient="horz" pos="138">
          <p15:clr>
            <a:srgbClr val="A4A3A4"/>
          </p15:clr>
        </p15:guide>
        <p15:guide id="6" pos="139">
          <p15:clr>
            <a:srgbClr val="A4A3A4"/>
          </p15:clr>
        </p15:guide>
        <p15:guide id="7" orient="horz" pos="3101">
          <p15:clr>
            <a:srgbClr val="A4A3A4"/>
          </p15:clr>
        </p15:guide>
        <p15:guide id="8" pos="5616">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hyperlink" Target="https://code.visualstudio.com/Docs/editor/versioncontrol" TargetMode="External"/><Relationship Id="rId4" Type="http://schemas.openxmlformats.org/officeDocument/2006/relationships/hyperlink" Target="https://taiwrash.github.io/g4-workshop/beginner-intermediate/4-git-in-vscode.html" TargetMode="External"/><Relationship Id="rId5" Type="http://schemas.openxmlformats.org/officeDocument/2006/relationships/hyperlink" Target="https://youtu.be/i_23KUAEtUM" TargetMode="External"/><Relationship Id="rId6" Type="http://schemas.openxmlformats.org/officeDocument/2006/relationships/hyperlink" Target="https://git-scm.com/" TargetMode="External"/><Relationship Id="rId7" Type="http://schemas.openxmlformats.org/officeDocument/2006/relationships/hyperlink" Target="https://docs.github.com/en/get-started/learning-about-github/types-of-github-accoun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hyperlink" Target="https://aka.ms/workshopomatic-feedb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ode.visualstudi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93"/>
          <p:cNvSpPr txBox="1"/>
          <p:nvPr>
            <p:ph type="title"/>
          </p:nvPr>
        </p:nvSpPr>
        <p:spPr>
          <a:xfrm>
            <a:off x="440055" y="1453703"/>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Exercise</a:t>
            </a:r>
            <a:endParaRPr/>
          </a:p>
        </p:txBody>
      </p:sp>
      <p:sp>
        <p:nvSpPr>
          <p:cNvPr id="392" name="Google Shape;392;p93"/>
          <p:cNvSpPr txBox="1"/>
          <p:nvPr>
            <p:ph idx="1" type="body"/>
          </p:nvPr>
        </p:nvSpPr>
        <p:spPr>
          <a:xfrm>
            <a:off x="438650" y="2186581"/>
            <a:ext cx="8263890" cy="1098762"/>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lang="en"/>
              <a:t>Open any empty folder in VS Code</a:t>
            </a:r>
            <a:endParaRPr/>
          </a:p>
          <a:p>
            <a:pPr indent="-349250" lvl="0" marL="342900" rtl="0" algn="l">
              <a:lnSpc>
                <a:spcPct val="100000"/>
              </a:lnSpc>
              <a:spcBef>
                <a:spcPts val="400"/>
              </a:spcBef>
              <a:spcAft>
                <a:spcPts val="0"/>
              </a:spcAft>
              <a:buClr>
                <a:schemeClr val="dk1"/>
              </a:buClr>
              <a:buSzPts val="1900"/>
              <a:buFont typeface="Quattrocento Sans"/>
              <a:buChar char="-"/>
            </a:pPr>
            <a:r>
              <a:rPr lang="en"/>
              <a:t>Click the source control tab</a:t>
            </a:r>
            <a:endParaRPr/>
          </a:p>
          <a:p>
            <a:pPr indent="-349250" lvl="0" marL="342900" rtl="0" algn="l">
              <a:lnSpc>
                <a:spcPct val="100000"/>
              </a:lnSpc>
              <a:spcBef>
                <a:spcPts val="400"/>
              </a:spcBef>
              <a:spcAft>
                <a:spcPts val="0"/>
              </a:spcAft>
              <a:buClr>
                <a:schemeClr val="dk1"/>
              </a:buClr>
              <a:buSzPts val="1900"/>
              <a:buFont typeface="Quattrocento Sans"/>
              <a:buChar char="-"/>
            </a:pPr>
            <a:r>
              <a:rPr lang="en"/>
              <a:t>Click Initialize repository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94"/>
          <p:cNvSpPr txBox="1"/>
          <p:nvPr>
            <p:ph type="title"/>
          </p:nvPr>
        </p:nvSpPr>
        <p:spPr>
          <a:xfrm>
            <a:off x="440055" y="264050"/>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Solution</a:t>
            </a:r>
            <a:endParaRPr/>
          </a:p>
        </p:txBody>
      </p:sp>
      <p:pic>
        <p:nvPicPr>
          <p:cNvPr id="402" name="Google Shape;402;p94"/>
          <p:cNvPicPr preferRelativeResize="0"/>
          <p:nvPr/>
        </p:nvPicPr>
        <p:blipFill rotWithShape="1">
          <a:blip r:embed="rId3">
            <a:alphaModFix/>
          </a:blip>
          <a:srcRect b="4195" l="0" r="77347" t="0"/>
          <a:stretch/>
        </p:blipFill>
        <p:spPr>
          <a:xfrm>
            <a:off x="2974718" y="850252"/>
            <a:ext cx="1447992" cy="3442997"/>
          </a:xfrm>
          <a:prstGeom prst="rect">
            <a:avLst/>
          </a:prstGeom>
          <a:noFill/>
          <a:ln>
            <a:noFill/>
          </a:ln>
        </p:spPr>
      </p:pic>
      <p:pic>
        <p:nvPicPr>
          <p:cNvPr id="403" name="Google Shape;403;p94"/>
          <p:cNvPicPr preferRelativeResize="0"/>
          <p:nvPr/>
        </p:nvPicPr>
        <p:blipFill rotWithShape="1">
          <a:blip r:embed="rId4">
            <a:alphaModFix/>
          </a:blip>
          <a:srcRect b="3105" l="0" r="76582" t="0"/>
          <a:stretch/>
        </p:blipFill>
        <p:spPr>
          <a:xfrm>
            <a:off x="6427607" y="850251"/>
            <a:ext cx="1480088" cy="3442997"/>
          </a:xfrm>
          <a:prstGeom prst="rect">
            <a:avLst/>
          </a:prstGeom>
          <a:noFill/>
          <a:ln>
            <a:noFill/>
          </a:ln>
        </p:spPr>
      </p:pic>
      <p:sp>
        <p:nvSpPr>
          <p:cNvPr id="404" name="Google Shape;404;p94"/>
          <p:cNvSpPr/>
          <p:nvPr/>
        </p:nvSpPr>
        <p:spPr>
          <a:xfrm>
            <a:off x="3034514" y="1553671"/>
            <a:ext cx="169933" cy="291313"/>
          </a:xfrm>
          <a:prstGeom prst="ellipse">
            <a:avLst/>
          </a:prstGeom>
          <a:noFill/>
          <a:ln cap="flat" cmpd="sng" w="19050">
            <a:solidFill>
              <a:srgbClr val="FF00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405" name="Google Shape;405;p94"/>
          <p:cNvSpPr/>
          <p:nvPr/>
        </p:nvSpPr>
        <p:spPr>
          <a:xfrm>
            <a:off x="3331895" y="2154505"/>
            <a:ext cx="801112" cy="206347"/>
          </a:xfrm>
          <a:prstGeom prst="rect">
            <a:avLst/>
          </a:prstGeom>
          <a:noFill/>
          <a:ln cap="flat" cmpd="sng" w="19050">
            <a:solidFill>
              <a:srgbClr val="FF00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406" name="Google Shape;406;p94"/>
          <p:cNvSpPr txBox="1"/>
          <p:nvPr/>
        </p:nvSpPr>
        <p:spPr>
          <a:xfrm>
            <a:off x="3148930" y="1472879"/>
            <a:ext cx="230624" cy="16158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 sz="1100" u="none" cap="none" strike="noStrike">
                <a:solidFill>
                  <a:srgbClr val="FFFF00"/>
                </a:solidFill>
                <a:latin typeface="Quattrocento Sans"/>
                <a:ea typeface="Quattrocento Sans"/>
                <a:cs typeface="Quattrocento Sans"/>
                <a:sym typeface="Quattrocento Sans"/>
              </a:rPr>
              <a:t>1</a:t>
            </a:r>
            <a:endParaRPr sz="1100"/>
          </a:p>
        </p:txBody>
      </p:sp>
      <p:sp>
        <p:nvSpPr>
          <p:cNvPr id="407" name="Google Shape;407;p94"/>
          <p:cNvSpPr txBox="1"/>
          <p:nvPr/>
        </p:nvSpPr>
        <p:spPr>
          <a:xfrm>
            <a:off x="4017695" y="1992922"/>
            <a:ext cx="230624" cy="16158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 sz="1100" u="none" cap="none" strike="noStrike">
                <a:solidFill>
                  <a:srgbClr val="FFFF00"/>
                </a:solidFill>
                <a:latin typeface="Quattrocento Sans"/>
                <a:ea typeface="Quattrocento Sans"/>
                <a:cs typeface="Quattrocento Sans"/>
                <a:sym typeface="Quattrocento Sans"/>
              </a:rPr>
              <a:t>2</a:t>
            </a:r>
            <a:endParaRPr sz="1100"/>
          </a:p>
        </p:txBody>
      </p:sp>
      <p:sp>
        <p:nvSpPr>
          <p:cNvPr id="408" name="Google Shape;408;p94"/>
          <p:cNvSpPr/>
          <p:nvPr/>
        </p:nvSpPr>
        <p:spPr>
          <a:xfrm>
            <a:off x="4779887" y="1789609"/>
            <a:ext cx="1238082" cy="406625"/>
          </a:xfrm>
          <a:prstGeom prst="rightArrow">
            <a:avLst>
              <a:gd fmla="val 50000" name="adj1"/>
              <a:gd fmla="val 50000" name="adj2"/>
            </a:avLst>
          </a:prstGeom>
          <a:solidFill>
            <a:schemeClr val="accent1"/>
          </a:solidFill>
          <a:ln>
            <a:noFill/>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409" name="Google Shape;409;p94"/>
          <p:cNvSpPr/>
          <p:nvPr/>
        </p:nvSpPr>
        <p:spPr>
          <a:xfrm>
            <a:off x="6605752" y="4106918"/>
            <a:ext cx="449318" cy="186331"/>
          </a:xfrm>
          <a:prstGeom prst="rect">
            <a:avLst/>
          </a:prstGeom>
          <a:noFill/>
          <a:ln cap="flat" cmpd="sng" w="28575">
            <a:solidFill>
              <a:srgbClr val="FFFF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95"/>
          <p:cNvSpPr txBox="1"/>
          <p:nvPr>
            <p:ph type="title"/>
          </p:nvPr>
        </p:nvSpPr>
        <p:spPr>
          <a:xfrm>
            <a:off x="440055" y="264050"/>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Branch</a:t>
            </a:r>
            <a:endParaRPr/>
          </a:p>
        </p:txBody>
      </p:sp>
      <p:pic>
        <p:nvPicPr>
          <p:cNvPr id="419" name="Google Shape;419;p95"/>
          <p:cNvPicPr preferRelativeResize="0"/>
          <p:nvPr/>
        </p:nvPicPr>
        <p:blipFill rotWithShape="1">
          <a:blip r:embed="rId3">
            <a:alphaModFix/>
          </a:blip>
          <a:srcRect b="3105" l="0" r="76582" t="0"/>
          <a:stretch/>
        </p:blipFill>
        <p:spPr>
          <a:xfrm>
            <a:off x="4712944" y="264050"/>
            <a:ext cx="1829425" cy="4255632"/>
          </a:xfrm>
          <a:prstGeom prst="rect">
            <a:avLst/>
          </a:prstGeom>
          <a:noFill/>
          <a:ln>
            <a:noFill/>
          </a:ln>
        </p:spPr>
      </p:pic>
      <p:sp>
        <p:nvSpPr>
          <p:cNvPr id="420" name="Google Shape;420;p95"/>
          <p:cNvSpPr/>
          <p:nvPr/>
        </p:nvSpPr>
        <p:spPr>
          <a:xfrm>
            <a:off x="4932400" y="4333352"/>
            <a:ext cx="449318" cy="186331"/>
          </a:xfrm>
          <a:prstGeom prst="rect">
            <a:avLst/>
          </a:prstGeom>
          <a:noFill/>
          <a:ln cap="flat" cmpd="sng" w="28575">
            <a:solidFill>
              <a:srgbClr val="FFFF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421" name="Google Shape;421;p95"/>
          <p:cNvSpPr txBox="1"/>
          <p:nvPr>
            <p:ph idx="1" type="body"/>
          </p:nvPr>
        </p:nvSpPr>
        <p:spPr>
          <a:xfrm>
            <a:off x="440055" y="1075585"/>
            <a:ext cx="3991002" cy="64633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444444"/>
              </a:buClr>
              <a:buSzPts val="1900"/>
              <a:buNone/>
            </a:pPr>
            <a:r>
              <a:rPr lang="en">
                <a:solidFill>
                  <a:srgbClr val="444444"/>
                </a:solidFill>
                <a:latin typeface="Roboto"/>
                <a:ea typeface="Roboto"/>
                <a:cs typeface="Roboto"/>
                <a:sym typeface="Roboto"/>
              </a:rPr>
              <a:t>A</a:t>
            </a:r>
            <a:r>
              <a:rPr b="0" i="0" lang="en">
                <a:solidFill>
                  <a:srgbClr val="444444"/>
                </a:solidFill>
                <a:latin typeface="Roboto"/>
                <a:ea typeface="Roboto"/>
                <a:cs typeface="Roboto"/>
                <a:sym typeface="Roboto"/>
              </a:rPr>
              <a:t> branch is a new/separate version of the main repository.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96"/>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Branch Actions</a:t>
            </a:r>
            <a:endParaRPr/>
          </a:p>
        </p:txBody>
      </p:sp>
      <p:sp>
        <p:nvSpPr>
          <p:cNvPr id="431" name="Google Shape;431;p96"/>
          <p:cNvSpPr txBox="1"/>
          <p:nvPr>
            <p:ph idx="1" type="body"/>
          </p:nvPr>
        </p:nvSpPr>
        <p:spPr>
          <a:xfrm>
            <a:off x="439792" y="751742"/>
            <a:ext cx="2000073" cy="1874360"/>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lang="en"/>
              <a:t>Rename</a:t>
            </a:r>
            <a:endParaRPr/>
          </a:p>
          <a:p>
            <a:pPr indent="-349250" lvl="0" marL="342900" rtl="0" algn="l">
              <a:lnSpc>
                <a:spcPct val="100000"/>
              </a:lnSpc>
              <a:spcBef>
                <a:spcPts val="400"/>
              </a:spcBef>
              <a:spcAft>
                <a:spcPts val="0"/>
              </a:spcAft>
              <a:buClr>
                <a:schemeClr val="dk1"/>
              </a:buClr>
              <a:buSzPts val="1900"/>
              <a:buFont typeface="Quattrocento Sans"/>
              <a:buChar char="-"/>
            </a:pPr>
            <a:r>
              <a:rPr lang="en"/>
              <a:t>New/Create </a:t>
            </a:r>
            <a:endParaRPr/>
          </a:p>
          <a:p>
            <a:pPr indent="-349250" lvl="0" marL="342900" rtl="0" algn="l">
              <a:lnSpc>
                <a:spcPct val="100000"/>
              </a:lnSpc>
              <a:spcBef>
                <a:spcPts val="400"/>
              </a:spcBef>
              <a:spcAft>
                <a:spcPts val="0"/>
              </a:spcAft>
              <a:buClr>
                <a:schemeClr val="dk1"/>
              </a:buClr>
              <a:buSzPts val="1900"/>
              <a:buFont typeface="Quattrocento Sans"/>
              <a:buChar char="-"/>
            </a:pPr>
            <a:r>
              <a:rPr lang="en"/>
              <a:t>Switch</a:t>
            </a:r>
            <a:endParaRPr/>
          </a:p>
          <a:p>
            <a:pPr indent="-349250" lvl="0" marL="342900" rtl="0" algn="l">
              <a:lnSpc>
                <a:spcPct val="100000"/>
              </a:lnSpc>
              <a:spcBef>
                <a:spcPts val="400"/>
              </a:spcBef>
              <a:spcAft>
                <a:spcPts val="0"/>
              </a:spcAft>
              <a:buClr>
                <a:schemeClr val="dk1"/>
              </a:buClr>
              <a:buSzPts val="1900"/>
              <a:buFont typeface="Quattrocento Sans"/>
              <a:buChar char="-"/>
            </a:pPr>
            <a:r>
              <a:rPr lang="en"/>
              <a:t>Delete</a:t>
            </a:r>
            <a:endParaRPr/>
          </a:p>
          <a:p>
            <a:pPr indent="-349250" lvl="0" marL="342900" rtl="0" algn="l">
              <a:lnSpc>
                <a:spcPct val="100000"/>
              </a:lnSpc>
              <a:spcBef>
                <a:spcPts val="400"/>
              </a:spcBef>
              <a:spcAft>
                <a:spcPts val="0"/>
              </a:spcAft>
              <a:buClr>
                <a:schemeClr val="dk1"/>
              </a:buClr>
              <a:buSzPts val="1900"/>
              <a:buFont typeface="Quattrocento Sans"/>
              <a:buChar char="-"/>
            </a:pPr>
            <a:r>
              <a:rPr lang="en"/>
              <a:t>Merge</a:t>
            </a:r>
            <a:endParaRPr/>
          </a:p>
        </p:txBody>
      </p:sp>
      <p:pic>
        <p:nvPicPr>
          <p:cNvPr id="432" name="Google Shape;432;p96"/>
          <p:cNvPicPr preferRelativeResize="0"/>
          <p:nvPr/>
        </p:nvPicPr>
        <p:blipFill rotWithShape="1">
          <a:blip r:embed="rId3">
            <a:alphaModFix/>
          </a:blip>
          <a:srcRect b="29477" l="3028" r="20156" t="0"/>
          <a:stretch/>
        </p:blipFill>
        <p:spPr>
          <a:xfrm>
            <a:off x="2307981" y="1570683"/>
            <a:ext cx="6615146" cy="3414556"/>
          </a:xfrm>
          <a:prstGeom prst="rect">
            <a:avLst/>
          </a:prstGeom>
          <a:noFill/>
          <a:ln>
            <a:noFill/>
          </a:ln>
        </p:spPr>
      </p:pic>
      <p:sp>
        <p:nvSpPr>
          <p:cNvPr id="433" name="Google Shape;433;p96"/>
          <p:cNvSpPr/>
          <p:nvPr/>
        </p:nvSpPr>
        <p:spPr>
          <a:xfrm>
            <a:off x="3401568" y="1769364"/>
            <a:ext cx="260604" cy="356616"/>
          </a:xfrm>
          <a:prstGeom prst="ellipse">
            <a:avLst/>
          </a:prstGeom>
          <a:noFill/>
          <a:ln cap="flat" cmpd="sng" w="28575">
            <a:solidFill>
              <a:srgbClr val="FF00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97"/>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Stages</a:t>
            </a:r>
            <a:endParaRPr/>
          </a:p>
        </p:txBody>
      </p:sp>
      <p:sp>
        <p:nvSpPr>
          <p:cNvPr id="443" name="Google Shape;443;p97"/>
          <p:cNvSpPr txBox="1"/>
          <p:nvPr>
            <p:ph idx="1" type="body"/>
          </p:nvPr>
        </p:nvSpPr>
        <p:spPr>
          <a:xfrm>
            <a:off x="439793" y="751742"/>
            <a:ext cx="6224947" cy="969496"/>
          </a:xfrm>
          <a:prstGeom prst="rect">
            <a:avLst/>
          </a:prstGeom>
          <a:noFill/>
          <a:ln>
            <a:noFill/>
          </a:ln>
        </p:spPr>
        <p:txBody>
          <a:bodyPr anchorCtr="0" anchor="t" bIns="0" lIns="0" spcFirstLastPara="1" rIns="0" wrap="square" tIns="0">
            <a:spAutoFit/>
          </a:bodyPr>
          <a:lstStyle/>
          <a:p>
            <a:pPr indent="-349250" lvl="0" marL="342900" rtl="0" algn="just">
              <a:lnSpc>
                <a:spcPct val="100000"/>
              </a:lnSpc>
              <a:spcBef>
                <a:spcPts val="0"/>
              </a:spcBef>
              <a:spcAft>
                <a:spcPts val="0"/>
              </a:spcAft>
              <a:buClr>
                <a:schemeClr val="dk1"/>
              </a:buClr>
              <a:buSzPts val="1900"/>
              <a:buFont typeface="Quattrocento Sans"/>
              <a:buChar char="-"/>
            </a:pPr>
            <a:r>
              <a:rPr b="1" lang="en"/>
              <a:t>Add: </a:t>
            </a:r>
            <a:r>
              <a:rPr lang="en">
                <a:solidFill>
                  <a:schemeClr val="dk1"/>
                </a:solidFill>
              </a:rPr>
              <a:t>It </a:t>
            </a:r>
            <a:r>
              <a:rPr b="0" i="0" lang="en">
                <a:solidFill>
                  <a:schemeClr val="dk1"/>
                </a:solidFill>
                <a:latin typeface="Open Sans"/>
                <a:ea typeface="Open Sans"/>
                <a:cs typeface="Open Sans"/>
                <a:sym typeface="Open Sans"/>
              </a:rPr>
              <a:t>adds file contents to the index(staging). This is the temporary addition of the contents into the staging environment</a:t>
            </a:r>
            <a:endParaRPr>
              <a:solidFill>
                <a:schemeClr val="dk1"/>
              </a:solidFill>
            </a:endParaRPr>
          </a:p>
        </p:txBody>
      </p:sp>
      <p:pic>
        <p:nvPicPr>
          <p:cNvPr id="444" name="Google Shape;444;p97"/>
          <p:cNvPicPr preferRelativeResize="0"/>
          <p:nvPr/>
        </p:nvPicPr>
        <p:blipFill rotWithShape="1">
          <a:blip r:embed="rId3">
            <a:alphaModFix/>
          </a:blip>
          <a:srcRect b="3459" l="0" r="79179" t="0"/>
          <a:stretch/>
        </p:blipFill>
        <p:spPr>
          <a:xfrm>
            <a:off x="7001630" y="488469"/>
            <a:ext cx="1598301" cy="4166561"/>
          </a:xfrm>
          <a:prstGeom prst="rect">
            <a:avLst/>
          </a:prstGeom>
          <a:noFill/>
          <a:ln>
            <a:noFill/>
          </a:ln>
        </p:spPr>
      </p:pic>
      <p:sp>
        <p:nvSpPr>
          <p:cNvPr id="445" name="Google Shape;445;p97"/>
          <p:cNvSpPr/>
          <p:nvPr/>
        </p:nvSpPr>
        <p:spPr>
          <a:xfrm>
            <a:off x="8160901" y="1600321"/>
            <a:ext cx="102140" cy="138619"/>
          </a:xfrm>
          <a:prstGeom prst="ellipse">
            <a:avLst/>
          </a:prstGeom>
          <a:noFill/>
          <a:ln cap="flat" cmpd="sng" w="28575">
            <a:solidFill>
              <a:srgbClr val="FF00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98"/>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Stages</a:t>
            </a:r>
            <a:endParaRPr/>
          </a:p>
        </p:txBody>
      </p:sp>
      <p:sp>
        <p:nvSpPr>
          <p:cNvPr id="455" name="Google Shape;455;p98"/>
          <p:cNvSpPr txBox="1"/>
          <p:nvPr>
            <p:ph idx="1" type="body"/>
          </p:nvPr>
        </p:nvSpPr>
        <p:spPr>
          <a:xfrm>
            <a:off x="439792" y="751742"/>
            <a:ext cx="6102740" cy="646331"/>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b="1" lang="en">
                <a:solidFill>
                  <a:schemeClr val="dk1"/>
                </a:solidFill>
              </a:rPr>
              <a:t>Commit: </a:t>
            </a:r>
            <a:r>
              <a:rPr b="0" i="0" lang="en">
                <a:solidFill>
                  <a:schemeClr val="dk1"/>
                </a:solidFill>
                <a:latin typeface="Open Sans"/>
                <a:ea typeface="Open Sans"/>
                <a:cs typeface="Open Sans"/>
                <a:sym typeface="Open Sans"/>
              </a:rPr>
              <a:t>This record changes permanently to the repository.</a:t>
            </a:r>
            <a:endParaRPr>
              <a:solidFill>
                <a:schemeClr val="dk1"/>
              </a:solidFill>
            </a:endParaRPr>
          </a:p>
        </p:txBody>
      </p:sp>
      <p:pic>
        <p:nvPicPr>
          <p:cNvPr id="456" name="Google Shape;456;p98"/>
          <p:cNvPicPr preferRelativeResize="0"/>
          <p:nvPr/>
        </p:nvPicPr>
        <p:blipFill rotWithShape="1">
          <a:blip r:embed="rId3">
            <a:alphaModFix/>
          </a:blip>
          <a:srcRect b="3459" l="0" r="79179" t="0"/>
          <a:stretch/>
        </p:blipFill>
        <p:spPr>
          <a:xfrm>
            <a:off x="7029651" y="573733"/>
            <a:ext cx="1673152" cy="4361688"/>
          </a:xfrm>
          <a:prstGeom prst="rect">
            <a:avLst/>
          </a:prstGeom>
          <a:noFill/>
          <a:ln>
            <a:noFill/>
          </a:ln>
        </p:spPr>
      </p:pic>
      <p:sp>
        <p:nvSpPr>
          <p:cNvPr id="457" name="Google Shape;457;p98"/>
          <p:cNvSpPr/>
          <p:nvPr/>
        </p:nvSpPr>
        <p:spPr>
          <a:xfrm>
            <a:off x="7479965" y="1019051"/>
            <a:ext cx="1017029" cy="545776"/>
          </a:xfrm>
          <a:prstGeom prst="rect">
            <a:avLst/>
          </a:prstGeom>
          <a:noFill/>
          <a:ln cap="flat" cmpd="sng" w="28575">
            <a:solidFill>
              <a:srgbClr val="FFFF00"/>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99"/>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Stages</a:t>
            </a:r>
            <a:endParaRPr/>
          </a:p>
        </p:txBody>
      </p:sp>
      <p:sp>
        <p:nvSpPr>
          <p:cNvPr id="467" name="Google Shape;467;p99"/>
          <p:cNvSpPr txBox="1"/>
          <p:nvPr>
            <p:ph idx="1" type="body"/>
          </p:nvPr>
        </p:nvSpPr>
        <p:spPr>
          <a:xfrm>
            <a:off x="439792" y="751742"/>
            <a:ext cx="6061500" cy="1293000"/>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b="1" lang="en">
                <a:solidFill>
                  <a:schemeClr val="dk1"/>
                </a:solidFill>
              </a:rPr>
              <a:t>Remote/Publish: </a:t>
            </a:r>
            <a:r>
              <a:rPr lang="en"/>
              <a:t>This tool oversees a collection of monitored repositories. It helps you manage the group of repositories (known as "remotes") whose branches you keep an eye on.</a:t>
            </a:r>
            <a:endParaRPr>
              <a:solidFill>
                <a:schemeClr val="dk1"/>
              </a:solidFill>
            </a:endParaRPr>
          </a:p>
        </p:txBody>
      </p:sp>
      <p:pic>
        <p:nvPicPr>
          <p:cNvPr id="468" name="Google Shape;468;p99"/>
          <p:cNvPicPr preferRelativeResize="0"/>
          <p:nvPr/>
        </p:nvPicPr>
        <p:blipFill rotWithShape="1">
          <a:blip r:embed="rId3">
            <a:alphaModFix/>
          </a:blip>
          <a:srcRect b="3725" l="0" r="82458" t="0"/>
          <a:stretch/>
        </p:blipFill>
        <p:spPr>
          <a:xfrm>
            <a:off x="7104889" y="458316"/>
            <a:ext cx="1426292" cy="4400958"/>
          </a:xfrm>
          <a:prstGeom prst="rect">
            <a:avLst/>
          </a:prstGeom>
          <a:noFill/>
          <a:ln>
            <a:noFill/>
          </a:ln>
        </p:spPr>
      </p:pic>
      <p:sp>
        <p:nvSpPr>
          <p:cNvPr id="469" name="Google Shape;469;p99"/>
          <p:cNvSpPr/>
          <p:nvPr/>
        </p:nvSpPr>
        <p:spPr>
          <a:xfrm>
            <a:off x="7369893" y="1110996"/>
            <a:ext cx="1161288" cy="452628"/>
          </a:xfrm>
          <a:prstGeom prst="rect">
            <a:avLst/>
          </a:prstGeom>
          <a:noFill/>
          <a:ln cap="flat" cmpd="sng" w="28575">
            <a:solidFill>
              <a:srgbClr val="87CAFF"/>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00"/>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Stages</a:t>
            </a:r>
            <a:endParaRPr/>
          </a:p>
        </p:txBody>
      </p:sp>
      <p:sp>
        <p:nvSpPr>
          <p:cNvPr id="479" name="Google Shape;479;p100"/>
          <p:cNvSpPr txBox="1"/>
          <p:nvPr>
            <p:ph idx="1" type="body"/>
          </p:nvPr>
        </p:nvSpPr>
        <p:spPr>
          <a:xfrm>
            <a:off x="439792" y="751742"/>
            <a:ext cx="7844671" cy="1615827"/>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b="1" lang="en">
                <a:solidFill>
                  <a:schemeClr val="dk1"/>
                </a:solidFill>
              </a:rPr>
              <a:t>Public /Private: </a:t>
            </a:r>
            <a:r>
              <a:rPr i="0" lang="en">
                <a:solidFill>
                  <a:schemeClr val="dk1"/>
                </a:solidFill>
                <a:latin typeface="Roboto"/>
                <a:ea typeface="Roboto"/>
                <a:cs typeface="Roboto"/>
                <a:sym typeface="Roboto"/>
              </a:rPr>
              <a:t>Public repositories are accessible to everyone on the internet. Private repositories are only accessible to you, people you explicitly share access with</a:t>
            </a:r>
            <a:endParaRPr>
              <a:solidFill>
                <a:schemeClr val="dk1"/>
              </a:solidFill>
            </a:endParaRPr>
          </a:p>
        </p:txBody>
      </p:sp>
      <p:pic>
        <p:nvPicPr>
          <p:cNvPr id="480" name="Google Shape;480;p100"/>
          <p:cNvPicPr preferRelativeResize="0"/>
          <p:nvPr/>
        </p:nvPicPr>
        <p:blipFill rotWithShape="1">
          <a:blip r:embed="rId3">
            <a:alphaModFix/>
          </a:blip>
          <a:srcRect b="61873" l="21450" r="21249" t="0"/>
          <a:stretch/>
        </p:blipFill>
        <p:spPr>
          <a:xfrm>
            <a:off x="1622519" y="2150591"/>
            <a:ext cx="6661945" cy="2492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01"/>
          <p:cNvSpPr txBox="1"/>
          <p:nvPr>
            <p:ph type="title"/>
          </p:nvPr>
        </p:nvSpPr>
        <p:spPr>
          <a:xfrm>
            <a:off x="441197" y="342900"/>
            <a:ext cx="826389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500"/>
              <a:buFont typeface="Quattrocento Sans"/>
              <a:buNone/>
            </a:pPr>
            <a:r>
              <a:rPr lang="en" sz="1500"/>
              <a:t>Stages</a:t>
            </a:r>
            <a:endParaRPr/>
          </a:p>
        </p:txBody>
      </p:sp>
      <p:sp>
        <p:nvSpPr>
          <p:cNvPr id="490" name="Google Shape;490;p101"/>
          <p:cNvSpPr txBox="1"/>
          <p:nvPr>
            <p:ph idx="1" type="body"/>
          </p:nvPr>
        </p:nvSpPr>
        <p:spPr>
          <a:xfrm>
            <a:off x="441197" y="1031039"/>
            <a:ext cx="8516756" cy="323165"/>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b="1" lang="en">
                <a:solidFill>
                  <a:schemeClr val="dk1"/>
                </a:solidFill>
              </a:rPr>
              <a:t>Clone:</a:t>
            </a:r>
            <a:r>
              <a:rPr b="1" i="0" lang="en">
                <a:solidFill>
                  <a:schemeClr val="dk1"/>
                </a:solidFill>
                <a:latin typeface="Open Sans"/>
                <a:ea typeface="Open Sans"/>
                <a:cs typeface="Open Sans"/>
                <a:sym typeface="Open Sans"/>
              </a:rPr>
              <a:t> </a:t>
            </a:r>
            <a:r>
              <a:rPr b="0" i="0" lang="en">
                <a:solidFill>
                  <a:schemeClr val="dk1"/>
                </a:solidFill>
                <a:latin typeface="Open Sans"/>
                <a:ea typeface="Open Sans"/>
                <a:cs typeface="Open Sans"/>
                <a:sym typeface="Open Sans"/>
              </a:rPr>
              <a:t>This clones a repository into a newly created directory</a:t>
            </a:r>
            <a:endParaRPr>
              <a:solidFill>
                <a:schemeClr val="dk1"/>
              </a:solidFill>
            </a:endParaRPr>
          </a:p>
        </p:txBody>
      </p:sp>
      <p:pic>
        <p:nvPicPr>
          <p:cNvPr id="491" name="Google Shape;491;p101"/>
          <p:cNvPicPr preferRelativeResize="0"/>
          <p:nvPr/>
        </p:nvPicPr>
        <p:blipFill rotWithShape="1">
          <a:blip r:embed="rId3">
            <a:alphaModFix/>
          </a:blip>
          <a:srcRect b="71743" l="0" r="15300" t="-24"/>
          <a:stretch/>
        </p:blipFill>
        <p:spPr>
          <a:xfrm>
            <a:off x="509279" y="2394679"/>
            <a:ext cx="8448673" cy="158599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02"/>
          <p:cNvSpPr txBox="1"/>
          <p:nvPr>
            <p:ph type="title"/>
          </p:nvPr>
        </p:nvSpPr>
        <p:spPr>
          <a:xfrm>
            <a:off x="438912" y="2258870"/>
            <a:ext cx="6858000" cy="37394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Demo</a:t>
            </a:r>
            <a:endParaRPr/>
          </a:p>
        </p:txBody>
      </p:sp>
      <p:sp>
        <p:nvSpPr>
          <p:cNvPr id="501" name="Google Shape;501;p102"/>
          <p:cNvSpPr txBox="1"/>
          <p:nvPr>
            <p:ph idx="1" type="body"/>
          </p:nvPr>
        </p:nvSpPr>
        <p:spPr>
          <a:xfrm>
            <a:off x="446057" y="2723852"/>
            <a:ext cx="6858000"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1A1A1A"/>
              </a:buClr>
              <a:buSzPts val="1400"/>
              <a:buFont typeface="Arial"/>
              <a:buNone/>
            </a:pPr>
            <a:r>
              <a:rPr lang="en"/>
              <a:t>Rasheed Mudasiru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5"/>
          <p:cNvSpPr txBox="1"/>
          <p:nvPr/>
        </p:nvSpPr>
        <p:spPr>
          <a:xfrm>
            <a:off x="397635" y="2156252"/>
            <a:ext cx="4280616" cy="4154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 sz="2700" u="none" cap="none" strike="noStrike">
                <a:solidFill>
                  <a:schemeClr val="dk1"/>
                </a:solidFill>
                <a:latin typeface="Quattrocento Sans"/>
                <a:ea typeface="Quattrocento Sans"/>
                <a:cs typeface="Quattrocento Sans"/>
                <a:sym typeface="Quattrocento Sans"/>
              </a:rPr>
              <a:t>WELCOME EVERYONE!</a:t>
            </a:r>
            <a:endParaRPr sz="110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03"/>
          <p:cNvSpPr txBox="1"/>
          <p:nvPr>
            <p:ph type="title"/>
          </p:nvPr>
        </p:nvSpPr>
        <p:spPr>
          <a:xfrm>
            <a:off x="438912" y="2276856"/>
            <a:ext cx="5161788" cy="37394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lt1"/>
              </a:buClr>
              <a:buSzPts val="2700"/>
              <a:buFont typeface="Quattrocento Sans"/>
              <a:buNone/>
            </a:pPr>
            <a:r>
              <a:rPr b="0" i="0" lang="en" sz="2700" u="none" cap="none" strike="noStrike">
                <a:solidFill>
                  <a:schemeClr val="lt1"/>
                </a:solidFill>
                <a:latin typeface="Quattrocento Sans"/>
                <a:ea typeface="Quattrocento Sans"/>
                <a:cs typeface="Quattrocento Sans"/>
                <a:sym typeface="Quattrocento Sans"/>
              </a:rPr>
              <a:t>Knowledge Checks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04"/>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What is the correct command to open the command palette?</a:t>
            </a:r>
            <a:endParaRPr/>
          </a:p>
        </p:txBody>
      </p:sp>
      <p:sp>
        <p:nvSpPr>
          <p:cNvPr id="517" name="Google Shape;517;p104"/>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A.	CTRL + S + P</a:t>
            </a:r>
            <a:endParaRPr sz="1100"/>
          </a:p>
        </p:txBody>
      </p:sp>
      <p:sp>
        <p:nvSpPr>
          <p:cNvPr id="518" name="Google Shape;518;p104"/>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CTRL + ALT + P</a:t>
            </a:r>
            <a:endParaRPr sz="1100"/>
          </a:p>
        </p:txBody>
      </p:sp>
      <p:sp>
        <p:nvSpPr>
          <p:cNvPr id="519" name="Google Shape;519;p104"/>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C.	CTRL + P</a:t>
            </a:r>
            <a:endParaRPr sz="1100"/>
          </a:p>
        </p:txBody>
      </p:sp>
      <p:sp>
        <p:nvSpPr>
          <p:cNvPr id="520" name="Google Shape;520;p104"/>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D.	CTRL + SHIFT + P</a:t>
            </a:r>
            <a:endParaRPr sz="1100"/>
          </a:p>
        </p:txBody>
      </p:sp>
      <p:sp>
        <p:nvSpPr>
          <p:cNvPr id="521" name="Google Shape;521;p104"/>
          <p:cNvSpPr txBox="1"/>
          <p:nvPr/>
        </p:nvSpPr>
        <p:spPr>
          <a:xfrm>
            <a:off x="467487" y="3174514"/>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05"/>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What is the correct command to open the command palette?</a:t>
            </a:r>
            <a:endParaRPr/>
          </a:p>
        </p:txBody>
      </p:sp>
      <p:sp>
        <p:nvSpPr>
          <p:cNvPr id="531" name="Google Shape;531;p105"/>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A.	CTRL + S + P</a:t>
            </a:r>
            <a:endParaRPr sz="1100"/>
          </a:p>
        </p:txBody>
      </p:sp>
      <p:sp>
        <p:nvSpPr>
          <p:cNvPr id="532" name="Google Shape;532;p105"/>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CTRL + ALT + P</a:t>
            </a:r>
            <a:endParaRPr sz="1100"/>
          </a:p>
        </p:txBody>
      </p:sp>
      <p:sp>
        <p:nvSpPr>
          <p:cNvPr id="533" name="Google Shape;533;p105"/>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C.	CTRL + P</a:t>
            </a:r>
            <a:endParaRPr sz="1100"/>
          </a:p>
        </p:txBody>
      </p:sp>
      <p:sp>
        <p:nvSpPr>
          <p:cNvPr id="534" name="Google Shape;534;p105"/>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highlight>
                  <a:srgbClr val="008080"/>
                </a:highlight>
                <a:latin typeface="Quattrocento Sans"/>
                <a:ea typeface="Quattrocento Sans"/>
                <a:cs typeface="Quattrocento Sans"/>
                <a:sym typeface="Quattrocento Sans"/>
              </a:rPr>
              <a:t>D.	CTRL + SHIFT + P </a:t>
            </a:r>
            <a:endParaRPr sz="1100"/>
          </a:p>
        </p:txBody>
      </p:sp>
      <p:sp>
        <p:nvSpPr>
          <p:cNvPr id="535" name="Google Shape;535;p105"/>
          <p:cNvSpPr txBox="1"/>
          <p:nvPr/>
        </p:nvSpPr>
        <p:spPr>
          <a:xfrm>
            <a:off x="467487" y="3174514"/>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06"/>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Which of the following action of git requires a message?</a:t>
            </a:r>
            <a:endParaRPr/>
          </a:p>
        </p:txBody>
      </p:sp>
      <p:sp>
        <p:nvSpPr>
          <p:cNvPr id="545" name="Google Shape;545;p106"/>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A.	Add/stage</a:t>
            </a:r>
            <a:endParaRPr sz="1100"/>
          </a:p>
        </p:txBody>
      </p:sp>
      <p:sp>
        <p:nvSpPr>
          <p:cNvPr id="546" name="Google Shape;546;p106"/>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Push</a:t>
            </a:r>
            <a:endParaRPr sz="1100"/>
          </a:p>
        </p:txBody>
      </p:sp>
      <p:sp>
        <p:nvSpPr>
          <p:cNvPr id="547" name="Google Shape;547;p106"/>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C.	Commit</a:t>
            </a:r>
            <a:endParaRPr sz="1100"/>
          </a:p>
        </p:txBody>
      </p:sp>
      <p:sp>
        <p:nvSpPr>
          <p:cNvPr id="548" name="Google Shape;548;p106"/>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7"/>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Which of the following action of git requires a message?</a:t>
            </a:r>
            <a:endParaRPr/>
          </a:p>
        </p:txBody>
      </p:sp>
      <p:sp>
        <p:nvSpPr>
          <p:cNvPr id="558" name="Google Shape;558;p107"/>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A.	Add/stage</a:t>
            </a:r>
            <a:endParaRPr sz="1100"/>
          </a:p>
        </p:txBody>
      </p:sp>
      <p:sp>
        <p:nvSpPr>
          <p:cNvPr id="559" name="Google Shape;559;p107"/>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Push</a:t>
            </a:r>
            <a:endParaRPr sz="1100"/>
          </a:p>
        </p:txBody>
      </p:sp>
      <p:sp>
        <p:nvSpPr>
          <p:cNvPr id="560" name="Google Shape;560;p107"/>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highlight>
                  <a:srgbClr val="008080"/>
                </a:highlight>
                <a:latin typeface="Quattrocento Sans"/>
                <a:ea typeface="Quattrocento Sans"/>
                <a:cs typeface="Quattrocento Sans"/>
                <a:sym typeface="Quattrocento Sans"/>
              </a:rPr>
              <a:t>C.	Commit</a:t>
            </a:r>
            <a:endParaRPr sz="1100"/>
          </a:p>
        </p:txBody>
      </p:sp>
      <p:sp>
        <p:nvSpPr>
          <p:cNvPr id="561" name="Google Shape;561;p107"/>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108"/>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Which of the following is not required to use Git in VS Code?</a:t>
            </a:r>
            <a:endParaRPr/>
          </a:p>
        </p:txBody>
      </p:sp>
      <p:sp>
        <p:nvSpPr>
          <p:cNvPr id="571" name="Google Shape;571;p108"/>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A.	Python</a:t>
            </a:r>
            <a:endParaRPr sz="1100"/>
          </a:p>
        </p:txBody>
      </p:sp>
      <p:sp>
        <p:nvSpPr>
          <p:cNvPr id="572" name="Google Shape;572;p108"/>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Git</a:t>
            </a:r>
            <a:endParaRPr sz="1100"/>
          </a:p>
        </p:txBody>
      </p:sp>
      <p:sp>
        <p:nvSpPr>
          <p:cNvPr id="573" name="Google Shape;573;p108"/>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C.	VS Code</a:t>
            </a:r>
            <a:endParaRPr sz="1100"/>
          </a:p>
        </p:txBody>
      </p:sp>
      <p:sp>
        <p:nvSpPr>
          <p:cNvPr id="574" name="Google Shape;574;p108"/>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09"/>
          <p:cNvSpPr txBox="1"/>
          <p:nvPr>
            <p:ph type="title"/>
          </p:nvPr>
        </p:nvSpPr>
        <p:spPr>
          <a:xfrm>
            <a:off x="467487" y="341872"/>
            <a:ext cx="6858000" cy="7478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Which of the following is not required to use Git in VS Code?</a:t>
            </a:r>
            <a:endParaRPr/>
          </a:p>
        </p:txBody>
      </p:sp>
      <p:sp>
        <p:nvSpPr>
          <p:cNvPr id="584" name="Google Shape;584;p109"/>
          <p:cNvSpPr txBox="1"/>
          <p:nvPr/>
        </p:nvSpPr>
        <p:spPr>
          <a:xfrm>
            <a:off x="467487" y="1389220"/>
            <a:ext cx="6858000" cy="2908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highlight>
                  <a:srgbClr val="008080"/>
                </a:highlight>
                <a:latin typeface="Quattrocento Sans"/>
                <a:ea typeface="Quattrocento Sans"/>
                <a:cs typeface="Quattrocento Sans"/>
                <a:sym typeface="Quattrocento Sans"/>
              </a:rPr>
              <a:t>A.	Python</a:t>
            </a:r>
            <a:endParaRPr sz="1100"/>
          </a:p>
        </p:txBody>
      </p:sp>
      <p:sp>
        <p:nvSpPr>
          <p:cNvPr id="585" name="Google Shape;585;p109"/>
          <p:cNvSpPr txBox="1"/>
          <p:nvPr/>
        </p:nvSpPr>
        <p:spPr>
          <a:xfrm>
            <a:off x="467487" y="1834095"/>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B.	Git</a:t>
            </a:r>
            <a:endParaRPr sz="1100"/>
          </a:p>
        </p:txBody>
      </p:sp>
      <p:sp>
        <p:nvSpPr>
          <p:cNvPr id="586" name="Google Shape;586;p109"/>
          <p:cNvSpPr txBox="1"/>
          <p:nvPr/>
        </p:nvSpPr>
        <p:spPr>
          <a:xfrm>
            <a:off x="467487" y="2280902"/>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C.	VS Code</a:t>
            </a:r>
            <a:endParaRPr sz="1100"/>
          </a:p>
        </p:txBody>
      </p:sp>
      <p:sp>
        <p:nvSpPr>
          <p:cNvPr id="587" name="Google Shape;587;p109"/>
          <p:cNvSpPr txBox="1"/>
          <p:nvPr/>
        </p:nvSpPr>
        <p:spPr>
          <a:xfrm>
            <a:off x="467487" y="2727708"/>
            <a:ext cx="6858000" cy="29084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100"/>
              <a:buFont typeface="Quattrocento Sans"/>
              <a:buNone/>
            </a:pPr>
            <a:r>
              <a:rPr b="0" i="0" lang="en" sz="2100" u="none" cap="none" strike="noStrike">
                <a:solidFill>
                  <a:srgbClr val="1A1A1A"/>
                </a:solidFill>
                <a:latin typeface="Quattrocento Sans"/>
                <a:ea typeface="Quattrocento Sans"/>
                <a:cs typeface="Quattrocento Sans"/>
                <a:sym typeface="Quattrocento Sans"/>
              </a:rPr>
              <a:t>E.	None of the above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0"/>
          <p:cNvSpPr txBox="1"/>
          <p:nvPr>
            <p:ph type="title"/>
          </p:nvPr>
        </p:nvSpPr>
        <p:spPr>
          <a:xfrm>
            <a:off x="446057" y="1031649"/>
            <a:ext cx="6858000" cy="37394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Summary</a:t>
            </a:r>
            <a:endParaRPr/>
          </a:p>
        </p:txBody>
      </p:sp>
      <p:sp>
        <p:nvSpPr>
          <p:cNvPr id="597" name="Google Shape;597;p110"/>
          <p:cNvSpPr txBox="1"/>
          <p:nvPr>
            <p:ph idx="1" type="body"/>
          </p:nvPr>
        </p:nvSpPr>
        <p:spPr>
          <a:xfrm>
            <a:off x="446057" y="1580851"/>
            <a:ext cx="6858000" cy="831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1A1A1A"/>
              </a:buClr>
              <a:buSzPts val="1600"/>
              <a:buFont typeface="Arial"/>
              <a:buNone/>
            </a:pPr>
            <a:r>
              <a:rPr lang="en" sz="1800"/>
              <a:t>You can handle all Git tasks directly within VS Code, without the need to execute a single Git command, simply by leveraging the built-in capabilities of VS Code.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11"/>
          <p:cNvSpPr txBox="1"/>
          <p:nvPr>
            <p:ph idx="1" type="body"/>
          </p:nvPr>
        </p:nvSpPr>
        <p:spPr>
          <a:xfrm>
            <a:off x="551339" y="937914"/>
            <a:ext cx="7249500" cy="1662300"/>
          </a:xfrm>
          <a:prstGeom prst="rect">
            <a:avLst/>
          </a:prstGeom>
          <a:noFill/>
          <a:ln>
            <a:noFill/>
          </a:ln>
        </p:spPr>
        <p:txBody>
          <a:bodyPr anchorCtr="0" anchor="t" bIns="0" lIns="0" spcFirstLastPara="1" rIns="0" wrap="square" tIns="0">
            <a:spAutoFit/>
          </a:bodyPr>
          <a:lstStyle/>
          <a:p>
            <a:pPr indent="-254000" lvl="0" marL="254000" rtl="0" algn="l">
              <a:lnSpc>
                <a:spcPct val="100000"/>
              </a:lnSpc>
              <a:spcBef>
                <a:spcPts val="0"/>
              </a:spcBef>
              <a:spcAft>
                <a:spcPts val="0"/>
              </a:spcAft>
              <a:buClr>
                <a:srgbClr val="1A1A1A"/>
              </a:buClr>
              <a:buSzPts val="1600"/>
              <a:buFont typeface="Quattrocento Sans"/>
              <a:buChar char="-"/>
            </a:pPr>
            <a:r>
              <a:rPr lang="en" sz="1800"/>
              <a:t>VS Code </a:t>
            </a:r>
            <a:r>
              <a:rPr lang="en" sz="1800" u="sng">
                <a:solidFill>
                  <a:schemeClr val="hlink"/>
                </a:solidFill>
                <a:hlinkClick r:id="rId3"/>
              </a:rPr>
              <a:t>official documentation </a:t>
            </a:r>
            <a:r>
              <a:rPr lang="en" sz="1800"/>
              <a:t>on source control feature</a:t>
            </a:r>
            <a:endParaRPr/>
          </a:p>
          <a:p>
            <a:pPr indent="-254000" lvl="0" marL="254000" rtl="0" algn="l">
              <a:lnSpc>
                <a:spcPct val="100000"/>
              </a:lnSpc>
              <a:spcBef>
                <a:spcPts val="0"/>
              </a:spcBef>
              <a:spcAft>
                <a:spcPts val="0"/>
              </a:spcAft>
              <a:buClr>
                <a:srgbClr val="1A1A1A"/>
              </a:buClr>
              <a:buSzPts val="1600"/>
              <a:buFont typeface="Quattrocento Sans"/>
              <a:buChar char="-"/>
            </a:pPr>
            <a:r>
              <a:rPr lang="en" sz="1800" u="sng">
                <a:solidFill>
                  <a:schemeClr val="hlink"/>
                </a:solidFill>
                <a:hlinkClick r:id="rId4"/>
              </a:rPr>
              <a:t>Quickstart </a:t>
            </a:r>
            <a:endParaRPr sz="1800"/>
          </a:p>
          <a:p>
            <a:pPr indent="-254000" lvl="0" marL="254000" rtl="0" algn="l">
              <a:lnSpc>
                <a:spcPct val="100000"/>
              </a:lnSpc>
              <a:spcBef>
                <a:spcPts val="0"/>
              </a:spcBef>
              <a:spcAft>
                <a:spcPts val="0"/>
              </a:spcAft>
              <a:buClr>
                <a:srgbClr val="1A1A1A"/>
              </a:buClr>
              <a:buSzPts val="1600"/>
              <a:buFont typeface="Quattrocento Sans"/>
              <a:buChar char="-"/>
            </a:pPr>
            <a:r>
              <a:rPr lang="en" sz="1800"/>
              <a:t>VS Code Source Control </a:t>
            </a:r>
            <a:r>
              <a:rPr lang="en" sz="1800" u="sng">
                <a:solidFill>
                  <a:schemeClr val="hlink"/>
                </a:solidFill>
                <a:hlinkClick r:id="rId5"/>
              </a:rPr>
              <a:t>Basics Video</a:t>
            </a:r>
            <a:endParaRPr sz="1800"/>
          </a:p>
          <a:p>
            <a:pPr indent="-254000" lvl="0" marL="254000" rtl="0" algn="l">
              <a:lnSpc>
                <a:spcPct val="100000"/>
              </a:lnSpc>
              <a:spcBef>
                <a:spcPts val="0"/>
              </a:spcBef>
              <a:spcAft>
                <a:spcPts val="0"/>
              </a:spcAft>
              <a:buClr>
                <a:srgbClr val="1A1A1A"/>
              </a:buClr>
              <a:buSzPts val="1600"/>
              <a:buFont typeface="Quattrocento Sans"/>
              <a:buChar char="-"/>
            </a:pPr>
            <a:r>
              <a:rPr lang="en" sz="1800" u="sng">
                <a:solidFill>
                  <a:schemeClr val="hlink"/>
                </a:solidFill>
                <a:hlinkClick r:id="rId6"/>
              </a:rPr>
              <a:t>Git</a:t>
            </a:r>
            <a:endParaRPr sz="1800"/>
          </a:p>
          <a:p>
            <a:pPr indent="-254000" lvl="0" marL="254000" rtl="0" algn="l">
              <a:lnSpc>
                <a:spcPct val="100000"/>
              </a:lnSpc>
              <a:spcBef>
                <a:spcPts val="0"/>
              </a:spcBef>
              <a:spcAft>
                <a:spcPts val="0"/>
              </a:spcAft>
              <a:buClr>
                <a:srgbClr val="1A1A1A"/>
              </a:buClr>
              <a:buSzPts val="1600"/>
              <a:buFont typeface="Quattrocento Sans"/>
              <a:buChar char="-"/>
            </a:pPr>
            <a:r>
              <a:rPr lang="en" sz="1800" u="sng">
                <a:solidFill>
                  <a:schemeClr val="hlink"/>
                </a:solidFill>
                <a:hlinkClick r:id="rId7"/>
              </a:rPr>
              <a:t>GitHub</a:t>
            </a:r>
            <a:endParaRPr sz="1800"/>
          </a:p>
          <a:p>
            <a:pPr indent="0" lvl="0" marL="0" rtl="0" algn="l">
              <a:lnSpc>
                <a:spcPct val="100000"/>
              </a:lnSpc>
              <a:spcBef>
                <a:spcPts val="0"/>
              </a:spcBef>
              <a:spcAft>
                <a:spcPts val="0"/>
              </a:spcAft>
              <a:buClr>
                <a:srgbClr val="1A1A1A"/>
              </a:buClr>
              <a:buSzPts val="1600"/>
              <a:buFont typeface="Arial"/>
              <a:buNone/>
            </a:pPr>
            <a:r>
              <a:t/>
            </a:r>
            <a:endParaRPr sz="1800"/>
          </a:p>
        </p:txBody>
      </p:sp>
      <p:sp>
        <p:nvSpPr>
          <p:cNvPr id="607" name="Google Shape;607;p111"/>
          <p:cNvSpPr txBox="1"/>
          <p:nvPr/>
        </p:nvSpPr>
        <p:spPr>
          <a:xfrm>
            <a:off x="551339" y="336382"/>
            <a:ext cx="6858000" cy="37394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1A1A1A"/>
              </a:buClr>
              <a:buSzPts val="2700"/>
              <a:buFont typeface="Quattrocento Sans"/>
              <a:buNone/>
            </a:pPr>
            <a:r>
              <a:rPr b="0" i="0" lang="en" sz="2700" u="none" cap="none" strike="noStrike">
                <a:solidFill>
                  <a:srgbClr val="1A1A1A"/>
                </a:solidFill>
                <a:latin typeface="Quattrocento Sans"/>
                <a:ea typeface="Quattrocento Sans"/>
                <a:cs typeface="Quattrocento Sans"/>
                <a:sym typeface="Quattrocento Sans"/>
              </a:rPr>
              <a:t>Next Steps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2"/>
          <p:cNvSpPr txBox="1"/>
          <p:nvPr>
            <p:ph type="title"/>
          </p:nvPr>
        </p:nvSpPr>
        <p:spPr>
          <a:xfrm>
            <a:off x="508238" y="252893"/>
            <a:ext cx="6858000" cy="3741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1A1A1A"/>
              </a:buClr>
              <a:buSzPts val="2700"/>
              <a:buFont typeface="Quattrocento Sans"/>
              <a:buNone/>
            </a:pPr>
            <a:r>
              <a:rPr lang="en"/>
              <a:t>Feedback</a:t>
            </a:r>
            <a:endParaRPr/>
          </a:p>
        </p:txBody>
      </p:sp>
      <p:sp>
        <p:nvSpPr>
          <p:cNvPr id="617" name="Google Shape;617;p112"/>
          <p:cNvSpPr txBox="1"/>
          <p:nvPr>
            <p:ph idx="1" type="body"/>
          </p:nvPr>
        </p:nvSpPr>
        <p:spPr>
          <a:xfrm>
            <a:off x="515383" y="717874"/>
            <a:ext cx="6858000" cy="64633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1A1A1A"/>
              </a:buClr>
              <a:buSzPts val="1900"/>
              <a:buFont typeface="Arial"/>
              <a:buNone/>
            </a:pPr>
            <a:r>
              <a:rPr lang="en" sz="2100"/>
              <a:t>Share on social media with hash tags #MSFTAmbassadors, &lt;any other hashtag&gt; and tag @microsoftlearn </a:t>
            </a:r>
            <a:endParaRPr/>
          </a:p>
        </p:txBody>
      </p:sp>
      <p:sp>
        <p:nvSpPr>
          <p:cNvPr id="618" name="Google Shape;618;p112"/>
          <p:cNvSpPr/>
          <p:nvPr/>
        </p:nvSpPr>
        <p:spPr>
          <a:xfrm>
            <a:off x="1314949" y="1680759"/>
            <a:ext cx="4286250" cy="2348316"/>
          </a:xfrm>
          <a:prstGeom prst="rect">
            <a:avLst/>
          </a:prstGeom>
          <a:noFill/>
          <a:ln cap="flat" cmpd="sng" w="9525">
            <a:solidFill>
              <a:schemeClr val="accent1"/>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l">
              <a:spcBef>
                <a:spcPts val="0"/>
              </a:spcBef>
              <a:spcAft>
                <a:spcPts val="0"/>
              </a:spcAft>
              <a:buNone/>
            </a:pPr>
            <a:r>
              <a:t/>
            </a:r>
            <a:endParaRPr b="0" i="0" sz="1500" u="none" cap="none" strike="noStrike">
              <a:solidFill>
                <a:srgbClr val="FFFFFF"/>
              </a:solidFill>
              <a:latin typeface="Quattrocento Sans"/>
              <a:ea typeface="Quattrocento Sans"/>
              <a:cs typeface="Quattrocento Sans"/>
              <a:sym typeface="Quattrocento Sans"/>
            </a:endParaRPr>
          </a:p>
        </p:txBody>
      </p:sp>
      <p:sp>
        <p:nvSpPr>
          <p:cNvPr id="619" name="Google Shape;619;p112"/>
          <p:cNvSpPr txBox="1"/>
          <p:nvPr/>
        </p:nvSpPr>
        <p:spPr>
          <a:xfrm>
            <a:off x="1540827" y="1998685"/>
            <a:ext cx="3908822" cy="1787502"/>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b="0" i="0" lang="en" sz="1800" u="none" cap="none" strike="noStrike">
                <a:solidFill>
                  <a:schemeClr val="dk1"/>
                </a:solidFill>
                <a:latin typeface="Quattrocento Sans"/>
                <a:ea typeface="Quattrocento Sans"/>
                <a:cs typeface="Quattrocento Sans"/>
                <a:sym typeface="Quattrocento Sans"/>
              </a:rPr>
              <a:t>Please tell us how you liked this workshop by filling out this survey:</a:t>
            </a:r>
            <a:br>
              <a:rPr b="0" i="0" lang="en" sz="2100" u="none" cap="none" strike="noStrike">
                <a:solidFill>
                  <a:schemeClr val="dk1"/>
                </a:solidFill>
                <a:latin typeface="Quattrocento Sans"/>
                <a:ea typeface="Quattrocento Sans"/>
                <a:cs typeface="Quattrocento Sans"/>
                <a:sym typeface="Quattrocento Sans"/>
              </a:rPr>
            </a:br>
            <a:endParaRPr b="0" i="0" sz="2100" u="none" cap="none" strike="noStrike">
              <a:solidFill>
                <a:schemeClr val="dk1"/>
              </a:solidFill>
              <a:latin typeface="Quattrocento Sans"/>
              <a:ea typeface="Quattrocento Sans"/>
              <a:cs typeface="Quattrocento Sans"/>
              <a:sym typeface="Quattrocento Sans"/>
            </a:endParaRPr>
          </a:p>
          <a:p>
            <a:pPr indent="0" lvl="0" marL="0" marR="0" rtl="0" algn="l">
              <a:spcBef>
                <a:spcPts val="500"/>
              </a:spcBef>
              <a:spcAft>
                <a:spcPts val="0"/>
              </a:spcAft>
              <a:buNone/>
            </a:pPr>
            <a:r>
              <a:rPr b="0" i="0" lang="en" sz="2100" u="sng" cap="none" strike="noStrike">
                <a:solidFill>
                  <a:schemeClr val="hlink"/>
                </a:solidFill>
                <a:latin typeface="Quattrocento Sans"/>
                <a:ea typeface="Quattrocento Sans"/>
                <a:cs typeface="Quattrocento Sans"/>
                <a:sym typeface="Quattrocento Sans"/>
                <a:hlinkClick r:id="rId3"/>
              </a:rPr>
              <a:t>https://aka.ms/workshopomatic-feedback</a:t>
            </a:r>
            <a:endParaRPr b="0" i="0" sz="2100" u="none" cap="none" strike="noStrike">
              <a:solidFill>
                <a:schemeClr val="dk1"/>
              </a:solidFill>
              <a:latin typeface="Quattrocento Sans"/>
              <a:ea typeface="Quattrocento Sans"/>
              <a:cs typeface="Quattrocento Sans"/>
              <a:sym typeface="Quattrocento Sans"/>
            </a:endParaRPr>
          </a:p>
          <a:p>
            <a:pPr indent="0" lvl="0" marL="0" marR="0" rtl="0" algn="l">
              <a:spcBef>
                <a:spcPts val="500"/>
              </a:spcBef>
              <a:spcAft>
                <a:spcPts val="0"/>
              </a:spcAft>
              <a:buNone/>
            </a:pPr>
            <a:r>
              <a:t/>
            </a:r>
            <a:endParaRPr b="0" i="0" sz="21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6"/>
          <p:cNvSpPr txBox="1"/>
          <p:nvPr>
            <p:ph type="title"/>
          </p:nvPr>
        </p:nvSpPr>
        <p:spPr>
          <a:xfrm>
            <a:off x="438151" y="1740753"/>
            <a:ext cx="4217561" cy="830997"/>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242424"/>
              </a:buClr>
              <a:buSzPts val="2700"/>
              <a:buFont typeface="Quattrocento Sans"/>
              <a:buNone/>
            </a:pPr>
            <a:r>
              <a:rPr b="0" i="0" lang="en">
                <a:solidFill>
                  <a:srgbClr val="242424"/>
                </a:solidFill>
                <a:latin typeface="Quattrocento Sans"/>
                <a:ea typeface="Quattrocento Sans"/>
                <a:cs typeface="Quattrocento Sans"/>
                <a:sym typeface="Quattrocento Sans"/>
              </a:rPr>
              <a:t>Leveraging VS Code Source Control for GIT and GitHub</a:t>
            </a:r>
            <a:endParaRPr/>
          </a:p>
        </p:txBody>
      </p:sp>
      <p:sp>
        <p:nvSpPr>
          <p:cNvPr id="325" name="Google Shape;325;p86"/>
          <p:cNvSpPr txBox="1"/>
          <p:nvPr>
            <p:ph idx="1" type="body"/>
          </p:nvPr>
        </p:nvSpPr>
        <p:spPr>
          <a:xfrm>
            <a:off x="438150" y="2657357"/>
            <a:ext cx="4991735" cy="2308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1A1A1A"/>
              </a:buClr>
              <a:buSzPts val="1400"/>
              <a:buNone/>
            </a:pPr>
            <a:r>
              <a:rPr lang="en"/>
              <a:t>Speaker’s Name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87"/>
          <p:cNvSpPr txBox="1"/>
          <p:nvPr>
            <p:ph type="title"/>
          </p:nvPr>
        </p:nvSpPr>
        <p:spPr>
          <a:xfrm>
            <a:off x="440055" y="1453703"/>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Who is this workshop for?</a:t>
            </a:r>
            <a:endParaRPr/>
          </a:p>
        </p:txBody>
      </p:sp>
      <p:sp>
        <p:nvSpPr>
          <p:cNvPr id="335" name="Google Shape;335;p87"/>
          <p:cNvSpPr txBox="1"/>
          <p:nvPr>
            <p:ph idx="1" type="body"/>
          </p:nvPr>
        </p:nvSpPr>
        <p:spPr>
          <a:xfrm>
            <a:off x="438650" y="2186581"/>
            <a:ext cx="8263890" cy="3231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900"/>
              <a:buNone/>
            </a:pPr>
            <a:r>
              <a:rPr lang="en"/>
              <a:t>Everyone!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8"/>
          <p:cNvSpPr txBox="1"/>
          <p:nvPr>
            <p:ph type="title"/>
          </p:nvPr>
        </p:nvSpPr>
        <p:spPr>
          <a:xfrm>
            <a:off x="440055" y="1453703"/>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Prerequisites</a:t>
            </a:r>
            <a:endParaRPr/>
          </a:p>
        </p:txBody>
      </p:sp>
      <p:sp>
        <p:nvSpPr>
          <p:cNvPr id="345" name="Google Shape;345;p88"/>
          <p:cNvSpPr txBox="1"/>
          <p:nvPr>
            <p:ph idx="1" type="body"/>
          </p:nvPr>
        </p:nvSpPr>
        <p:spPr>
          <a:xfrm>
            <a:off x="438650" y="2186581"/>
            <a:ext cx="8263890" cy="1098762"/>
          </a:xfrm>
          <a:prstGeom prst="rect">
            <a:avLst/>
          </a:prstGeom>
          <a:noFill/>
          <a:ln>
            <a:noFill/>
          </a:ln>
        </p:spPr>
        <p:txBody>
          <a:bodyPr anchorCtr="0" anchor="t" bIns="0" lIns="0" spcFirstLastPara="1" rIns="0" wrap="square" tIns="0">
            <a:spAutoFit/>
          </a:bodyPr>
          <a:lstStyle/>
          <a:p>
            <a:pPr indent="-349250" lvl="0" marL="342900" rtl="0" algn="l">
              <a:lnSpc>
                <a:spcPct val="100000"/>
              </a:lnSpc>
              <a:spcBef>
                <a:spcPts val="0"/>
              </a:spcBef>
              <a:spcAft>
                <a:spcPts val="0"/>
              </a:spcAft>
              <a:buClr>
                <a:schemeClr val="dk1"/>
              </a:buClr>
              <a:buSzPts val="1900"/>
              <a:buFont typeface="Quattrocento Sans"/>
              <a:buChar char="-"/>
            </a:pPr>
            <a:r>
              <a:rPr lang="en"/>
              <a:t>Installed Git </a:t>
            </a:r>
            <a:endParaRPr/>
          </a:p>
          <a:p>
            <a:pPr indent="-349250" lvl="0" marL="342900" rtl="0" algn="l">
              <a:lnSpc>
                <a:spcPct val="100000"/>
              </a:lnSpc>
              <a:spcBef>
                <a:spcPts val="400"/>
              </a:spcBef>
              <a:spcAft>
                <a:spcPts val="0"/>
              </a:spcAft>
              <a:buClr>
                <a:schemeClr val="dk1"/>
              </a:buClr>
              <a:buSzPts val="1900"/>
              <a:buFont typeface="Quattrocento Sans"/>
              <a:buChar char="-"/>
            </a:pPr>
            <a:r>
              <a:rPr lang="en"/>
              <a:t>Installed </a:t>
            </a:r>
            <a:r>
              <a:rPr b="1" lang="en" u="sng">
                <a:solidFill>
                  <a:schemeClr val="hlink"/>
                </a:solidFill>
                <a:hlinkClick r:id="rId3"/>
              </a:rPr>
              <a:t>Visual Studio Code </a:t>
            </a:r>
            <a:endParaRPr b="1"/>
          </a:p>
          <a:p>
            <a:pPr indent="-349250" lvl="0" marL="342900" rtl="0" algn="l">
              <a:lnSpc>
                <a:spcPct val="100000"/>
              </a:lnSpc>
              <a:spcBef>
                <a:spcPts val="400"/>
              </a:spcBef>
              <a:spcAft>
                <a:spcPts val="0"/>
              </a:spcAft>
              <a:buClr>
                <a:schemeClr val="dk1"/>
              </a:buClr>
              <a:buSzPts val="1900"/>
              <a:buFont typeface="Quattrocento Sans"/>
              <a:buChar char="-"/>
            </a:pPr>
            <a:r>
              <a:rPr lang="en"/>
              <a:t>Have an active GitHub account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89"/>
          <p:cNvSpPr txBox="1"/>
          <p:nvPr>
            <p:ph type="title"/>
          </p:nvPr>
        </p:nvSpPr>
        <p:spPr>
          <a:xfrm>
            <a:off x="438912" y="1732359"/>
            <a:ext cx="2386520" cy="82296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b="0" i="0" lang="en" sz="2700" u="none" cap="none" strike="noStrike">
                <a:solidFill>
                  <a:schemeClr val="dk1"/>
                </a:solidFill>
                <a:latin typeface="Quattrocento Sans"/>
                <a:ea typeface="Quattrocento Sans"/>
                <a:cs typeface="Quattrocento Sans"/>
                <a:sym typeface="Quattrocento Sans"/>
              </a:rPr>
              <a:t>Learning objectives</a:t>
            </a:r>
            <a:endParaRPr/>
          </a:p>
        </p:txBody>
      </p:sp>
      <p:sp>
        <p:nvSpPr>
          <p:cNvPr id="352" name="Google Shape;352;p89"/>
          <p:cNvSpPr txBox="1"/>
          <p:nvPr>
            <p:ph idx="1" type="body"/>
          </p:nvPr>
        </p:nvSpPr>
        <p:spPr>
          <a:xfrm>
            <a:off x="3267075" y="1732359"/>
            <a:ext cx="5439966" cy="2262157"/>
          </a:xfrm>
          <a:prstGeom prst="rect">
            <a:avLst/>
          </a:prstGeom>
          <a:noFill/>
          <a:ln>
            <a:noFill/>
          </a:ln>
        </p:spPr>
        <p:txBody>
          <a:bodyPr anchorCtr="0" anchor="t" bIns="0" lIns="0" spcFirstLastPara="1" rIns="0" wrap="square" tIns="0">
            <a:spAutoFit/>
          </a:bodyPr>
          <a:lstStyle/>
          <a:p>
            <a:pPr indent="-171450" lvl="1" marL="342900" marR="0" rtl="0" algn="l">
              <a:lnSpc>
                <a:spcPct val="100000"/>
              </a:lnSpc>
              <a:spcBef>
                <a:spcPts val="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Understands VS Code Interface</a:t>
            </a:r>
            <a:endParaRPr/>
          </a:p>
          <a:p>
            <a:pPr indent="-171450" lvl="1" marL="342900" marR="0" rtl="0" algn="l">
              <a:lnSpc>
                <a:spcPct val="100000"/>
              </a:lnSpc>
              <a:spcBef>
                <a:spcPts val="40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Perform basic Git tasks</a:t>
            </a:r>
            <a:endParaRPr/>
          </a:p>
          <a:p>
            <a:pPr indent="-158750" lvl="2" marL="495300" marR="0" rtl="0" algn="l">
              <a:lnSpc>
                <a:spcPct val="100000"/>
              </a:lnSpc>
              <a:spcBef>
                <a:spcPts val="40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Initialize</a:t>
            </a:r>
            <a:endParaRPr/>
          </a:p>
          <a:p>
            <a:pPr indent="-158750" lvl="2" marL="495300" marR="0" rtl="0" algn="l">
              <a:lnSpc>
                <a:spcPct val="100000"/>
              </a:lnSpc>
              <a:spcBef>
                <a:spcPts val="40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branch actions</a:t>
            </a:r>
            <a:endParaRPr/>
          </a:p>
          <a:p>
            <a:pPr indent="-158750" lvl="2" marL="495300" marR="0" rtl="0" algn="l">
              <a:lnSpc>
                <a:spcPct val="100000"/>
              </a:lnSpc>
              <a:spcBef>
                <a:spcPts val="40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Stages</a:t>
            </a:r>
            <a:endParaRPr/>
          </a:p>
          <a:p>
            <a:pPr indent="-158750" lvl="2" marL="495300" marR="0" rtl="0" algn="l">
              <a:lnSpc>
                <a:spcPct val="100000"/>
              </a:lnSpc>
              <a:spcBef>
                <a:spcPts val="400"/>
              </a:spcBef>
              <a:spcAft>
                <a:spcPts val="0"/>
              </a:spcAft>
              <a:buClr>
                <a:schemeClr val="dk1"/>
              </a:buClr>
              <a:buSzPts val="1900"/>
              <a:buFont typeface="Noto Sans Symbols"/>
              <a:buChar char="·"/>
            </a:pPr>
            <a:r>
              <a:rPr b="0" i="0" lang="en" sz="2100" u="none" cap="none" strike="noStrike">
                <a:solidFill>
                  <a:schemeClr val="dk1"/>
                </a:solidFill>
                <a:latin typeface="Quattrocento Sans"/>
                <a:ea typeface="Quattrocento Sans"/>
                <a:cs typeface="Quattrocento Sans"/>
                <a:sym typeface="Quattrocento Sans"/>
              </a:rPr>
              <a:t>remote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90"/>
          <p:cNvSpPr txBox="1"/>
          <p:nvPr>
            <p:ph type="title"/>
          </p:nvPr>
        </p:nvSpPr>
        <p:spPr>
          <a:xfrm>
            <a:off x="438151" y="1740753"/>
            <a:ext cx="4217561" cy="830997"/>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242424"/>
              </a:buClr>
              <a:buSzPts val="2700"/>
              <a:buFont typeface="Quattrocento Sans"/>
              <a:buNone/>
            </a:pPr>
            <a:r>
              <a:rPr b="0" i="0" lang="en">
                <a:solidFill>
                  <a:srgbClr val="242424"/>
                </a:solidFill>
                <a:latin typeface="Quattrocento Sans"/>
                <a:ea typeface="Quattrocento Sans"/>
                <a:cs typeface="Quattrocento Sans"/>
                <a:sym typeface="Quattrocento Sans"/>
              </a:rPr>
              <a:t>Leveraging VS Code Source Control for GIT and GitHub</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91"/>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What is VS Code?</a:t>
            </a:r>
            <a:endParaRPr/>
          </a:p>
        </p:txBody>
      </p:sp>
      <p:sp>
        <p:nvSpPr>
          <p:cNvPr id="371" name="Google Shape;371;p91"/>
          <p:cNvSpPr txBox="1"/>
          <p:nvPr>
            <p:ph idx="1" type="body"/>
          </p:nvPr>
        </p:nvSpPr>
        <p:spPr>
          <a:xfrm>
            <a:off x="438150" y="1076623"/>
            <a:ext cx="3184944" cy="1874360"/>
          </a:xfrm>
          <a:prstGeom prst="rect">
            <a:avLst/>
          </a:prstGeom>
          <a:noFill/>
          <a:ln>
            <a:noFill/>
          </a:ln>
        </p:spPr>
        <p:txBody>
          <a:bodyPr anchorCtr="0" anchor="t" bIns="0" lIns="0" spcFirstLastPara="1" rIns="0" wrap="square" tIns="0">
            <a:spAutoFit/>
          </a:bodyPr>
          <a:lstStyle/>
          <a:p>
            <a:pPr indent="-184150" lvl="0" marL="177800" rtl="0" algn="l">
              <a:lnSpc>
                <a:spcPct val="100000"/>
              </a:lnSpc>
              <a:spcBef>
                <a:spcPts val="0"/>
              </a:spcBef>
              <a:spcAft>
                <a:spcPts val="0"/>
              </a:spcAft>
              <a:buClr>
                <a:srgbClr val="606C71"/>
              </a:buClr>
              <a:buSzPts val="1900"/>
              <a:buChar char="·"/>
            </a:pPr>
            <a:r>
              <a:rPr b="1" i="0" lang="en">
                <a:solidFill>
                  <a:srgbClr val="606C71"/>
                </a:solidFill>
                <a:latin typeface="Open Sans"/>
                <a:ea typeface="Open Sans"/>
                <a:cs typeface="Open Sans"/>
                <a:sym typeface="Open Sans"/>
              </a:rPr>
              <a:t>Code editing. </a:t>
            </a:r>
            <a:endParaRPr/>
          </a:p>
          <a:p>
            <a:pPr indent="-184150" lvl="0" marL="177800" rtl="0" algn="l">
              <a:lnSpc>
                <a:spcPct val="100000"/>
              </a:lnSpc>
              <a:spcBef>
                <a:spcPts val="400"/>
              </a:spcBef>
              <a:spcAft>
                <a:spcPts val="0"/>
              </a:spcAft>
              <a:buClr>
                <a:srgbClr val="606C71"/>
              </a:buClr>
              <a:buSzPts val="1900"/>
              <a:buChar char="·"/>
            </a:pPr>
            <a:r>
              <a:rPr b="1" i="0" lang="en">
                <a:solidFill>
                  <a:srgbClr val="606C71"/>
                </a:solidFill>
                <a:latin typeface="Open Sans"/>
                <a:ea typeface="Open Sans"/>
                <a:cs typeface="Open Sans"/>
                <a:sym typeface="Open Sans"/>
              </a:rPr>
              <a:t>Redefined. </a:t>
            </a:r>
            <a:endParaRPr/>
          </a:p>
          <a:p>
            <a:pPr indent="-184150" lvl="0" marL="177800" rtl="0" algn="l">
              <a:lnSpc>
                <a:spcPct val="100000"/>
              </a:lnSpc>
              <a:spcBef>
                <a:spcPts val="400"/>
              </a:spcBef>
              <a:spcAft>
                <a:spcPts val="0"/>
              </a:spcAft>
              <a:buClr>
                <a:srgbClr val="606C71"/>
              </a:buClr>
              <a:buSzPts val="1900"/>
              <a:buChar char="·"/>
            </a:pPr>
            <a:r>
              <a:rPr b="1" i="0" lang="en">
                <a:solidFill>
                  <a:srgbClr val="606C71"/>
                </a:solidFill>
                <a:latin typeface="Open Sans"/>
                <a:ea typeface="Open Sans"/>
                <a:cs typeface="Open Sans"/>
                <a:sym typeface="Open Sans"/>
              </a:rPr>
              <a:t>Free. </a:t>
            </a:r>
            <a:endParaRPr/>
          </a:p>
          <a:p>
            <a:pPr indent="-184150" lvl="0" marL="177800" rtl="0" algn="l">
              <a:lnSpc>
                <a:spcPct val="100000"/>
              </a:lnSpc>
              <a:spcBef>
                <a:spcPts val="400"/>
              </a:spcBef>
              <a:spcAft>
                <a:spcPts val="0"/>
              </a:spcAft>
              <a:buClr>
                <a:srgbClr val="606C71"/>
              </a:buClr>
              <a:buSzPts val="1900"/>
              <a:buChar char="·"/>
            </a:pPr>
            <a:r>
              <a:rPr b="1" i="0" lang="en">
                <a:solidFill>
                  <a:srgbClr val="606C71"/>
                </a:solidFill>
                <a:latin typeface="Open Sans"/>
                <a:ea typeface="Open Sans"/>
                <a:cs typeface="Open Sans"/>
                <a:sym typeface="Open Sans"/>
              </a:rPr>
              <a:t>Built on open source. </a:t>
            </a:r>
            <a:endParaRPr/>
          </a:p>
          <a:p>
            <a:pPr indent="-184150" lvl="0" marL="177800" rtl="0" algn="l">
              <a:lnSpc>
                <a:spcPct val="100000"/>
              </a:lnSpc>
              <a:spcBef>
                <a:spcPts val="400"/>
              </a:spcBef>
              <a:spcAft>
                <a:spcPts val="0"/>
              </a:spcAft>
              <a:buClr>
                <a:srgbClr val="606C71"/>
              </a:buClr>
              <a:buSzPts val="1900"/>
              <a:buChar char="·"/>
            </a:pPr>
            <a:r>
              <a:rPr b="1" i="0" lang="en">
                <a:solidFill>
                  <a:srgbClr val="606C71"/>
                </a:solidFill>
                <a:latin typeface="Open Sans"/>
                <a:ea typeface="Open Sans"/>
                <a:cs typeface="Open Sans"/>
                <a:sym typeface="Open Sans"/>
              </a:rPr>
              <a:t>Runs everywhere.</a:t>
            </a:r>
            <a:endParaRPr/>
          </a:p>
        </p:txBody>
      </p:sp>
      <p:pic>
        <p:nvPicPr>
          <p:cNvPr descr="Welcome Page" id="372" name="Google Shape;372;p91"/>
          <p:cNvPicPr preferRelativeResize="0"/>
          <p:nvPr/>
        </p:nvPicPr>
        <p:blipFill rotWithShape="1">
          <a:blip r:embed="rId3">
            <a:alphaModFix/>
          </a:blip>
          <a:srcRect b="0" l="0" r="0" t="0"/>
          <a:stretch/>
        </p:blipFill>
        <p:spPr>
          <a:xfrm>
            <a:off x="3623094" y="1571141"/>
            <a:ext cx="5260616" cy="29577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92"/>
          <p:cNvSpPr txBox="1"/>
          <p:nvPr>
            <p:ph type="title"/>
          </p:nvPr>
        </p:nvSpPr>
        <p:spPr>
          <a:xfrm>
            <a:off x="441197" y="342900"/>
            <a:ext cx="8263890" cy="4154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700"/>
              <a:buFont typeface="Quattrocento Sans"/>
              <a:buNone/>
            </a:pPr>
            <a:r>
              <a:rPr lang="en"/>
              <a:t>Overview</a:t>
            </a:r>
            <a:endParaRPr/>
          </a:p>
        </p:txBody>
      </p:sp>
      <p:pic>
        <p:nvPicPr>
          <p:cNvPr id="382" name="Google Shape;382;p92"/>
          <p:cNvPicPr preferRelativeResize="0"/>
          <p:nvPr/>
        </p:nvPicPr>
        <p:blipFill rotWithShape="1">
          <a:blip r:embed="rId3">
            <a:alphaModFix/>
          </a:blip>
          <a:srcRect b="0" l="0" r="0" t="0"/>
          <a:stretch/>
        </p:blipFill>
        <p:spPr>
          <a:xfrm>
            <a:off x="864352" y="996351"/>
            <a:ext cx="7415296" cy="3973643"/>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