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22.svg" ContentType="image/sv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141" r:id="rId1"/>
    <p:sldMasterId id="2147483648" r:id="rId2"/>
  </p:sldMasterIdLst>
  <p:notesMasterIdLst>
    <p:notesMasterId r:id="rId41"/>
  </p:notesMasterIdLst>
  <p:sldIdLst>
    <p:sldId id="258" r:id="rId3"/>
    <p:sldId id="260" r:id="rId4"/>
    <p:sldId id="262" r:id="rId5"/>
    <p:sldId id="270" r:id="rId6"/>
    <p:sldId id="272" r:id="rId7"/>
    <p:sldId id="349" r:id="rId8"/>
    <p:sldId id="353" r:id="rId9"/>
    <p:sldId id="334" r:id="rId10"/>
    <p:sldId id="333" r:id="rId11"/>
    <p:sldId id="361" r:id="rId12"/>
    <p:sldId id="367" r:id="rId13"/>
    <p:sldId id="337" r:id="rId14"/>
    <p:sldId id="339" r:id="rId15"/>
    <p:sldId id="335" r:id="rId16"/>
    <p:sldId id="366" r:id="rId17"/>
    <p:sldId id="338" r:id="rId18"/>
    <p:sldId id="365" r:id="rId19"/>
    <p:sldId id="274" r:id="rId20"/>
    <p:sldId id="278" r:id="rId21"/>
    <p:sldId id="280" r:id="rId22"/>
    <p:sldId id="330" r:id="rId23"/>
    <p:sldId id="331" r:id="rId24"/>
    <p:sldId id="332" r:id="rId25"/>
    <p:sldId id="342" r:id="rId26"/>
    <p:sldId id="341" r:id="rId27"/>
    <p:sldId id="343" r:id="rId28"/>
    <p:sldId id="344" r:id="rId29"/>
    <p:sldId id="345" r:id="rId30"/>
    <p:sldId id="346" r:id="rId31"/>
    <p:sldId id="350" r:id="rId32"/>
    <p:sldId id="352" r:id="rId33"/>
    <p:sldId id="355" r:id="rId34"/>
    <p:sldId id="357" r:id="rId35"/>
    <p:sldId id="358" r:id="rId36"/>
    <p:sldId id="356" r:id="rId37"/>
    <p:sldId id="360" r:id="rId38"/>
    <p:sldId id="362" r:id="rId39"/>
    <p:sldId id="363" r:id="rId40"/>
  </p:sldIdLst>
  <p:sldSz cx="12192000" cy="6858000"/>
  <p:notesSz cx="6858000" cy="91440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pos="3840"/>
        <p:guide orient="horz" pos="21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gs" Target="tags/tag1.xml"/><Relationship Id="rId47"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c27f15e8bf471f502f402738de8fad48df773b076546ee88719f1cd60e7a6750::" providerId="AD" clId="Web-{0BC3FA5C-2658-401D-8107-48A8785206AE}"/>
    <pc:docChg chg="modSld">
      <pc:chgData name="Guest User" userId="S::urn:spo:anon#c27f15e8bf471f502f402738de8fad48df773b076546ee88719f1cd60e7a6750::" providerId="AD" clId="Web-{0BC3FA5C-2658-401D-8107-48A8785206AE}" dt="2022-10-05T17:11:40.172" v="2" actId="20577"/>
      <pc:docMkLst>
        <pc:docMk/>
      </pc:docMkLst>
      <pc:sldChg chg="modSp">
        <pc:chgData name="Guest User" userId="S::urn:spo:anon#c27f15e8bf471f502f402738de8fad48df773b076546ee88719f1cd60e7a6750::" providerId="AD" clId="Web-{0BC3FA5C-2658-401D-8107-48A8785206AE}" dt="2022-10-05T17:04:00.520" v="0" actId="1076"/>
        <pc:sldMkLst>
          <pc:docMk/>
          <pc:sldMk cId="774068880" sldId="340"/>
        </pc:sldMkLst>
        <pc:picChg chg="mod">
          <ac:chgData name="Guest User" userId="S::urn:spo:anon#c27f15e8bf471f502f402738de8fad48df773b076546ee88719f1cd60e7a6750::" providerId="AD" clId="Web-{0BC3FA5C-2658-401D-8107-48A8785206AE}" dt="2022-10-05T17:04:00.520" v="0" actId="1076"/>
          <ac:picMkLst>
            <pc:docMk/>
            <pc:sldMk cId="774068880" sldId="340"/>
            <ac:picMk id="7" creationId="{0165950A-A81A-C8CD-3554-48B715042569}"/>
          </ac:picMkLst>
        </pc:picChg>
      </pc:sldChg>
      <pc:sldChg chg="modSp">
        <pc:chgData name="Guest User" userId="S::urn:spo:anon#c27f15e8bf471f502f402738de8fad48df773b076546ee88719f1cd60e7a6750::" providerId="AD" clId="Web-{0BC3FA5C-2658-401D-8107-48A8785206AE}" dt="2022-10-05T17:11:40.172" v="2" actId="20577"/>
        <pc:sldMkLst>
          <pc:docMk/>
          <pc:sldMk cId="555882370" sldId="352"/>
        </pc:sldMkLst>
        <pc:spChg chg="mod">
          <ac:chgData name="Guest User" userId="S::urn:spo:anon#c27f15e8bf471f502f402738de8fad48df773b076546ee88719f1cd60e7a6750::" providerId="AD" clId="Web-{0BC3FA5C-2658-401D-8107-48A8785206AE}" dt="2022-10-05T17:11:40.172" v="2" actId="20577"/>
          <ac:spMkLst>
            <pc:docMk/>
            <pc:sldMk cId="555882370" sldId="352"/>
            <ac:spMk id="3" creationId="{00000000-0000-0000-0000-000000000000}"/>
          </ac:spMkLst>
        </pc:spChg>
      </pc:sldChg>
    </pc:docChg>
  </pc:docChgLst>
  <pc:docChgLst>
    <pc:chgData name="Guest User" userId="S::urn:spo:anon#931f829e7a754f702d0b55b588bdf1a3f7e9b2b5273c15cff839dabfcc10b6e2::" providerId="AD" clId="Web-{9C36B933-2997-028A-E28E-DA88A68E77EC}"/>
    <pc:docChg chg="delSld modSld">
      <pc:chgData name="Guest User" userId="S::urn:spo:anon#931f829e7a754f702d0b55b588bdf1a3f7e9b2b5273c15cff839dabfcc10b6e2::" providerId="AD" clId="Web-{9C36B933-2997-028A-E28E-DA88A68E77EC}" dt="2022-10-05T16:52:43.048" v="3"/>
      <pc:docMkLst>
        <pc:docMk/>
      </pc:docMkLst>
      <pc:sldChg chg="del">
        <pc:chgData name="Guest User" userId="S::urn:spo:anon#931f829e7a754f702d0b55b588bdf1a3f7e9b2b5273c15cff839dabfcc10b6e2::" providerId="AD" clId="Web-{9C36B933-2997-028A-E28E-DA88A68E77EC}" dt="2022-10-05T16:52:37.564" v="0"/>
        <pc:sldMkLst>
          <pc:docMk/>
          <pc:sldMk cId="0" sldId="264"/>
        </pc:sldMkLst>
      </pc:sldChg>
      <pc:sldChg chg="modSp del">
        <pc:chgData name="Guest User" userId="S::urn:spo:anon#931f829e7a754f702d0b55b588bdf1a3f7e9b2b5273c15cff839dabfcc10b6e2::" providerId="AD" clId="Web-{9C36B933-2997-028A-E28E-DA88A68E77EC}" dt="2022-10-05T16:52:43.048" v="3"/>
        <pc:sldMkLst>
          <pc:docMk/>
          <pc:sldMk cId="0" sldId="268"/>
        </pc:sldMkLst>
        <pc:spChg chg="mod">
          <ac:chgData name="Guest User" userId="S::urn:spo:anon#931f829e7a754f702d0b55b588bdf1a3f7e9b2b5273c15cff839dabfcc10b6e2::" providerId="AD" clId="Web-{9C36B933-2997-028A-E28E-DA88A68E77EC}" dt="2022-10-05T16:52:42.720" v="2" actId="20577"/>
          <ac:spMkLst>
            <pc:docMk/>
            <pc:sldMk cId="0" sldId="268"/>
            <ac:spMk id="3" creationId="{00000000-0000-0000-0000-000000000000}"/>
          </ac:spMkLst>
        </pc:spChg>
      </pc:sldChg>
    </pc:docChg>
  </pc:docChgLst>
  <pc:docChgLst>
    <pc:chgData name="Guest User" userId="S::urn:spo:anon#931f829e7a754f702d0b55b588bdf1a3f7e9b2b5273c15cff839dabfcc10b6e2::" providerId="AD" clId="Web-{CACD0C3D-C02C-F1A2-71F6-7FF003B0C1B6}"/>
    <pc:docChg chg="addSld delSld modSld sldOrd">
      <pc:chgData name="Guest User" userId="S::urn:spo:anon#931f829e7a754f702d0b55b588bdf1a3f7e9b2b5273c15cff839dabfcc10b6e2::" providerId="AD" clId="Web-{CACD0C3D-C02C-F1A2-71F6-7FF003B0C1B6}" dt="2022-10-04T19:31:28.833" v="271"/>
      <pc:docMkLst>
        <pc:docMk/>
      </pc:docMkLst>
      <pc:sldChg chg="add del">
        <pc:chgData name="Guest User" userId="S::urn:spo:anon#931f829e7a754f702d0b55b588bdf1a3f7e9b2b5273c15cff839dabfcc10b6e2::" providerId="AD" clId="Web-{CACD0C3D-C02C-F1A2-71F6-7FF003B0C1B6}" dt="2022-10-04T19:28:52.829" v="268"/>
        <pc:sldMkLst>
          <pc:docMk/>
          <pc:sldMk cId="0" sldId="288"/>
        </pc:sldMkLst>
      </pc:sldChg>
      <pc:sldChg chg="del">
        <pc:chgData name="Guest User" userId="S::urn:spo:anon#931f829e7a754f702d0b55b588bdf1a3f7e9b2b5273c15cff839dabfcc10b6e2::" providerId="AD" clId="Web-{CACD0C3D-C02C-F1A2-71F6-7FF003B0C1B6}" dt="2022-10-04T19:29:17.721" v="269"/>
        <pc:sldMkLst>
          <pc:docMk/>
          <pc:sldMk cId="0" sldId="290"/>
        </pc:sldMkLst>
      </pc:sldChg>
      <pc:sldChg chg="del">
        <pc:chgData name="Guest User" userId="S::urn:spo:anon#931f829e7a754f702d0b55b588bdf1a3f7e9b2b5273c15cff839dabfcc10b6e2::" providerId="AD" clId="Web-{CACD0C3D-C02C-F1A2-71F6-7FF003B0C1B6}" dt="2022-10-04T19:28:16.610" v="263"/>
        <pc:sldMkLst>
          <pc:docMk/>
          <pc:sldMk cId="0" sldId="296"/>
        </pc:sldMkLst>
      </pc:sldChg>
      <pc:sldChg chg="modSp">
        <pc:chgData name="Guest User" userId="S::urn:spo:anon#931f829e7a754f702d0b55b588bdf1a3f7e9b2b5273c15cff839dabfcc10b6e2::" providerId="AD" clId="Web-{CACD0C3D-C02C-F1A2-71F6-7FF003B0C1B6}" dt="2022-10-04T19:02:06.121" v="53" actId="20577"/>
        <pc:sldMkLst>
          <pc:docMk/>
          <pc:sldMk cId="2679999359" sldId="337"/>
        </pc:sldMkLst>
        <pc:spChg chg="mod">
          <ac:chgData name="Guest User" userId="S::urn:spo:anon#931f829e7a754f702d0b55b588bdf1a3f7e9b2b5273c15cff839dabfcc10b6e2::" providerId="AD" clId="Web-{CACD0C3D-C02C-F1A2-71F6-7FF003B0C1B6}" dt="2022-10-04T18:54:52.955" v="1" actId="20577"/>
          <ac:spMkLst>
            <pc:docMk/>
            <pc:sldMk cId="2679999359" sldId="337"/>
            <ac:spMk id="2" creationId="{60044BAF-6CA6-C251-4377-F39B4CFC53F8}"/>
          </ac:spMkLst>
        </pc:spChg>
        <pc:spChg chg="mod">
          <ac:chgData name="Guest User" userId="S::urn:spo:anon#931f829e7a754f702d0b55b588bdf1a3f7e9b2b5273c15cff839dabfcc10b6e2::" providerId="AD" clId="Web-{CACD0C3D-C02C-F1A2-71F6-7FF003B0C1B6}" dt="2022-10-04T19:02:06.121" v="53" actId="20577"/>
          <ac:spMkLst>
            <pc:docMk/>
            <pc:sldMk cId="2679999359" sldId="337"/>
            <ac:spMk id="3" creationId="{9CCF3DC5-00EC-7101-CDED-251D91A9C5D3}"/>
          </ac:spMkLst>
        </pc:spChg>
      </pc:sldChg>
      <pc:sldChg chg="modSp">
        <pc:chgData name="Guest User" userId="S::urn:spo:anon#931f829e7a754f702d0b55b588bdf1a3f7e9b2b5273c15cff839dabfcc10b6e2::" providerId="AD" clId="Web-{CACD0C3D-C02C-F1A2-71F6-7FF003B0C1B6}" dt="2022-10-04T19:09:16.537" v="150" actId="20577"/>
        <pc:sldMkLst>
          <pc:docMk/>
          <pc:sldMk cId="249578142" sldId="338"/>
        </pc:sldMkLst>
        <pc:spChg chg="mod">
          <ac:chgData name="Guest User" userId="S::urn:spo:anon#931f829e7a754f702d0b55b588bdf1a3f7e9b2b5273c15cff839dabfcc10b6e2::" providerId="AD" clId="Web-{CACD0C3D-C02C-F1A2-71F6-7FF003B0C1B6}" dt="2022-10-04T19:09:16.537" v="150" actId="20577"/>
          <ac:spMkLst>
            <pc:docMk/>
            <pc:sldMk cId="249578142" sldId="338"/>
            <ac:spMk id="2" creationId="{0C79CD2B-251C-3948-77D0-15B312D671F1}"/>
          </ac:spMkLst>
        </pc:spChg>
      </pc:sldChg>
      <pc:sldChg chg="addSp delSp modSp ord">
        <pc:chgData name="Guest User" userId="S::urn:spo:anon#931f829e7a754f702d0b55b588bdf1a3f7e9b2b5273c15cff839dabfcc10b6e2::" providerId="AD" clId="Web-{CACD0C3D-C02C-F1A2-71F6-7FF003B0C1B6}" dt="2022-10-04T19:20:49.115" v="262"/>
        <pc:sldMkLst>
          <pc:docMk/>
          <pc:sldMk cId="4026624903" sldId="339"/>
        </pc:sldMkLst>
        <pc:spChg chg="mod">
          <ac:chgData name="Guest User" userId="S::urn:spo:anon#931f829e7a754f702d0b55b588bdf1a3f7e9b2b5273c15cff839dabfcc10b6e2::" providerId="AD" clId="Web-{CACD0C3D-C02C-F1A2-71F6-7FF003B0C1B6}" dt="2022-10-04T19:05:51.361" v="59" actId="20577"/>
          <ac:spMkLst>
            <pc:docMk/>
            <pc:sldMk cId="4026624903" sldId="339"/>
            <ac:spMk id="2" creationId="{0CC51C4B-D203-9972-7379-E5D26683F3ED}"/>
          </ac:spMkLst>
        </pc:spChg>
        <pc:spChg chg="del mod">
          <ac:chgData name="Guest User" userId="S::urn:spo:anon#931f829e7a754f702d0b55b588bdf1a3f7e9b2b5273c15cff839dabfcc10b6e2::" providerId="AD" clId="Web-{CACD0C3D-C02C-F1A2-71F6-7FF003B0C1B6}" dt="2022-10-04T19:14:19.294" v="248"/>
          <ac:spMkLst>
            <pc:docMk/>
            <pc:sldMk cId="4026624903" sldId="339"/>
            <ac:spMk id="3" creationId="{16C82A2D-F6D0-51C9-A901-A125C39C944C}"/>
          </ac:spMkLst>
        </pc:spChg>
        <pc:spChg chg="add del mod">
          <ac:chgData name="Guest User" userId="S::urn:spo:anon#931f829e7a754f702d0b55b588bdf1a3f7e9b2b5273c15cff839dabfcc10b6e2::" providerId="AD" clId="Web-{CACD0C3D-C02C-F1A2-71F6-7FF003B0C1B6}" dt="2022-10-04T19:07:45.238" v="114"/>
          <ac:spMkLst>
            <pc:docMk/>
            <pc:sldMk cId="4026624903" sldId="339"/>
            <ac:spMk id="4" creationId="{9C3B266E-53A1-C9B8-C9ED-84F3CB1FB48F}"/>
          </ac:spMkLst>
        </pc:spChg>
        <pc:spChg chg="add del mod">
          <ac:chgData name="Guest User" userId="S::urn:spo:anon#931f829e7a754f702d0b55b588bdf1a3f7e9b2b5273c15cff839dabfcc10b6e2::" providerId="AD" clId="Web-{CACD0C3D-C02C-F1A2-71F6-7FF003B0C1B6}" dt="2022-10-04T19:07:43.723" v="113"/>
          <ac:spMkLst>
            <pc:docMk/>
            <pc:sldMk cId="4026624903" sldId="339"/>
            <ac:spMk id="5" creationId="{6F802025-AE01-44B1-3056-C28AF55E16E2}"/>
          </ac:spMkLst>
        </pc:spChg>
        <pc:spChg chg="add mod">
          <ac:chgData name="Guest User" userId="S::urn:spo:anon#931f829e7a754f702d0b55b588bdf1a3f7e9b2b5273c15cff839dabfcc10b6e2::" providerId="AD" clId="Web-{CACD0C3D-C02C-F1A2-71F6-7FF003B0C1B6}" dt="2022-10-04T19:07:52.520" v="115" actId="1076"/>
          <ac:spMkLst>
            <pc:docMk/>
            <pc:sldMk cId="4026624903" sldId="339"/>
            <ac:spMk id="7" creationId="{8CB004B6-CF5E-62D5-3E31-E078D96187FE}"/>
          </ac:spMkLst>
        </pc:spChg>
        <pc:spChg chg="add mod">
          <ac:chgData name="Guest User" userId="S::urn:spo:anon#931f829e7a754f702d0b55b588bdf1a3f7e9b2b5273c15cff839dabfcc10b6e2::" providerId="AD" clId="Web-{CACD0C3D-C02C-F1A2-71F6-7FF003B0C1B6}" dt="2022-10-04T19:08:25.911" v="122" actId="1076"/>
          <ac:spMkLst>
            <pc:docMk/>
            <pc:sldMk cId="4026624903" sldId="339"/>
            <ac:spMk id="9" creationId="{E6FA465E-1A9A-9373-562C-977A07A3FA7F}"/>
          </ac:spMkLst>
        </pc:spChg>
        <pc:spChg chg="add mod">
          <ac:chgData name="Guest User" userId="S::urn:spo:anon#931f829e7a754f702d0b55b588bdf1a3f7e9b2b5273c15cff839dabfcc10b6e2::" providerId="AD" clId="Web-{CACD0C3D-C02C-F1A2-71F6-7FF003B0C1B6}" dt="2022-10-04T19:14:03.559" v="247" actId="20577"/>
          <ac:spMkLst>
            <pc:docMk/>
            <pc:sldMk cId="4026624903" sldId="339"/>
            <ac:spMk id="11" creationId="{92D43EDC-9C23-10F9-6D69-8E4DE6EE891D}"/>
          </ac:spMkLst>
        </pc:spChg>
        <pc:spChg chg="add mod">
          <ac:chgData name="Guest User" userId="S::urn:spo:anon#931f829e7a754f702d0b55b588bdf1a3f7e9b2b5273c15cff839dabfcc10b6e2::" providerId="AD" clId="Web-{CACD0C3D-C02C-F1A2-71F6-7FF003B0C1B6}" dt="2022-10-04T19:09:46.038" v="155" actId="1076"/>
          <ac:spMkLst>
            <pc:docMk/>
            <pc:sldMk cId="4026624903" sldId="339"/>
            <ac:spMk id="12" creationId="{07B7BE32-C80E-648F-2B87-9A7673C51F1A}"/>
          </ac:spMkLst>
        </pc:spChg>
        <pc:spChg chg="add mod">
          <ac:chgData name="Guest User" userId="S::urn:spo:anon#931f829e7a754f702d0b55b588bdf1a3f7e9b2b5273c15cff839dabfcc10b6e2::" providerId="AD" clId="Web-{CACD0C3D-C02C-F1A2-71F6-7FF003B0C1B6}" dt="2022-10-04T19:13:30.840" v="225" actId="20577"/>
          <ac:spMkLst>
            <pc:docMk/>
            <pc:sldMk cId="4026624903" sldId="339"/>
            <ac:spMk id="13" creationId="{D3A9D1E3-0645-AEA5-876B-2BCA92E7FC90}"/>
          </ac:spMkLst>
        </pc:spChg>
        <pc:spChg chg="add mod">
          <ac:chgData name="Guest User" userId="S::urn:spo:anon#931f829e7a754f702d0b55b588bdf1a3f7e9b2b5273c15cff839dabfcc10b6e2::" providerId="AD" clId="Web-{CACD0C3D-C02C-F1A2-71F6-7FF003B0C1B6}" dt="2022-10-04T19:13:21.152" v="221" actId="20577"/>
          <ac:spMkLst>
            <pc:docMk/>
            <pc:sldMk cId="4026624903" sldId="339"/>
            <ac:spMk id="14" creationId="{B87840BB-0622-110E-D744-3F24EF81187A}"/>
          </ac:spMkLst>
        </pc:spChg>
        <pc:spChg chg="add del mod">
          <ac:chgData name="Guest User" userId="S::urn:spo:anon#931f829e7a754f702d0b55b588bdf1a3f7e9b2b5273c15cff839dabfcc10b6e2::" providerId="AD" clId="Web-{CACD0C3D-C02C-F1A2-71F6-7FF003B0C1B6}" dt="2022-10-04T19:19:39.489" v="251"/>
          <ac:spMkLst>
            <pc:docMk/>
            <pc:sldMk cId="4026624903" sldId="339"/>
            <ac:spMk id="16" creationId="{4427C49F-45B3-6F75-4686-145C6846FE4E}"/>
          </ac:spMkLst>
        </pc:spChg>
        <pc:spChg chg="add mod">
          <ac:chgData name="Guest User" userId="S::urn:spo:anon#931f829e7a754f702d0b55b588bdf1a3f7e9b2b5273c15cff839dabfcc10b6e2::" providerId="AD" clId="Web-{CACD0C3D-C02C-F1A2-71F6-7FF003B0C1B6}" dt="2022-10-04T19:19:49.723" v="253" actId="1076"/>
          <ac:spMkLst>
            <pc:docMk/>
            <pc:sldMk cId="4026624903" sldId="339"/>
            <ac:spMk id="17" creationId="{D535426D-1CF2-0D20-1008-4653209B2B36}"/>
          </ac:spMkLst>
        </pc:spChg>
        <pc:spChg chg="add mod">
          <ac:chgData name="Guest User" userId="S::urn:spo:anon#931f829e7a754f702d0b55b588bdf1a3f7e9b2b5273c15cff839dabfcc10b6e2::" providerId="AD" clId="Web-{CACD0C3D-C02C-F1A2-71F6-7FF003B0C1B6}" dt="2022-10-04T19:20:04.130" v="255" actId="1076"/>
          <ac:spMkLst>
            <pc:docMk/>
            <pc:sldMk cId="4026624903" sldId="339"/>
            <ac:spMk id="18" creationId="{6B0A15C9-84A0-CE24-635D-52B87185B6AC}"/>
          </ac:spMkLst>
        </pc:spChg>
        <pc:spChg chg="add del mod">
          <ac:chgData name="Guest User" userId="S::urn:spo:anon#931f829e7a754f702d0b55b588bdf1a3f7e9b2b5273c15cff839dabfcc10b6e2::" providerId="AD" clId="Web-{CACD0C3D-C02C-F1A2-71F6-7FF003B0C1B6}" dt="2022-10-04T19:20:47.772" v="261"/>
          <ac:spMkLst>
            <pc:docMk/>
            <pc:sldMk cId="4026624903" sldId="339"/>
            <ac:spMk id="19" creationId="{E11A4CDA-6DF1-47BE-BC09-DFFA459A854F}"/>
          </ac:spMkLst>
        </pc:spChg>
        <pc:spChg chg="add del mod">
          <ac:chgData name="Guest User" userId="S::urn:spo:anon#931f829e7a754f702d0b55b588bdf1a3f7e9b2b5273c15cff839dabfcc10b6e2::" providerId="AD" clId="Web-{CACD0C3D-C02C-F1A2-71F6-7FF003B0C1B6}" dt="2022-10-04T19:20:49.115" v="262"/>
          <ac:spMkLst>
            <pc:docMk/>
            <pc:sldMk cId="4026624903" sldId="339"/>
            <ac:spMk id="20" creationId="{B23C540B-4234-6F8E-65CD-0A389F67CB61}"/>
          </ac:spMkLst>
        </pc:spChg>
      </pc:sldChg>
      <pc:sldChg chg="addSp modSp">
        <pc:chgData name="Guest User" userId="S::urn:spo:anon#931f829e7a754f702d0b55b588bdf1a3f7e9b2b5273c15cff839dabfcc10b6e2::" providerId="AD" clId="Web-{CACD0C3D-C02C-F1A2-71F6-7FF003B0C1B6}" dt="2022-10-04T18:57:10.427" v="15" actId="14100"/>
        <pc:sldMkLst>
          <pc:docMk/>
          <pc:sldMk cId="1004089119" sldId="349"/>
        </pc:sldMkLst>
        <pc:spChg chg="mod">
          <ac:chgData name="Guest User" userId="S::urn:spo:anon#931f829e7a754f702d0b55b588bdf1a3f7e9b2b5273c15cff839dabfcc10b6e2::" providerId="AD" clId="Web-{CACD0C3D-C02C-F1A2-71F6-7FF003B0C1B6}" dt="2022-10-04T18:57:04.692" v="12" actId="1076"/>
          <ac:spMkLst>
            <pc:docMk/>
            <pc:sldMk cId="1004089119" sldId="349"/>
            <ac:spMk id="4" creationId="{9D26C22B-B17F-CD13-DDE6-1667FC885BDB}"/>
          </ac:spMkLst>
        </pc:spChg>
        <pc:picChg chg="add mod">
          <ac:chgData name="Guest User" userId="S::urn:spo:anon#931f829e7a754f702d0b55b588bdf1a3f7e9b2b5273c15cff839dabfcc10b6e2::" providerId="AD" clId="Web-{CACD0C3D-C02C-F1A2-71F6-7FF003B0C1B6}" dt="2022-10-04T18:57:10.427" v="15" actId="14100"/>
          <ac:picMkLst>
            <pc:docMk/>
            <pc:sldMk cId="1004089119" sldId="349"/>
            <ac:picMk id="5" creationId="{984EE9A2-8C11-022C-909D-7FDACA4B6B5B}"/>
          </ac:picMkLst>
        </pc:picChg>
      </pc:sldChg>
      <pc:sldChg chg="del ord">
        <pc:chgData name="Guest User" userId="S::urn:spo:anon#931f829e7a754f702d0b55b588bdf1a3f7e9b2b5273c15cff839dabfcc10b6e2::" providerId="AD" clId="Web-{CACD0C3D-C02C-F1A2-71F6-7FF003B0C1B6}" dt="2022-10-04T19:31:28.833" v="271"/>
        <pc:sldMkLst>
          <pc:docMk/>
          <pc:sldMk cId="3915033200" sldId="364"/>
        </pc:sldMkLst>
      </pc:sldChg>
      <pc:sldChg chg="add">
        <pc:chgData name="Guest User" userId="S::urn:spo:anon#931f829e7a754f702d0b55b588bdf1a3f7e9b2b5273c15cff839dabfcc10b6e2::" providerId="AD" clId="Web-{CACD0C3D-C02C-F1A2-71F6-7FF003B0C1B6}" dt="2022-10-04T19:28:39.126" v="266"/>
        <pc:sldMkLst>
          <pc:docMk/>
          <pc:sldMk cId="955173150" sldId="365"/>
        </pc:sldMkLst>
      </pc:sldChg>
      <pc:sldChg chg="add del">
        <pc:chgData name="Guest User" userId="S::urn:spo:anon#931f829e7a754f702d0b55b588bdf1a3f7e9b2b5273c15cff839dabfcc10b6e2::" providerId="AD" clId="Web-{CACD0C3D-C02C-F1A2-71F6-7FF003B0C1B6}" dt="2022-10-04T19:28:30.470" v="265"/>
        <pc:sldMkLst>
          <pc:docMk/>
          <pc:sldMk cId="2204964192" sldId="365"/>
        </pc:sldMkLst>
      </pc:sldChg>
      <pc:sldChg chg="add">
        <pc:chgData name="Guest User" userId="S::urn:spo:anon#931f829e7a754f702d0b55b588bdf1a3f7e9b2b5273c15cff839dabfcc10b6e2::" providerId="AD" clId="Web-{CACD0C3D-C02C-F1A2-71F6-7FF003B0C1B6}" dt="2022-10-04T19:29:27.174" v="270"/>
        <pc:sldMkLst>
          <pc:docMk/>
          <pc:sldMk cId="3803136470" sldId="366"/>
        </pc:sldMkLst>
      </pc:sldChg>
    </pc:docChg>
  </pc:docChgLst>
  <pc:docChgLst>
    <pc:chgData name="Ayush Tiwari" userId="eeecb12c-9ab5-4d3d-b3ea-5c489193984c" providerId="ADAL" clId="{1609F650-0EC7-40DA-BC56-FFE1F6AE8D48}"/>
    <pc:docChg chg="delSld modSld">
      <pc:chgData name="Ayush Tiwari" userId="eeecb12c-9ab5-4d3d-b3ea-5c489193984c" providerId="ADAL" clId="{1609F650-0EC7-40DA-BC56-FFE1F6AE8D48}" dt="2022-10-08T20:59:57.799" v="38" actId="47"/>
      <pc:docMkLst>
        <pc:docMk/>
      </pc:docMkLst>
      <pc:sldChg chg="modSp mod">
        <pc:chgData name="Ayush Tiwari" userId="eeecb12c-9ab5-4d3d-b3ea-5c489193984c" providerId="ADAL" clId="{1609F650-0EC7-40DA-BC56-FFE1F6AE8D48}" dt="2022-10-08T20:58:59.906" v="35" actId="20577"/>
        <pc:sldMkLst>
          <pc:docMk/>
          <pc:sldMk cId="0" sldId="260"/>
        </pc:sldMkLst>
        <pc:spChg chg="mod">
          <ac:chgData name="Ayush Tiwari" userId="eeecb12c-9ab5-4d3d-b3ea-5c489193984c" providerId="ADAL" clId="{1609F650-0EC7-40DA-BC56-FFE1F6AE8D48}" dt="2022-10-08T20:58:59.906" v="35" actId="20577"/>
          <ac:spMkLst>
            <pc:docMk/>
            <pc:sldMk cId="0" sldId="260"/>
            <ac:spMk id="4" creationId="{00000000-0000-0000-0000-000000000000}"/>
          </ac:spMkLst>
        </pc:spChg>
      </pc:sldChg>
      <pc:sldChg chg="del">
        <pc:chgData name="Ayush Tiwari" userId="eeecb12c-9ab5-4d3d-b3ea-5c489193984c" providerId="ADAL" clId="{1609F650-0EC7-40DA-BC56-FFE1F6AE8D48}" dt="2022-10-08T20:59:18.346" v="37" actId="47"/>
        <pc:sldMkLst>
          <pc:docMk/>
          <pc:sldMk cId="3922929775" sldId="336"/>
        </pc:sldMkLst>
      </pc:sldChg>
      <pc:sldChg chg="del">
        <pc:chgData name="Ayush Tiwari" userId="eeecb12c-9ab5-4d3d-b3ea-5c489193984c" providerId="ADAL" clId="{1609F650-0EC7-40DA-BC56-FFE1F6AE8D48}" dt="2022-10-08T20:59:57.799" v="38" actId="47"/>
        <pc:sldMkLst>
          <pc:docMk/>
          <pc:sldMk cId="774068880" sldId="340"/>
        </pc:sldMkLst>
      </pc:sldChg>
      <pc:sldChg chg="del">
        <pc:chgData name="Ayush Tiwari" userId="eeecb12c-9ab5-4d3d-b3ea-5c489193984c" providerId="ADAL" clId="{1609F650-0EC7-40DA-BC56-FFE1F6AE8D48}" dt="2022-10-08T20:58:15.957" v="0" actId="47"/>
        <pc:sldMkLst>
          <pc:docMk/>
          <pc:sldMk cId="2691561126" sldId="368"/>
        </pc:sldMkLst>
      </pc:sldChg>
      <pc:sldChg chg="del">
        <pc:chgData name="Ayush Tiwari" userId="eeecb12c-9ab5-4d3d-b3ea-5c489193984c" providerId="ADAL" clId="{1609F650-0EC7-40DA-BC56-FFE1F6AE8D48}" dt="2022-10-08T20:59:15.386" v="36" actId="47"/>
        <pc:sldMkLst>
          <pc:docMk/>
          <pc:sldMk cId="2472720866" sldId="369"/>
        </pc:sldMkLst>
      </pc:sldChg>
      <pc:sldChg chg="del">
        <pc:chgData name="Ayush Tiwari" userId="eeecb12c-9ab5-4d3d-b3ea-5c489193984c" providerId="ADAL" clId="{1609F650-0EC7-40DA-BC56-FFE1F6AE8D48}" dt="2022-10-08T20:59:15.386" v="36" actId="47"/>
        <pc:sldMkLst>
          <pc:docMk/>
          <pc:sldMk cId="4047697782" sldId="370"/>
        </pc:sldMkLst>
      </pc:sldChg>
      <pc:sldChg chg="del">
        <pc:chgData name="Ayush Tiwari" userId="eeecb12c-9ab5-4d3d-b3ea-5c489193984c" providerId="ADAL" clId="{1609F650-0EC7-40DA-BC56-FFE1F6AE8D48}" dt="2022-10-08T20:59:15.386" v="36" actId="47"/>
        <pc:sldMkLst>
          <pc:docMk/>
          <pc:sldMk cId="3986328321" sldId="371"/>
        </pc:sldMkLst>
      </pc:sldChg>
    </pc:docChg>
  </pc:docChgLst>
  <pc:docChgLst>
    <pc:chgData name="Guest User" userId="S::urn:spo:anon#1610e64dcf8b720c69853ed4125f30cb6a4953641781731f2898cefbe1bc1649::" providerId="AD" clId="Web-{76289212-0312-809A-1650-050EC26B0145}"/>
    <pc:docChg chg="addSld modSld sldOrd addMainMaster">
      <pc:chgData name="Guest User" userId="S::urn:spo:anon#1610e64dcf8b720c69853ed4125f30cb6a4953641781731f2898cefbe1bc1649::" providerId="AD" clId="Web-{76289212-0312-809A-1650-050EC26B0145}" dt="2022-10-03T18:38:35.296" v="166"/>
      <pc:docMkLst>
        <pc:docMk/>
      </pc:docMkLst>
      <pc:sldChg chg="addSp delSp modSp">
        <pc:chgData name="Guest User" userId="S::urn:spo:anon#1610e64dcf8b720c69853ed4125f30cb6a4953641781731f2898cefbe1bc1649::" providerId="AD" clId="Web-{76289212-0312-809A-1650-050EC26B0145}" dt="2022-10-03T18:29:13.971" v="77" actId="20577"/>
        <pc:sldMkLst>
          <pc:docMk/>
          <pc:sldMk cId="0" sldId="272"/>
        </pc:sldMkLst>
        <pc:spChg chg="del mod">
          <ac:chgData name="Guest User" userId="S::urn:spo:anon#1610e64dcf8b720c69853ed4125f30cb6a4953641781731f2898cefbe1bc1649::" providerId="AD" clId="Web-{76289212-0312-809A-1650-050EC26B0145}" dt="2022-10-03T18:29:13.893" v="74"/>
          <ac:spMkLst>
            <pc:docMk/>
            <pc:sldMk cId="0" sldId="272"/>
            <ac:spMk id="2" creationId="{00000000-0000-0000-0000-000000000000}"/>
          </ac:spMkLst>
        </pc:spChg>
        <pc:spChg chg="mod">
          <ac:chgData name="Guest User" userId="S::urn:spo:anon#1610e64dcf8b720c69853ed4125f30cb6a4953641781731f2898cefbe1bc1649::" providerId="AD" clId="Web-{76289212-0312-809A-1650-050EC26B0145}" dt="2022-10-03T18:29:13.971" v="77" actId="20577"/>
          <ac:spMkLst>
            <pc:docMk/>
            <pc:sldMk cId="0" sldId="272"/>
            <ac:spMk id="3" creationId="{00000000-0000-0000-0000-000000000000}"/>
          </ac:spMkLst>
        </pc:spChg>
        <pc:spChg chg="add mod">
          <ac:chgData name="Guest User" userId="S::urn:spo:anon#1610e64dcf8b720c69853ed4125f30cb6a4953641781731f2898cefbe1bc1649::" providerId="AD" clId="Web-{76289212-0312-809A-1650-050EC26B0145}" dt="2022-10-03T18:27:34.781" v="29" actId="20577"/>
          <ac:spMkLst>
            <pc:docMk/>
            <pc:sldMk cId="0" sldId="272"/>
            <ac:spMk id="5" creationId="{908C5BA2-2A98-849F-5FB6-40F3CEA8454C}"/>
          </ac:spMkLst>
        </pc:spChg>
      </pc:sldChg>
      <pc:sldChg chg="addSp delSp modSp new ord">
        <pc:chgData name="Guest User" userId="S::urn:spo:anon#1610e64dcf8b720c69853ed4125f30cb6a4953641781731f2898cefbe1bc1649::" providerId="AD" clId="Web-{76289212-0312-809A-1650-050EC26B0145}" dt="2022-10-03T18:30:56.192" v="98"/>
        <pc:sldMkLst>
          <pc:docMk/>
          <pc:sldMk cId="1639890992" sldId="333"/>
        </pc:sldMkLst>
        <pc:spChg chg="mod">
          <ac:chgData name="Guest User" userId="S::urn:spo:anon#1610e64dcf8b720c69853ed4125f30cb6a4953641781731f2898cefbe1bc1649::" providerId="AD" clId="Web-{76289212-0312-809A-1650-050EC26B0145}" dt="2022-10-03T18:29:39.377" v="82" actId="20577"/>
          <ac:spMkLst>
            <pc:docMk/>
            <pc:sldMk cId="1639890992" sldId="333"/>
            <ac:spMk id="2" creationId="{8F3EFC4D-E614-E0A4-293A-ACCF6F96B7EA}"/>
          </ac:spMkLst>
        </pc:spChg>
        <pc:spChg chg="del">
          <ac:chgData name="Guest User" userId="S::urn:spo:anon#1610e64dcf8b720c69853ed4125f30cb6a4953641781731f2898cefbe1bc1649::" providerId="AD" clId="Web-{76289212-0312-809A-1650-050EC26B0145}" dt="2022-10-03T18:29:35.221" v="80"/>
          <ac:spMkLst>
            <pc:docMk/>
            <pc:sldMk cId="1639890992" sldId="333"/>
            <ac:spMk id="3" creationId="{ED75DF3C-03B4-AA36-8685-E4116EE85D54}"/>
          </ac:spMkLst>
        </pc:spChg>
        <pc:spChg chg="add del mod">
          <ac:chgData name="Guest User" userId="S::urn:spo:anon#1610e64dcf8b720c69853ed4125f30cb6a4953641781731f2898cefbe1bc1649::" providerId="AD" clId="Web-{76289212-0312-809A-1650-050EC26B0145}" dt="2022-10-03T18:29:51.050" v="86"/>
          <ac:spMkLst>
            <pc:docMk/>
            <pc:sldMk cId="1639890992" sldId="333"/>
            <ac:spMk id="6" creationId="{17B1336B-4BEF-48E3-C3E9-BABE6E71AB85}"/>
          </ac:spMkLst>
        </pc:spChg>
        <pc:picChg chg="add del mod ord">
          <ac:chgData name="Guest User" userId="S::urn:spo:anon#1610e64dcf8b720c69853ed4125f30cb6a4953641781731f2898cefbe1bc1649::" providerId="AD" clId="Web-{76289212-0312-809A-1650-050EC26B0145}" dt="2022-10-03T18:29:43.143" v="85"/>
          <ac:picMkLst>
            <pc:docMk/>
            <pc:sldMk cId="1639890992" sldId="333"/>
            <ac:picMk id="4" creationId="{6F17A297-0C39-7BF6-C12A-691EE98BD4C3}"/>
          </ac:picMkLst>
        </pc:picChg>
        <pc:picChg chg="add mod ord">
          <ac:chgData name="Guest User" userId="S::urn:spo:anon#1610e64dcf8b720c69853ed4125f30cb6a4953641781731f2898cefbe1bc1649::" providerId="AD" clId="Web-{76289212-0312-809A-1650-050EC26B0145}" dt="2022-10-03T18:30:03.019" v="90" actId="14100"/>
          <ac:picMkLst>
            <pc:docMk/>
            <pc:sldMk cId="1639890992" sldId="333"/>
            <ac:picMk id="7" creationId="{1038B291-17F8-144E-C335-E03D4D9CD213}"/>
          </ac:picMkLst>
        </pc:picChg>
      </pc:sldChg>
      <pc:sldChg chg="modSp new ord">
        <pc:chgData name="Guest User" userId="S::urn:spo:anon#1610e64dcf8b720c69853ed4125f30cb6a4953641781731f2898cefbe1bc1649::" providerId="AD" clId="Web-{76289212-0312-809A-1650-050EC26B0145}" dt="2022-10-03T18:35:41.651" v="110" actId="20577"/>
        <pc:sldMkLst>
          <pc:docMk/>
          <pc:sldMk cId="2911047811" sldId="334"/>
        </pc:sldMkLst>
        <pc:spChg chg="mod">
          <ac:chgData name="Guest User" userId="S::urn:spo:anon#1610e64dcf8b720c69853ed4125f30cb6a4953641781731f2898cefbe1bc1649::" providerId="AD" clId="Web-{76289212-0312-809A-1650-050EC26B0145}" dt="2022-10-03T18:35:41.651" v="110" actId="20577"/>
          <ac:spMkLst>
            <pc:docMk/>
            <pc:sldMk cId="2911047811" sldId="334"/>
            <ac:spMk id="2" creationId="{CCC2EE5B-5E39-A643-B82F-7A1B46ED4716}"/>
          </ac:spMkLst>
        </pc:spChg>
        <pc:spChg chg="mod">
          <ac:chgData name="Guest User" userId="S::urn:spo:anon#1610e64dcf8b720c69853ed4125f30cb6a4953641781731f2898cefbe1bc1649::" providerId="AD" clId="Web-{76289212-0312-809A-1650-050EC26B0145}" dt="2022-10-03T18:30:38.254" v="95" actId="20577"/>
          <ac:spMkLst>
            <pc:docMk/>
            <pc:sldMk cId="2911047811" sldId="334"/>
            <ac:spMk id="3" creationId="{82BC9D99-A71D-404C-9107-2F886DCBE2F0}"/>
          </ac:spMkLst>
        </pc:spChg>
      </pc:sldChg>
      <pc:sldChg chg="addSp delSp modSp new">
        <pc:chgData name="Guest User" userId="S::urn:spo:anon#1610e64dcf8b720c69853ed4125f30cb6a4953641781731f2898cefbe1bc1649::" providerId="AD" clId="Web-{76289212-0312-809A-1650-050EC26B0145}" dt="2022-10-03T18:36:31.559" v="118" actId="20577"/>
        <pc:sldMkLst>
          <pc:docMk/>
          <pc:sldMk cId="2942133041" sldId="335"/>
        </pc:sldMkLst>
        <pc:spChg chg="mod">
          <ac:chgData name="Guest User" userId="S::urn:spo:anon#1610e64dcf8b720c69853ed4125f30cb6a4953641781731f2898cefbe1bc1649::" providerId="AD" clId="Web-{76289212-0312-809A-1650-050EC26B0145}" dt="2022-10-03T18:36:21.527" v="113" actId="20577"/>
          <ac:spMkLst>
            <pc:docMk/>
            <pc:sldMk cId="2942133041" sldId="335"/>
            <ac:spMk id="2" creationId="{A3C4BD7A-31CD-3777-6B4C-96161002E32D}"/>
          </ac:spMkLst>
        </pc:spChg>
        <pc:spChg chg="del">
          <ac:chgData name="Guest User" userId="S::urn:spo:anon#1610e64dcf8b720c69853ed4125f30cb6a4953641781731f2898cefbe1bc1649::" providerId="AD" clId="Web-{76289212-0312-809A-1650-050EC26B0145}" dt="2022-10-03T18:31:04.223" v="100"/>
          <ac:spMkLst>
            <pc:docMk/>
            <pc:sldMk cId="2942133041" sldId="335"/>
            <ac:spMk id="3" creationId="{8B3E3FDF-5437-ECCA-F90F-C4FB7C2FDD3F}"/>
          </ac:spMkLst>
        </pc:spChg>
        <pc:spChg chg="add del mod">
          <ac:chgData name="Guest User" userId="S::urn:spo:anon#1610e64dcf8b720c69853ed4125f30cb6a4953641781731f2898cefbe1bc1649::" providerId="AD" clId="Web-{76289212-0312-809A-1650-050EC26B0145}" dt="2022-10-03T18:36:31.559" v="118" actId="20577"/>
          <ac:spMkLst>
            <pc:docMk/>
            <pc:sldMk cId="2942133041" sldId="335"/>
            <ac:spMk id="6" creationId="{5A7014B3-0DB4-D96D-2BF6-AD083078A7B5}"/>
          </ac:spMkLst>
        </pc:spChg>
        <pc:graphicFrameChg chg="add del mod ord modGraphic">
          <ac:chgData name="Guest User" userId="S::urn:spo:anon#1610e64dcf8b720c69853ed4125f30cb6a4953641781731f2898cefbe1bc1649::" providerId="AD" clId="Web-{76289212-0312-809A-1650-050EC26B0145}" dt="2022-10-03T18:36:25.324" v="115"/>
          <ac:graphicFrameMkLst>
            <pc:docMk/>
            <pc:sldMk cId="2942133041" sldId="335"/>
            <ac:graphicFrameMk id="7" creationId="{DBF9C467-922D-825E-CF2B-2ECBE19CA422}"/>
          </ac:graphicFrameMkLst>
        </pc:graphicFrameChg>
        <pc:picChg chg="add del mod ord">
          <ac:chgData name="Guest User" userId="S::urn:spo:anon#1610e64dcf8b720c69853ed4125f30cb6a4953641781731f2898cefbe1bc1649::" providerId="AD" clId="Web-{76289212-0312-809A-1650-050EC26B0145}" dt="2022-10-03T18:31:16.661" v="104"/>
          <ac:picMkLst>
            <pc:docMk/>
            <pc:sldMk cId="2942133041" sldId="335"/>
            <ac:picMk id="4" creationId="{71B25DEA-AAE3-71A0-D7B0-F271684768D7}"/>
          </ac:picMkLst>
        </pc:picChg>
      </pc:sldChg>
      <pc:sldChg chg="modSp new">
        <pc:chgData name="Guest User" userId="S::urn:spo:anon#1610e64dcf8b720c69853ed4125f30cb6a4953641781731f2898cefbe1bc1649::" providerId="AD" clId="Web-{76289212-0312-809A-1650-050EC26B0145}" dt="2022-10-03T18:37:04.935" v="123" actId="20577"/>
        <pc:sldMkLst>
          <pc:docMk/>
          <pc:sldMk cId="3922929775" sldId="336"/>
        </pc:sldMkLst>
        <pc:spChg chg="mod">
          <ac:chgData name="Guest User" userId="S::urn:spo:anon#1610e64dcf8b720c69853ed4125f30cb6a4953641781731f2898cefbe1bc1649::" providerId="AD" clId="Web-{76289212-0312-809A-1650-050EC26B0145}" dt="2022-10-03T18:36:47.981" v="120" actId="20577"/>
          <ac:spMkLst>
            <pc:docMk/>
            <pc:sldMk cId="3922929775" sldId="336"/>
            <ac:spMk id="2" creationId="{5AD236A0-6DA7-A9D0-2765-5DFEC46D66D2}"/>
          </ac:spMkLst>
        </pc:spChg>
        <pc:spChg chg="mod">
          <ac:chgData name="Guest User" userId="S::urn:spo:anon#1610e64dcf8b720c69853ed4125f30cb6a4953641781731f2898cefbe1bc1649::" providerId="AD" clId="Web-{76289212-0312-809A-1650-050EC26B0145}" dt="2022-10-03T18:37:04.935" v="123" actId="20577"/>
          <ac:spMkLst>
            <pc:docMk/>
            <pc:sldMk cId="3922929775" sldId="336"/>
            <ac:spMk id="3" creationId="{C0D44135-F2C9-F744-BE4B-5C2C7DF5828D}"/>
          </ac:spMkLst>
        </pc:spChg>
      </pc:sldChg>
      <pc:sldChg chg="modSp new ord">
        <pc:chgData name="Guest User" userId="S::urn:spo:anon#1610e64dcf8b720c69853ed4125f30cb6a4953641781731f2898cefbe1bc1649::" providerId="AD" clId="Web-{76289212-0312-809A-1650-050EC26B0145}" dt="2022-10-03T18:37:36.279" v="131"/>
        <pc:sldMkLst>
          <pc:docMk/>
          <pc:sldMk cId="2679999359" sldId="337"/>
        </pc:sldMkLst>
        <pc:spChg chg="mod">
          <ac:chgData name="Guest User" userId="S::urn:spo:anon#1610e64dcf8b720c69853ed4125f30cb6a4953641781731f2898cefbe1bc1649::" providerId="AD" clId="Web-{76289212-0312-809A-1650-050EC26B0145}" dt="2022-10-03T18:37:17.294" v="126" actId="20577"/>
          <ac:spMkLst>
            <pc:docMk/>
            <pc:sldMk cId="2679999359" sldId="337"/>
            <ac:spMk id="2" creationId="{60044BAF-6CA6-C251-4377-F39B4CFC53F8}"/>
          </ac:spMkLst>
        </pc:spChg>
        <pc:spChg chg="mod">
          <ac:chgData name="Guest User" userId="S::urn:spo:anon#1610e64dcf8b720c69853ed4125f30cb6a4953641781731f2898cefbe1bc1649::" providerId="AD" clId="Web-{76289212-0312-809A-1650-050EC26B0145}" dt="2022-10-03T18:37:24.685" v="129" actId="20577"/>
          <ac:spMkLst>
            <pc:docMk/>
            <pc:sldMk cId="2679999359" sldId="337"/>
            <ac:spMk id="3" creationId="{9CCF3DC5-00EC-7101-CDED-251D91A9C5D3}"/>
          </ac:spMkLst>
        </pc:spChg>
      </pc:sldChg>
      <pc:sldChg chg="addSp delSp modSp new">
        <pc:chgData name="Guest User" userId="S::urn:spo:anon#1610e64dcf8b720c69853ed4125f30cb6a4953641781731f2898cefbe1bc1649::" providerId="AD" clId="Web-{76289212-0312-809A-1650-050EC26B0145}" dt="2022-10-03T18:38:14.046" v="165" actId="14100"/>
        <pc:sldMkLst>
          <pc:docMk/>
          <pc:sldMk cId="249578142" sldId="338"/>
        </pc:sldMkLst>
        <pc:spChg chg="mod">
          <ac:chgData name="Guest User" userId="S::urn:spo:anon#1610e64dcf8b720c69853ed4125f30cb6a4953641781731f2898cefbe1bc1649::" providerId="AD" clId="Web-{76289212-0312-809A-1650-050EC26B0145}" dt="2022-10-03T18:38:05.217" v="161" actId="20577"/>
          <ac:spMkLst>
            <pc:docMk/>
            <pc:sldMk cId="249578142" sldId="338"/>
            <ac:spMk id="2" creationId="{0C79CD2B-251C-3948-77D0-15B312D671F1}"/>
          </ac:spMkLst>
        </pc:spChg>
        <pc:spChg chg="del">
          <ac:chgData name="Guest User" userId="S::urn:spo:anon#1610e64dcf8b720c69853ed4125f30cb6a4953641781731f2898cefbe1bc1649::" providerId="AD" clId="Web-{76289212-0312-809A-1650-050EC26B0145}" dt="2022-10-03T18:38:05.295" v="162"/>
          <ac:spMkLst>
            <pc:docMk/>
            <pc:sldMk cId="249578142" sldId="338"/>
            <ac:spMk id="3" creationId="{46C3E577-1E72-DACA-6720-0717CE73A4C8}"/>
          </ac:spMkLst>
        </pc:spChg>
        <pc:picChg chg="add mod ord">
          <ac:chgData name="Guest User" userId="S::urn:spo:anon#1610e64dcf8b720c69853ed4125f30cb6a4953641781731f2898cefbe1bc1649::" providerId="AD" clId="Web-{76289212-0312-809A-1650-050EC26B0145}" dt="2022-10-03T18:38:14.046" v="165" actId="14100"/>
          <ac:picMkLst>
            <pc:docMk/>
            <pc:sldMk cId="249578142" sldId="338"/>
            <ac:picMk id="4" creationId="{0E6B85DD-538F-5C53-E021-1BFF3B679453}"/>
          </ac:picMkLst>
        </pc:picChg>
      </pc:sldChg>
      <pc:sldChg chg="add">
        <pc:chgData name="Guest User" userId="S::urn:spo:anon#1610e64dcf8b720c69853ed4125f30cb6a4953641781731f2898cefbe1bc1649::" providerId="AD" clId="Web-{76289212-0312-809A-1650-050EC26B0145}" dt="2022-10-03T18:38:35.296" v="166"/>
        <pc:sldMkLst>
          <pc:docMk/>
          <pc:sldMk cId="4026624903" sldId="339"/>
        </pc:sldMkLst>
      </pc:sldChg>
      <pc:sldMasterChg chg="add addSldLayout">
        <pc:chgData name="Guest User" userId="S::urn:spo:anon#1610e64dcf8b720c69853ed4125f30cb6a4953641781731f2898cefbe1bc1649::" providerId="AD" clId="Web-{76289212-0312-809A-1650-050EC26B0145}" dt="2022-10-03T18:38:35.296" v="166"/>
        <pc:sldMasterMkLst>
          <pc:docMk/>
          <pc:sldMasterMk cId="2979336739" sldId="2147483648"/>
        </pc:sldMasterMkLst>
        <pc:sldLayoutChg chg="add">
          <pc:chgData name="Guest User" userId="S::urn:spo:anon#1610e64dcf8b720c69853ed4125f30cb6a4953641781731f2898cefbe1bc1649::" providerId="AD" clId="Web-{76289212-0312-809A-1650-050EC26B0145}" dt="2022-10-03T18:38:35.296" v="166"/>
          <pc:sldLayoutMkLst>
            <pc:docMk/>
            <pc:sldMasterMk cId="2979336739" sldId="2147483648"/>
            <pc:sldLayoutMk cId="4152639954" sldId="2147483649"/>
          </pc:sldLayoutMkLst>
        </pc:sldLayoutChg>
        <pc:sldLayoutChg chg="add">
          <pc:chgData name="Guest User" userId="S::urn:spo:anon#1610e64dcf8b720c69853ed4125f30cb6a4953641781731f2898cefbe1bc1649::" providerId="AD" clId="Web-{76289212-0312-809A-1650-050EC26B0145}" dt="2022-10-03T18:38:35.296" v="166"/>
          <pc:sldLayoutMkLst>
            <pc:docMk/>
            <pc:sldMasterMk cId="2979336739" sldId="2147483648"/>
            <pc:sldLayoutMk cId="3333986999" sldId="2147483650"/>
          </pc:sldLayoutMkLst>
        </pc:sldLayoutChg>
        <pc:sldLayoutChg chg="add">
          <pc:chgData name="Guest User" userId="S::urn:spo:anon#1610e64dcf8b720c69853ed4125f30cb6a4953641781731f2898cefbe1bc1649::" providerId="AD" clId="Web-{76289212-0312-809A-1650-050EC26B0145}" dt="2022-10-03T18:38:35.296" v="166"/>
          <pc:sldLayoutMkLst>
            <pc:docMk/>
            <pc:sldMasterMk cId="2979336739" sldId="2147483648"/>
            <pc:sldLayoutMk cId="896799685" sldId="2147483651"/>
          </pc:sldLayoutMkLst>
        </pc:sldLayoutChg>
        <pc:sldLayoutChg chg="add">
          <pc:chgData name="Guest User" userId="S::urn:spo:anon#1610e64dcf8b720c69853ed4125f30cb6a4953641781731f2898cefbe1bc1649::" providerId="AD" clId="Web-{76289212-0312-809A-1650-050EC26B0145}" dt="2022-10-03T18:38:35.296" v="166"/>
          <pc:sldLayoutMkLst>
            <pc:docMk/>
            <pc:sldMasterMk cId="2979336739" sldId="2147483648"/>
            <pc:sldLayoutMk cId="1205002305" sldId="2147483652"/>
          </pc:sldLayoutMkLst>
        </pc:sldLayoutChg>
        <pc:sldLayoutChg chg="add">
          <pc:chgData name="Guest User" userId="S::urn:spo:anon#1610e64dcf8b720c69853ed4125f30cb6a4953641781731f2898cefbe1bc1649::" providerId="AD" clId="Web-{76289212-0312-809A-1650-050EC26B0145}" dt="2022-10-03T18:38:35.296" v="166"/>
          <pc:sldLayoutMkLst>
            <pc:docMk/>
            <pc:sldMasterMk cId="2979336739" sldId="2147483648"/>
            <pc:sldLayoutMk cId="4197182889" sldId="2147483653"/>
          </pc:sldLayoutMkLst>
        </pc:sldLayoutChg>
        <pc:sldLayoutChg chg="add">
          <pc:chgData name="Guest User" userId="S::urn:spo:anon#1610e64dcf8b720c69853ed4125f30cb6a4953641781731f2898cefbe1bc1649::" providerId="AD" clId="Web-{76289212-0312-809A-1650-050EC26B0145}" dt="2022-10-03T18:38:35.296" v="166"/>
          <pc:sldLayoutMkLst>
            <pc:docMk/>
            <pc:sldMasterMk cId="2979336739" sldId="2147483648"/>
            <pc:sldLayoutMk cId="2348952674" sldId="2147483654"/>
          </pc:sldLayoutMkLst>
        </pc:sldLayoutChg>
        <pc:sldLayoutChg chg="add">
          <pc:chgData name="Guest User" userId="S::urn:spo:anon#1610e64dcf8b720c69853ed4125f30cb6a4953641781731f2898cefbe1bc1649::" providerId="AD" clId="Web-{76289212-0312-809A-1650-050EC26B0145}" dt="2022-10-03T18:38:35.296" v="166"/>
          <pc:sldLayoutMkLst>
            <pc:docMk/>
            <pc:sldMasterMk cId="2979336739" sldId="2147483648"/>
            <pc:sldLayoutMk cId="1985917021" sldId="2147483655"/>
          </pc:sldLayoutMkLst>
        </pc:sldLayoutChg>
        <pc:sldLayoutChg chg="add">
          <pc:chgData name="Guest User" userId="S::urn:spo:anon#1610e64dcf8b720c69853ed4125f30cb6a4953641781731f2898cefbe1bc1649::" providerId="AD" clId="Web-{76289212-0312-809A-1650-050EC26B0145}" dt="2022-10-03T18:38:35.296" v="166"/>
          <pc:sldLayoutMkLst>
            <pc:docMk/>
            <pc:sldMasterMk cId="2979336739" sldId="2147483648"/>
            <pc:sldLayoutMk cId="1668524957" sldId="2147483656"/>
          </pc:sldLayoutMkLst>
        </pc:sldLayoutChg>
        <pc:sldLayoutChg chg="add">
          <pc:chgData name="Guest User" userId="S::urn:spo:anon#1610e64dcf8b720c69853ed4125f30cb6a4953641781731f2898cefbe1bc1649::" providerId="AD" clId="Web-{76289212-0312-809A-1650-050EC26B0145}" dt="2022-10-03T18:38:35.296" v="166"/>
          <pc:sldLayoutMkLst>
            <pc:docMk/>
            <pc:sldMasterMk cId="2979336739" sldId="2147483648"/>
            <pc:sldLayoutMk cId="2904477489" sldId="2147483657"/>
          </pc:sldLayoutMkLst>
        </pc:sldLayoutChg>
        <pc:sldLayoutChg chg="add">
          <pc:chgData name="Guest User" userId="S::urn:spo:anon#1610e64dcf8b720c69853ed4125f30cb6a4953641781731f2898cefbe1bc1649::" providerId="AD" clId="Web-{76289212-0312-809A-1650-050EC26B0145}" dt="2022-10-03T18:38:35.296" v="166"/>
          <pc:sldLayoutMkLst>
            <pc:docMk/>
            <pc:sldMasterMk cId="2979336739" sldId="2147483648"/>
            <pc:sldLayoutMk cId="1815651576" sldId="2147483658"/>
          </pc:sldLayoutMkLst>
        </pc:sldLayoutChg>
        <pc:sldLayoutChg chg="add">
          <pc:chgData name="Guest User" userId="S::urn:spo:anon#1610e64dcf8b720c69853ed4125f30cb6a4953641781731f2898cefbe1bc1649::" providerId="AD" clId="Web-{76289212-0312-809A-1650-050EC26B0145}" dt="2022-10-03T18:38:35.296" v="166"/>
          <pc:sldLayoutMkLst>
            <pc:docMk/>
            <pc:sldMasterMk cId="2979336739" sldId="2147483648"/>
            <pc:sldLayoutMk cId="3106716475" sldId="2147483659"/>
          </pc:sldLayoutMkLst>
        </pc:sldLayoutChg>
      </pc:sldMasterChg>
    </pc:docChg>
  </pc:docChgLst>
  <pc:docChgLst>
    <pc:chgData name="Ayush Tiwari" userId="eeecb12c-9ab5-4d3d-b3ea-5c489193984c" providerId="ADAL" clId="{A9575090-FBB0-4F4B-B8B8-A9CDC53E8E7E}"/>
    <pc:docChg chg="undo redo custSel addSld delSld modSld sldOrd">
      <pc:chgData name="Ayush Tiwari" userId="eeecb12c-9ab5-4d3d-b3ea-5c489193984c" providerId="ADAL" clId="{A9575090-FBB0-4F4B-B8B8-A9CDC53E8E7E}" dt="2022-10-07T12:55:20.172" v="7212" actId="20577"/>
      <pc:docMkLst>
        <pc:docMk/>
      </pc:docMkLst>
      <pc:sldChg chg="addSp delSp modSp mod">
        <pc:chgData name="Ayush Tiwari" userId="eeecb12c-9ab5-4d3d-b3ea-5c489193984c" providerId="ADAL" clId="{A9575090-FBB0-4F4B-B8B8-A9CDC53E8E7E}" dt="2022-10-03T17:44:20.027" v="98" actId="1076"/>
        <pc:sldMkLst>
          <pc:docMk/>
          <pc:sldMk cId="0" sldId="260"/>
        </pc:sldMkLst>
        <pc:spChg chg="del">
          <ac:chgData name="Ayush Tiwari" userId="eeecb12c-9ab5-4d3d-b3ea-5c489193984c" providerId="ADAL" clId="{A9575090-FBB0-4F4B-B8B8-A9CDC53E8E7E}" dt="2022-10-03T17:43:49.494" v="90" actId="478"/>
          <ac:spMkLst>
            <pc:docMk/>
            <pc:sldMk cId="0" sldId="260"/>
            <ac:spMk id="2" creationId="{00000000-0000-0000-0000-000000000000}"/>
          </ac:spMkLst>
        </pc:spChg>
        <pc:spChg chg="mod">
          <ac:chgData name="Ayush Tiwari" userId="eeecb12c-9ab5-4d3d-b3ea-5c489193984c" providerId="ADAL" clId="{A9575090-FBB0-4F4B-B8B8-A9CDC53E8E7E}" dt="2022-10-03T17:44:20.027" v="98" actId="1076"/>
          <ac:spMkLst>
            <pc:docMk/>
            <pc:sldMk cId="0" sldId="260"/>
            <ac:spMk id="3" creationId="{00000000-0000-0000-0000-000000000000}"/>
          </ac:spMkLst>
        </pc:spChg>
        <pc:spChg chg="mod">
          <ac:chgData name="Ayush Tiwari" userId="eeecb12c-9ab5-4d3d-b3ea-5c489193984c" providerId="ADAL" clId="{A9575090-FBB0-4F4B-B8B8-A9CDC53E8E7E}" dt="2022-10-03T17:41:42.050" v="38" actId="20577"/>
          <ac:spMkLst>
            <pc:docMk/>
            <pc:sldMk cId="0" sldId="260"/>
            <ac:spMk id="4" creationId="{00000000-0000-0000-0000-000000000000}"/>
          </ac:spMkLst>
        </pc:spChg>
        <pc:spChg chg="del">
          <ac:chgData name="Ayush Tiwari" userId="eeecb12c-9ab5-4d3d-b3ea-5c489193984c" providerId="ADAL" clId="{A9575090-FBB0-4F4B-B8B8-A9CDC53E8E7E}" dt="2022-10-03T17:41:52.764" v="39" actId="478"/>
          <ac:spMkLst>
            <pc:docMk/>
            <pc:sldMk cId="0" sldId="260"/>
            <ac:spMk id="5" creationId="{00000000-0000-0000-0000-000000000000}"/>
          </ac:spMkLst>
        </pc:spChg>
        <pc:spChg chg="mod">
          <ac:chgData name="Ayush Tiwari" userId="eeecb12c-9ab5-4d3d-b3ea-5c489193984c" providerId="ADAL" clId="{A9575090-FBB0-4F4B-B8B8-A9CDC53E8E7E}" dt="2022-10-03T17:44:06.613" v="95" actId="1076"/>
          <ac:spMkLst>
            <pc:docMk/>
            <pc:sldMk cId="0" sldId="260"/>
            <ac:spMk id="6" creationId="{00000000-0000-0000-0000-000000000000}"/>
          </ac:spMkLst>
        </pc:spChg>
        <pc:spChg chg="del mod">
          <ac:chgData name="Ayush Tiwari" userId="eeecb12c-9ab5-4d3d-b3ea-5c489193984c" providerId="ADAL" clId="{A9575090-FBB0-4F4B-B8B8-A9CDC53E8E7E}" dt="2022-10-03T17:43:43.506" v="88" actId="478"/>
          <ac:spMkLst>
            <pc:docMk/>
            <pc:sldMk cId="0" sldId="260"/>
            <ac:spMk id="7" creationId="{00000000-0000-0000-0000-000000000000}"/>
          </ac:spMkLst>
        </pc:spChg>
        <pc:spChg chg="add mod">
          <ac:chgData name="Ayush Tiwari" userId="eeecb12c-9ab5-4d3d-b3ea-5c489193984c" providerId="ADAL" clId="{A9575090-FBB0-4F4B-B8B8-A9CDC53E8E7E}" dt="2022-10-03T17:44:14.543" v="97" actId="1076"/>
          <ac:spMkLst>
            <pc:docMk/>
            <pc:sldMk cId="0" sldId="260"/>
            <ac:spMk id="8" creationId="{FB95114A-7A8B-CC63-71D3-98DFFDD24C6A}"/>
          </ac:spMkLst>
        </pc:spChg>
        <pc:spChg chg="add del mod">
          <ac:chgData name="Ayush Tiwari" userId="eeecb12c-9ab5-4d3d-b3ea-5c489193984c" providerId="ADAL" clId="{A9575090-FBB0-4F4B-B8B8-A9CDC53E8E7E}" dt="2022-10-03T17:43:58.207" v="93" actId="478"/>
          <ac:spMkLst>
            <pc:docMk/>
            <pc:sldMk cId="0" sldId="260"/>
            <ac:spMk id="9" creationId="{0F59715E-B006-E8F8-AD7A-E19205EAB092}"/>
          </ac:spMkLst>
        </pc:spChg>
        <pc:spChg chg="add del mod">
          <ac:chgData name="Ayush Tiwari" userId="eeecb12c-9ab5-4d3d-b3ea-5c489193984c" providerId="ADAL" clId="{A9575090-FBB0-4F4B-B8B8-A9CDC53E8E7E}" dt="2022-10-03T17:43:46.719" v="89" actId="478"/>
          <ac:spMkLst>
            <pc:docMk/>
            <pc:sldMk cId="0" sldId="260"/>
            <ac:spMk id="11" creationId="{41F887A9-89DA-54F6-5CCC-EA5C8637A240}"/>
          </ac:spMkLst>
        </pc:spChg>
        <pc:spChg chg="add del mod">
          <ac:chgData name="Ayush Tiwari" userId="eeecb12c-9ab5-4d3d-b3ea-5c489193984c" providerId="ADAL" clId="{A9575090-FBB0-4F4B-B8B8-A9CDC53E8E7E}" dt="2022-10-03T17:43:53.215" v="91" actId="478"/>
          <ac:spMkLst>
            <pc:docMk/>
            <pc:sldMk cId="0" sldId="260"/>
            <ac:spMk id="13" creationId="{01E8E282-36DE-EAC4-3A9D-895F97069F44}"/>
          </ac:spMkLst>
        </pc:spChg>
      </pc:sldChg>
      <pc:sldChg chg="modSp mod">
        <pc:chgData name="Ayush Tiwari" userId="eeecb12c-9ab5-4d3d-b3ea-5c489193984c" providerId="ADAL" clId="{A9575090-FBB0-4F4B-B8B8-A9CDC53E8E7E}" dt="2022-10-03T17:44:57.169" v="105" actId="20577"/>
        <pc:sldMkLst>
          <pc:docMk/>
          <pc:sldMk cId="0" sldId="270"/>
        </pc:sldMkLst>
        <pc:spChg chg="mod">
          <ac:chgData name="Ayush Tiwari" userId="eeecb12c-9ab5-4d3d-b3ea-5c489193984c" providerId="ADAL" clId="{A9575090-FBB0-4F4B-B8B8-A9CDC53E8E7E}" dt="2022-10-03T17:44:57.169" v="105" actId="20577"/>
          <ac:spMkLst>
            <pc:docMk/>
            <pc:sldMk cId="0" sldId="270"/>
            <ac:spMk id="2" creationId="{00000000-0000-0000-0000-000000000000}"/>
          </ac:spMkLst>
        </pc:spChg>
      </pc:sldChg>
      <pc:sldChg chg="modSp mod">
        <pc:chgData name="Ayush Tiwari" userId="eeecb12c-9ab5-4d3d-b3ea-5c489193984c" providerId="ADAL" clId="{A9575090-FBB0-4F4B-B8B8-A9CDC53E8E7E}" dt="2022-10-03T20:47:17.936" v="6918" actId="20577"/>
        <pc:sldMkLst>
          <pc:docMk/>
          <pc:sldMk cId="0" sldId="272"/>
        </pc:sldMkLst>
        <pc:spChg chg="mod">
          <ac:chgData name="Ayush Tiwari" userId="eeecb12c-9ab5-4d3d-b3ea-5c489193984c" providerId="ADAL" clId="{A9575090-FBB0-4F4B-B8B8-A9CDC53E8E7E}" dt="2022-10-03T20:47:17.936" v="6918" actId="20577"/>
          <ac:spMkLst>
            <pc:docMk/>
            <pc:sldMk cId="0" sldId="272"/>
            <ac:spMk id="3" creationId="{00000000-0000-0000-0000-000000000000}"/>
          </ac:spMkLst>
        </pc:spChg>
      </pc:sldChg>
      <pc:sldChg chg="modSp mod ord modNotes">
        <pc:chgData name="Ayush Tiwari" userId="eeecb12c-9ab5-4d3d-b3ea-5c489193984c" providerId="ADAL" clId="{A9575090-FBB0-4F4B-B8B8-A9CDC53E8E7E}" dt="2022-10-03T17:45:50.380" v="154" actId="20577"/>
        <pc:sldMkLst>
          <pc:docMk/>
          <pc:sldMk cId="0" sldId="274"/>
        </pc:sldMkLst>
        <pc:spChg chg="mod">
          <ac:chgData name="Ayush Tiwari" userId="eeecb12c-9ab5-4d3d-b3ea-5c489193984c" providerId="ADAL" clId="{A9575090-FBB0-4F4B-B8B8-A9CDC53E8E7E}" dt="2022-10-03T17:45:50.380" v="154" actId="20577"/>
          <ac:spMkLst>
            <pc:docMk/>
            <pc:sldMk cId="0" sldId="274"/>
            <ac:spMk id="2" creationId="{00000000-0000-0000-0000-000000000000}"/>
          </ac:spMkLst>
        </pc:spChg>
      </pc:sldChg>
      <pc:sldChg chg="addSp delSp modSp mod">
        <pc:chgData name="Ayush Tiwari" userId="eeecb12c-9ab5-4d3d-b3ea-5c489193984c" providerId="ADAL" clId="{A9575090-FBB0-4F4B-B8B8-A9CDC53E8E7E}" dt="2022-10-03T20:08:09.682" v="4779" actId="26606"/>
        <pc:sldMkLst>
          <pc:docMk/>
          <pc:sldMk cId="0" sldId="278"/>
        </pc:sldMkLst>
        <pc:spChg chg="mod">
          <ac:chgData name="Ayush Tiwari" userId="eeecb12c-9ab5-4d3d-b3ea-5c489193984c" providerId="ADAL" clId="{A9575090-FBB0-4F4B-B8B8-A9CDC53E8E7E}" dt="2022-10-03T17:52:48.537" v="415" actId="20577"/>
          <ac:spMkLst>
            <pc:docMk/>
            <pc:sldMk cId="0" sldId="278"/>
            <ac:spMk id="2" creationId="{00000000-0000-0000-0000-000000000000}"/>
          </ac:spMkLst>
        </pc:spChg>
        <pc:spChg chg="add del mod">
          <ac:chgData name="Ayush Tiwari" userId="eeecb12c-9ab5-4d3d-b3ea-5c489193984c" providerId="ADAL" clId="{A9575090-FBB0-4F4B-B8B8-A9CDC53E8E7E}" dt="2022-10-03T20:08:09.682" v="4779" actId="26606"/>
          <ac:spMkLst>
            <pc:docMk/>
            <pc:sldMk cId="0" sldId="278"/>
            <ac:spMk id="3" creationId="{00000000-0000-0000-0000-000000000000}"/>
          </ac:spMkLst>
        </pc:spChg>
        <pc:spChg chg="add del mod">
          <ac:chgData name="Ayush Tiwari" userId="eeecb12c-9ab5-4d3d-b3ea-5c489193984c" providerId="ADAL" clId="{A9575090-FBB0-4F4B-B8B8-A9CDC53E8E7E}" dt="2022-10-03T17:54:42.863" v="437"/>
          <ac:spMkLst>
            <pc:docMk/>
            <pc:sldMk cId="0" sldId="278"/>
            <ac:spMk id="6" creationId="{89CFD30F-A25C-3634-232F-D35A86B31DF0}"/>
          </ac:spMkLst>
        </pc:spChg>
        <pc:spChg chg="add del mod">
          <ac:chgData name="Ayush Tiwari" userId="eeecb12c-9ab5-4d3d-b3ea-5c489193984c" providerId="ADAL" clId="{A9575090-FBB0-4F4B-B8B8-A9CDC53E8E7E}" dt="2022-10-03T17:55:57.255" v="447" actId="478"/>
          <ac:spMkLst>
            <pc:docMk/>
            <pc:sldMk cId="0" sldId="278"/>
            <ac:spMk id="9" creationId="{AAC9859B-425F-9BAD-77BD-AFD389FFD04A}"/>
          </ac:spMkLst>
        </pc:spChg>
        <pc:graphicFrameChg chg="add del">
          <ac:chgData name="Ayush Tiwari" userId="eeecb12c-9ab5-4d3d-b3ea-5c489193984c" providerId="ADAL" clId="{A9575090-FBB0-4F4B-B8B8-A9CDC53E8E7E}" dt="2022-10-03T20:08:09.682" v="4779" actId="26606"/>
          <ac:graphicFrameMkLst>
            <pc:docMk/>
            <pc:sldMk cId="0" sldId="278"/>
            <ac:graphicFrameMk id="10" creationId="{FC1A77E6-4AFD-8DB7-901E-FCA140FB7C78}"/>
          </ac:graphicFrameMkLst>
        </pc:graphicFrameChg>
        <pc:picChg chg="add mod">
          <ac:chgData name="Ayush Tiwari" userId="eeecb12c-9ab5-4d3d-b3ea-5c489193984c" providerId="ADAL" clId="{A9575090-FBB0-4F4B-B8B8-A9CDC53E8E7E}" dt="2022-10-03T17:57:20.002" v="453" actId="1076"/>
          <ac:picMkLst>
            <pc:docMk/>
            <pc:sldMk cId="0" sldId="278"/>
            <ac:picMk id="5" creationId="{D0B9723D-9046-CBB3-49DD-DAC8AE0A6D33}"/>
          </ac:picMkLst>
        </pc:picChg>
        <pc:picChg chg="add del mod">
          <ac:chgData name="Ayush Tiwari" userId="eeecb12c-9ab5-4d3d-b3ea-5c489193984c" providerId="ADAL" clId="{A9575090-FBB0-4F4B-B8B8-A9CDC53E8E7E}" dt="2022-10-03T17:57:15.652" v="452" actId="1076"/>
          <ac:picMkLst>
            <pc:docMk/>
            <pc:sldMk cId="0" sldId="278"/>
            <ac:picMk id="8" creationId="{B9AA67B6-E0BD-3EEF-5445-0A2972321A40}"/>
          </ac:picMkLst>
        </pc:picChg>
      </pc:sldChg>
      <pc:sldChg chg="delSp modSp mod">
        <pc:chgData name="Ayush Tiwari" userId="eeecb12c-9ab5-4d3d-b3ea-5c489193984c" providerId="ADAL" clId="{A9575090-FBB0-4F4B-B8B8-A9CDC53E8E7E}" dt="2022-10-03T18:05:02.786" v="792" actId="20577"/>
        <pc:sldMkLst>
          <pc:docMk/>
          <pc:sldMk cId="0" sldId="280"/>
        </pc:sldMkLst>
        <pc:spChg chg="mod">
          <ac:chgData name="Ayush Tiwari" userId="eeecb12c-9ab5-4d3d-b3ea-5c489193984c" providerId="ADAL" clId="{A9575090-FBB0-4F4B-B8B8-A9CDC53E8E7E}" dt="2022-10-03T17:57:37.072" v="475" actId="20577"/>
          <ac:spMkLst>
            <pc:docMk/>
            <pc:sldMk cId="0" sldId="280"/>
            <ac:spMk id="2" creationId="{00000000-0000-0000-0000-000000000000}"/>
          </ac:spMkLst>
        </pc:spChg>
        <pc:spChg chg="mod">
          <ac:chgData name="Ayush Tiwari" userId="eeecb12c-9ab5-4d3d-b3ea-5c489193984c" providerId="ADAL" clId="{A9575090-FBB0-4F4B-B8B8-A9CDC53E8E7E}" dt="2022-10-03T18:05:02.786" v="792" actId="20577"/>
          <ac:spMkLst>
            <pc:docMk/>
            <pc:sldMk cId="0" sldId="280"/>
            <ac:spMk id="3" creationId="{00000000-0000-0000-0000-000000000000}"/>
          </ac:spMkLst>
        </pc:spChg>
        <pc:spChg chg="del">
          <ac:chgData name="Ayush Tiwari" userId="eeecb12c-9ab5-4d3d-b3ea-5c489193984c" providerId="ADAL" clId="{A9575090-FBB0-4F4B-B8B8-A9CDC53E8E7E}" dt="2022-10-03T17:57:53.517" v="500" actId="478"/>
          <ac:spMkLst>
            <pc:docMk/>
            <pc:sldMk cId="0" sldId="280"/>
            <ac:spMk id="4" creationId="{00000000-0000-0000-0000-000000000000}"/>
          </ac:spMkLst>
        </pc:spChg>
        <pc:spChg chg="del">
          <ac:chgData name="Ayush Tiwari" userId="eeecb12c-9ab5-4d3d-b3ea-5c489193984c" providerId="ADAL" clId="{A9575090-FBB0-4F4B-B8B8-A9CDC53E8E7E}" dt="2022-10-03T17:57:53.517" v="500" actId="478"/>
          <ac:spMkLst>
            <pc:docMk/>
            <pc:sldMk cId="0" sldId="280"/>
            <ac:spMk id="5" creationId="{00000000-0000-0000-0000-000000000000}"/>
          </ac:spMkLst>
        </pc:spChg>
      </pc:sldChg>
      <pc:sldChg chg="ord">
        <pc:chgData name="Ayush Tiwari" userId="eeecb12c-9ab5-4d3d-b3ea-5c489193984c" providerId="ADAL" clId="{A9575090-FBB0-4F4B-B8B8-A9CDC53E8E7E}" dt="2022-10-03T20:46:32.994" v="6916"/>
        <pc:sldMkLst>
          <pc:docMk/>
          <pc:sldMk cId="0" sldId="286"/>
        </pc:sldMkLst>
      </pc:sldChg>
      <pc:sldChg chg="addSp modSp add mod">
        <pc:chgData name="Ayush Tiwari" userId="eeecb12c-9ab5-4d3d-b3ea-5c489193984c" providerId="ADAL" clId="{A9575090-FBB0-4F4B-B8B8-A9CDC53E8E7E}" dt="2022-10-03T18:34:26.866" v="1340"/>
        <pc:sldMkLst>
          <pc:docMk/>
          <pc:sldMk cId="1075159582" sldId="330"/>
        </pc:sldMkLst>
        <pc:spChg chg="mod">
          <ac:chgData name="Ayush Tiwari" userId="eeecb12c-9ab5-4d3d-b3ea-5c489193984c" providerId="ADAL" clId="{A9575090-FBB0-4F4B-B8B8-A9CDC53E8E7E}" dt="2022-10-03T18:03:15.471" v="734" actId="20577"/>
          <ac:spMkLst>
            <pc:docMk/>
            <pc:sldMk cId="1075159582" sldId="330"/>
            <ac:spMk id="2" creationId="{00000000-0000-0000-0000-000000000000}"/>
          </ac:spMkLst>
        </pc:spChg>
        <pc:picChg chg="add mod">
          <ac:chgData name="Ayush Tiwari" userId="eeecb12c-9ab5-4d3d-b3ea-5c489193984c" providerId="ADAL" clId="{A9575090-FBB0-4F4B-B8B8-A9CDC53E8E7E}" dt="2022-10-03T18:34:26.866" v="1340"/>
          <ac:picMkLst>
            <pc:docMk/>
            <pc:sldMk cId="1075159582" sldId="330"/>
            <ac:picMk id="5" creationId="{59B2A43E-BE3A-AB40-8BC8-2DEB05592F2B}"/>
          </ac:picMkLst>
        </pc:picChg>
      </pc:sldChg>
      <pc:sldChg chg="addSp delSp modSp add mod">
        <pc:chgData name="Ayush Tiwari" userId="eeecb12c-9ab5-4d3d-b3ea-5c489193984c" providerId="ADAL" clId="{A9575090-FBB0-4F4B-B8B8-A9CDC53E8E7E}" dt="2022-10-03T18:33:54.979" v="1335"/>
        <pc:sldMkLst>
          <pc:docMk/>
          <pc:sldMk cId="51136532" sldId="331"/>
        </pc:sldMkLst>
        <pc:spChg chg="mod">
          <ac:chgData name="Ayush Tiwari" userId="eeecb12c-9ab5-4d3d-b3ea-5c489193984c" providerId="ADAL" clId="{A9575090-FBB0-4F4B-B8B8-A9CDC53E8E7E}" dt="2022-10-03T18:05:15.374" v="805" actId="20577"/>
          <ac:spMkLst>
            <pc:docMk/>
            <pc:sldMk cId="51136532" sldId="331"/>
            <ac:spMk id="2" creationId="{00000000-0000-0000-0000-000000000000}"/>
          </ac:spMkLst>
        </pc:spChg>
        <pc:spChg chg="mod">
          <ac:chgData name="Ayush Tiwari" userId="eeecb12c-9ab5-4d3d-b3ea-5c489193984c" providerId="ADAL" clId="{A9575090-FBB0-4F4B-B8B8-A9CDC53E8E7E}" dt="2022-10-03T18:26:50.204" v="1019" actId="20577"/>
          <ac:spMkLst>
            <pc:docMk/>
            <pc:sldMk cId="51136532" sldId="331"/>
            <ac:spMk id="3" creationId="{00000000-0000-0000-0000-000000000000}"/>
          </ac:spMkLst>
        </pc:spChg>
        <pc:spChg chg="add del mod">
          <ac:chgData name="Ayush Tiwari" userId="eeecb12c-9ab5-4d3d-b3ea-5c489193984c" providerId="ADAL" clId="{A9575090-FBB0-4F4B-B8B8-A9CDC53E8E7E}" dt="2022-10-03T18:23:26.769" v="1008"/>
          <ac:spMkLst>
            <pc:docMk/>
            <pc:sldMk cId="51136532" sldId="331"/>
            <ac:spMk id="4" creationId="{9F4A2297-FCE6-C865-A42F-0A4C6A6DAA3A}"/>
          </ac:spMkLst>
        </pc:spChg>
        <pc:picChg chg="add mod">
          <ac:chgData name="Ayush Tiwari" userId="eeecb12c-9ab5-4d3d-b3ea-5c489193984c" providerId="ADAL" clId="{A9575090-FBB0-4F4B-B8B8-A9CDC53E8E7E}" dt="2022-10-03T18:33:54.979" v="1335"/>
          <ac:picMkLst>
            <pc:docMk/>
            <pc:sldMk cId="51136532" sldId="331"/>
            <ac:picMk id="5" creationId="{EB3D51CB-7BE7-6829-76B5-2395D0F50622}"/>
          </ac:picMkLst>
        </pc:picChg>
      </pc:sldChg>
      <pc:sldChg chg="addSp modSp add mod">
        <pc:chgData name="Ayush Tiwari" userId="eeecb12c-9ab5-4d3d-b3ea-5c489193984c" providerId="ADAL" clId="{A9575090-FBB0-4F4B-B8B8-A9CDC53E8E7E}" dt="2022-10-07T12:53:41.028" v="7185" actId="20577"/>
        <pc:sldMkLst>
          <pc:docMk/>
          <pc:sldMk cId="2295906423" sldId="332"/>
        </pc:sldMkLst>
        <pc:spChg chg="mod">
          <ac:chgData name="Ayush Tiwari" userId="eeecb12c-9ab5-4d3d-b3ea-5c489193984c" providerId="ADAL" clId="{A9575090-FBB0-4F4B-B8B8-A9CDC53E8E7E}" dt="2022-10-03T18:32:56.833" v="1327" actId="20577"/>
          <ac:spMkLst>
            <pc:docMk/>
            <pc:sldMk cId="2295906423" sldId="332"/>
            <ac:spMk id="2" creationId="{00000000-0000-0000-0000-000000000000}"/>
          </ac:spMkLst>
        </pc:spChg>
        <pc:spChg chg="mod">
          <ac:chgData name="Ayush Tiwari" userId="eeecb12c-9ab5-4d3d-b3ea-5c489193984c" providerId="ADAL" clId="{A9575090-FBB0-4F4B-B8B8-A9CDC53E8E7E}" dt="2022-10-07T12:53:41.028" v="7185" actId="20577"/>
          <ac:spMkLst>
            <pc:docMk/>
            <pc:sldMk cId="2295906423" sldId="332"/>
            <ac:spMk id="3" creationId="{00000000-0000-0000-0000-000000000000}"/>
          </ac:spMkLst>
        </pc:spChg>
        <pc:picChg chg="add mod">
          <ac:chgData name="Ayush Tiwari" userId="eeecb12c-9ab5-4d3d-b3ea-5c489193984c" providerId="ADAL" clId="{A9575090-FBB0-4F4B-B8B8-A9CDC53E8E7E}" dt="2022-10-03T18:33:24.607" v="1332"/>
          <ac:picMkLst>
            <pc:docMk/>
            <pc:sldMk cId="2295906423" sldId="332"/>
            <ac:picMk id="5" creationId="{86E014A2-E223-C6A7-8997-DA0DB2A62A2F}"/>
          </ac:picMkLst>
        </pc:picChg>
      </pc:sldChg>
      <pc:sldChg chg="add del">
        <pc:chgData name="Ayush Tiwari" userId="eeecb12c-9ab5-4d3d-b3ea-5c489193984c" providerId="ADAL" clId="{A9575090-FBB0-4F4B-B8B8-A9CDC53E8E7E}" dt="2022-10-03T18:34:01.468" v="1337"/>
        <pc:sldMkLst>
          <pc:docMk/>
          <pc:sldMk cId="1815245845" sldId="336"/>
        </pc:sldMkLst>
      </pc:sldChg>
      <pc:sldChg chg="addSp delSp modSp add mod modAnim">
        <pc:chgData name="Ayush Tiwari" userId="eeecb12c-9ab5-4d3d-b3ea-5c489193984c" providerId="ADAL" clId="{A9575090-FBB0-4F4B-B8B8-A9CDC53E8E7E}" dt="2022-10-03T18:48:15.725" v="1455" actId="1076"/>
        <pc:sldMkLst>
          <pc:docMk/>
          <pc:sldMk cId="774068880" sldId="340"/>
        </pc:sldMkLst>
        <pc:spChg chg="del">
          <ac:chgData name="Ayush Tiwari" userId="eeecb12c-9ab5-4d3d-b3ea-5c489193984c" providerId="ADAL" clId="{A9575090-FBB0-4F4B-B8B8-A9CDC53E8E7E}" dt="2022-10-03T18:46:57.125" v="1451" actId="478"/>
          <ac:spMkLst>
            <pc:docMk/>
            <pc:sldMk cId="774068880" sldId="340"/>
            <ac:spMk id="3" creationId="{00000000-0000-0000-0000-000000000000}"/>
          </ac:spMkLst>
        </pc:spChg>
        <pc:spChg chg="add del mod">
          <ac:chgData name="Ayush Tiwari" userId="eeecb12c-9ab5-4d3d-b3ea-5c489193984c" providerId="ADAL" clId="{A9575090-FBB0-4F4B-B8B8-A9CDC53E8E7E}" dt="2022-10-03T18:46:59.370" v="1452" actId="478"/>
          <ac:spMkLst>
            <pc:docMk/>
            <pc:sldMk cId="774068880" sldId="340"/>
            <ac:spMk id="6" creationId="{BA8675D5-F7BA-5017-E143-BA9F098D37EB}"/>
          </ac:spMkLst>
        </pc:spChg>
        <pc:picChg chg="add mod">
          <ac:chgData name="Ayush Tiwari" userId="eeecb12c-9ab5-4d3d-b3ea-5c489193984c" providerId="ADAL" clId="{A9575090-FBB0-4F4B-B8B8-A9CDC53E8E7E}" dt="2022-10-03T18:48:15.725" v="1455" actId="1076"/>
          <ac:picMkLst>
            <pc:docMk/>
            <pc:sldMk cId="774068880" sldId="340"/>
            <ac:picMk id="7" creationId="{0165950A-A81A-C8CD-3554-48B715042569}"/>
          </ac:picMkLst>
        </pc:picChg>
      </pc:sldChg>
      <pc:sldChg chg="delSp modSp add mod">
        <pc:chgData name="Ayush Tiwari" userId="eeecb12c-9ab5-4d3d-b3ea-5c489193984c" providerId="ADAL" clId="{A9575090-FBB0-4F4B-B8B8-A9CDC53E8E7E}" dt="2022-10-07T12:55:20.172" v="7212" actId="20577"/>
        <pc:sldMkLst>
          <pc:docMk/>
          <pc:sldMk cId="1313438109" sldId="341"/>
        </pc:sldMkLst>
        <pc:spChg chg="mod">
          <ac:chgData name="Ayush Tiwari" userId="eeecb12c-9ab5-4d3d-b3ea-5c489193984c" providerId="ADAL" clId="{A9575090-FBB0-4F4B-B8B8-A9CDC53E8E7E}" dt="2022-10-03T18:52:24.410" v="1572" actId="20577"/>
          <ac:spMkLst>
            <pc:docMk/>
            <pc:sldMk cId="1313438109" sldId="341"/>
            <ac:spMk id="2" creationId="{00000000-0000-0000-0000-000000000000}"/>
          </ac:spMkLst>
        </pc:spChg>
        <pc:spChg chg="mod">
          <ac:chgData name="Ayush Tiwari" userId="eeecb12c-9ab5-4d3d-b3ea-5c489193984c" providerId="ADAL" clId="{A9575090-FBB0-4F4B-B8B8-A9CDC53E8E7E}" dt="2022-10-07T12:55:20.172" v="7212" actId="20577"/>
          <ac:spMkLst>
            <pc:docMk/>
            <pc:sldMk cId="1313438109" sldId="341"/>
            <ac:spMk id="3" creationId="{00000000-0000-0000-0000-000000000000}"/>
          </ac:spMkLst>
        </pc:spChg>
        <pc:picChg chg="del">
          <ac:chgData name="Ayush Tiwari" userId="eeecb12c-9ab5-4d3d-b3ea-5c489193984c" providerId="ADAL" clId="{A9575090-FBB0-4F4B-B8B8-A9CDC53E8E7E}" dt="2022-10-03T18:50:50.921" v="1466" actId="478"/>
          <ac:picMkLst>
            <pc:docMk/>
            <pc:sldMk cId="1313438109" sldId="341"/>
            <ac:picMk id="5" creationId="{86E014A2-E223-C6A7-8997-DA0DB2A62A2F}"/>
          </ac:picMkLst>
        </pc:picChg>
      </pc:sldChg>
      <pc:sldChg chg="modSp add mod">
        <pc:chgData name="Ayush Tiwari" userId="eeecb12c-9ab5-4d3d-b3ea-5c489193984c" providerId="ADAL" clId="{A9575090-FBB0-4F4B-B8B8-A9CDC53E8E7E}" dt="2022-10-03T19:26:04.512" v="3023" actId="20577"/>
        <pc:sldMkLst>
          <pc:docMk/>
          <pc:sldMk cId="793613456" sldId="342"/>
        </pc:sldMkLst>
        <pc:spChg chg="mod">
          <ac:chgData name="Ayush Tiwari" userId="eeecb12c-9ab5-4d3d-b3ea-5c489193984c" providerId="ADAL" clId="{A9575090-FBB0-4F4B-B8B8-A9CDC53E8E7E}" dt="2022-10-03T19:26:04.512" v="3023" actId="20577"/>
          <ac:spMkLst>
            <pc:docMk/>
            <pc:sldMk cId="793613456" sldId="342"/>
            <ac:spMk id="2" creationId="{00000000-0000-0000-0000-000000000000}"/>
          </ac:spMkLst>
        </pc:spChg>
      </pc:sldChg>
      <pc:sldChg chg="modSp add mod">
        <pc:chgData name="Ayush Tiwari" userId="eeecb12c-9ab5-4d3d-b3ea-5c489193984c" providerId="ADAL" clId="{A9575090-FBB0-4F4B-B8B8-A9CDC53E8E7E}" dt="2022-10-03T19:19:04.920" v="2789" actId="5793"/>
        <pc:sldMkLst>
          <pc:docMk/>
          <pc:sldMk cId="2985919747" sldId="343"/>
        </pc:sldMkLst>
        <pc:spChg chg="mod">
          <ac:chgData name="Ayush Tiwari" userId="eeecb12c-9ab5-4d3d-b3ea-5c489193984c" providerId="ADAL" clId="{A9575090-FBB0-4F4B-B8B8-A9CDC53E8E7E}" dt="2022-10-03T19:11:19.508" v="2165" actId="6549"/>
          <ac:spMkLst>
            <pc:docMk/>
            <pc:sldMk cId="2985919747" sldId="343"/>
            <ac:spMk id="2" creationId="{00000000-0000-0000-0000-000000000000}"/>
          </ac:spMkLst>
        </pc:spChg>
        <pc:spChg chg="mod">
          <ac:chgData name="Ayush Tiwari" userId="eeecb12c-9ab5-4d3d-b3ea-5c489193984c" providerId="ADAL" clId="{A9575090-FBB0-4F4B-B8B8-A9CDC53E8E7E}" dt="2022-10-03T19:19:04.920" v="2789" actId="5793"/>
          <ac:spMkLst>
            <pc:docMk/>
            <pc:sldMk cId="2985919747" sldId="343"/>
            <ac:spMk id="3" creationId="{00000000-0000-0000-0000-000000000000}"/>
          </ac:spMkLst>
        </pc:spChg>
      </pc:sldChg>
      <pc:sldChg chg="modSp add mod">
        <pc:chgData name="Ayush Tiwari" userId="eeecb12c-9ab5-4d3d-b3ea-5c489193984c" providerId="ADAL" clId="{A9575090-FBB0-4F4B-B8B8-A9CDC53E8E7E}" dt="2022-10-03T19:37:50.201" v="3892" actId="20577"/>
        <pc:sldMkLst>
          <pc:docMk/>
          <pc:sldMk cId="3464859964" sldId="344"/>
        </pc:sldMkLst>
        <pc:spChg chg="mod">
          <ac:chgData name="Ayush Tiwari" userId="eeecb12c-9ab5-4d3d-b3ea-5c489193984c" providerId="ADAL" clId="{A9575090-FBB0-4F4B-B8B8-A9CDC53E8E7E}" dt="2022-10-03T19:26:43.901" v="3043" actId="20577"/>
          <ac:spMkLst>
            <pc:docMk/>
            <pc:sldMk cId="3464859964" sldId="344"/>
            <ac:spMk id="2" creationId="{00000000-0000-0000-0000-000000000000}"/>
          </ac:spMkLst>
        </pc:spChg>
        <pc:spChg chg="mod">
          <ac:chgData name="Ayush Tiwari" userId="eeecb12c-9ab5-4d3d-b3ea-5c489193984c" providerId="ADAL" clId="{A9575090-FBB0-4F4B-B8B8-A9CDC53E8E7E}" dt="2022-10-03T19:37:50.201" v="3892" actId="20577"/>
          <ac:spMkLst>
            <pc:docMk/>
            <pc:sldMk cId="3464859964" sldId="344"/>
            <ac:spMk id="3" creationId="{00000000-0000-0000-0000-000000000000}"/>
          </ac:spMkLst>
        </pc:spChg>
      </pc:sldChg>
      <pc:sldChg chg="modSp add del mod">
        <pc:chgData name="Ayush Tiwari" userId="eeecb12c-9ab5-4d3d-b3ea-5c489193984c" providerId="ADAL" clId="{A9575090-FBB0-4F4B-B8B8-A9CDC53E8E7E}" dt="2022-10-03T19:26:21.255" v="3024" actId="47"/>
        <pc:sldMkLst>
          <pc:docMk/>
          <pc:sldMk cId="4229626188" sldId="344"/>
        </pc:sldMkLst>
        <pc:spChg chg="mod">
          <ac:chgData name="Ayush Tiwari" userId="eeecb12c-9ab5-4d3d-b3ea-5c489193984c" providerId="ADAL" clId="{A9575090-FBB0-4F4B-B8B8-A9CDC53E8E7E}" dt="2022-10-03T19:22:48.544" v="2845" actId="6549"/>
          <ac:spMkLst>
            <pc:docMk/>
            <pc:sldMk cId="4229626188" sldId="344"/>
            <ac:spMk id="2" creationId="{00000000-0000-0000-0000-000000000000}"/>
          </ac:spMkLst>
        </pc:spChg>
        <pc:spChg chg="mod">
          <ac:chgData name="Ayush Tiwari" userId="eeecb12c-9ab5-4d3d-b3ea-5c489193984c" providerId="ADAL" clId="{A9575090-FBB0-4F4B-B8B8-A9CDC53E8E7E}" dt="2022-10-03T19:25:04.772" v="3014" actId="20577"/>
          <ac:spMkLst>
            <pc:docMk/>
            <pc:sldMk cId="4229626188" sldId="344"/>
            <ac:spMk id="3" creationId="{00000000-0000-0000-0000-000000000000}"/>
          </ac:spMkLst>
        </pc:spChg>
      </pc:sldChg>
      <pc:sldChg chg="modSp add mod">
        <pc:chgData name="Ayush Tiwari" userId="eeecb12c-9ab5-4d3d-b3ea-5c489193984c" providerId="ADAL" clId="{A9575090-FBB0-4F4B-B8B8-A9CDC53E8E7E}" dt="2022-10-03T19:41:07.955" v="4123" actId="20577"/>
        <pc:sldMkLst>
          <pc:docMk/>
          <pc:sldMk cId="2242027731" sldId="345"/>
        </pc:sldMkLst>
        <pc:spChg chg="mod">
          <ac:chgData name="Ayush Tiwari" userId="eeecb12c-9ab5-4d3d-b3ea-5c489193984c" providerId="ADAL" clId="{A9575090-FBB0-4F4B-B8B8-A9CDC53E8E7E}" dt="2022-10-03T19:36:16.781" v="3834" actId="6549"/>
          <ac:spMkLst>
            <pc:docMk/>
            <pc:sldMk cId="2242027731" sldId="345"/>
            <ac:spMk id="2" creationId="{00000000-0000-0000-0000-000000000000}"/>
          </ac:spMkLst>
        </pc:spChg>
        <pc:spChg chg="mod">
          <ac:chgData name="Ayush Tiwari" userId="eeecb12c-9ab5-4d3d-b3ea-5c489193984c" providerId="ADAL" clId="{A9575090-FBB0-4F4B-B8B8-A9CDC53E8E7E}" dt="2022-10-03T19:41:07.955" v="4123" actId="20577"/>
          <ac:spMkLst>
            <pc:docMk/>
            <pc:sldMk cId="2242027731" sldId="345"/>
            <ac:spMk id="3" creationId="{00000000-0000-0000-0000-000000000000}"/>
          </ac:spMkLst>
        </pc:spChg>
      </pc:sldChg>
      <pc:sldChg chg="modSp add mod">
        <pc:chgData name="Ayush Tiwari" userId="eeecb12c-9ab5-4d3d-b3ea-5c489193984c" providerId="ADAL" clId="{A9575090-FBB0-4F4B-B8B8-A9CDC53E8E7E}" dt="2022-10-03T19:44:34.205" v="4468" actId="20577"/>
        <pc:sldMkLst>
          <pc:docMk/>
          <pc:sldMk cId="1924782097" sldId="346"/>
        </pc:sldMkLst>
        <pc:spChg chg="mod">
          <ac:chgData name="Ayush Tiwari" userId="eeecb12c-9ab5-4d3d-b3ea-5c489193984c" providerId="ADAL" clId="{A9575090-FBB0-4F4B-B8B8-A9CDC53E8E7E}" dt="2022-10-03T19:42:20.923" v="4204" actId="20577"/>
          <ac:spMkLst>
            <pc:docMk/>
            <pc:sldMk cId="1924782097" sldId="346"/>
            <ac:spMk id="2" creationId="{00000000-0000-0000-0000-000000000000}"/>
          </ac:spMkLst>
        </pc:spChg>
        <pc:spChg chg="mod">
          <ac:chgData name="Ayush Tiwari" userId="eeecb12c-9ab5-4d3d-b3ea-5c489193984c" providerId="ADAL" clId="{A9575090-FBB0-4F4B-B8B8-A9CDC53E8E7E}" dt="2022-10-03T19:44:34.205" v="4468" actId="20577"/>
          <ac:spMkLst>
            <pc:docMk/>
            <pc:sldMk cId="1924782097" sldId="346"/>
            <ac:spMk id="3" creationId="{00000000-0000-0000-0000-000000000000}"/>
          </ac:spMkLst>
        </pc:spChg>
      </pc:sldChg>
      <pc:sldChg chg="add del">
        <pc:chgData name="Ayush Tiwari" userId="eeecb12c-9ab5-4d3d-b3ea-5c489193984c" providerId="ADAL" clId="{A9575090-FBB0-4F4B-B8B8-A9CDC53E8E7E}" dt="2022-10-03T19:58:50.772" v="4470" actId="47"/>
        <pc:sldMkLst>
          <pc:docMk/>
          <pc:sldMk cId="1258703413" sldId="347"/>
        </pc:sldMkLst>
      </pc:sldChg>
      <pc:sldChg chg="modSp mod">
        <pc:chgData name="Ayush Tiwari" userId="eeecb12c-9ab5-4d3d-b3ea-5c489193984c" providerId="ADAL" clId="{A9575090-FBB0-4F4B-B8B8-A9CDC53E8E7E}" dt="2022-10-03T20:48:05.984" v="6938" actId="20577"/>
        <pc:sldMkLst>
          <pc:docMk/>
          <pc:sldMk cId="1004089119" sldId="349"/>
        </pc:sldMkLst>
        <pc:spChg chg="mod">
          <ac:chgData name="Ayush Tiwari" userId="eeecb12c-9ab5-4d3d-b3ea-5c489193984c" providerId="ADAL" clId="{A9575090-FBB0-4F4B-B8B8-A9CDC53E8E7E}" dt="2022-10-03T20:47:56.413" v="6921" actId="20577"/>
          <ac:spMkLst>
            <pc:docMk/>
            <pc:sldMk cId="1004089119" sldId="349"/>
            <ac:spMk id="3" creationId="{4ABDF892-0068-5F3F-1212-57F46E4CF113}"/>
          </ac:spMkLst>
        </pc:spChg>
        <pc:spChg chg="mod">
          <ac:chgData name="Ayush Tiwari" userId="eeecb12c-9ab5-4d3d-b3ea-5c489193984c" providerId="ADAL" clId="{A9575090-FBB0-4F4B-B8B8-A9CDC53E8E7E}" dt="2022-10-03T20:48:05.984" v="6938" actId="20577"/>
          <ac:spMkLst>
            <pc:docMk/>
            <pc:sldMk cId="1004089119" sldId="349"/>
            <ac:spMk id="4" creationId="{9D26C22B-B17F-CD13-DDE6-1667FC885BDB}"/>
          </ac:spMkLst>
        </pc:spChg>
      </pc:sldChg>
      <pc:sldChg chg="modSp add mod">
        <pc:chgData name="Ayush Tiwari" userId="eeecb12c-9ab5-4d3d-b3ea-5c489193984c" providerId="ADAL" clId="{A9575090-FBB0-4F4B-B8B8-A9CDC53E8E7E}" dt="2022-10-03T19:59:05.262" v="4488" actId="20577"/>
        <pc:sldMkLst>
          <pc:docMk/>
          <pc:sldMk cId="2061034000" sldId="350"/>
        </pc:sldMkLst>
        <pc:spChg chg="mod">
          <ac:chgData name="Ayush Tiwari" userId="eeecb12c-9ab5-4d3d-b3ea-5c489193984c" providerId="ADAL" clId="{A9575090-FBB0-4F4B-B8B8-A9CDC53E8E7E}" dt="2022-10-03T19:59:05.262" v="4488" actId="20577"/>
          <ac:spMkLst>
            <pc:docMk/>
            <pc:sldMk cId="2061034000" sldId="350"/>
            <ac:spMk id="2" creationId="{00000000-0000-0000-0000-000000000000}"/>
          </ac:spMkLst>
        </pc:spChg>
      </pc:sldChg>
      <pc:sldChg chg="addSp delSp modSp add del mod">
        <pc:chgData name="Ayush Tiwari" userId="eeecb12c-9ab5-4d3d-b3ea-5c489193984c" providerId="ADAL" clId="{A9575090-FBB0-4F4B-B8B8-A9CDC53E8E7E}" dt="2022-10-03T20:06:50.539" v="4761" actId="47"/>
        <pc:sldMkLst>
          <pc:docMk/>
          <pc:sldMk cId="628090053" sldId="351"/>
        </pc:sldMkLst>
        <pc:spChg chg="mod">
          <ac:chgData name="Ayush Tiwari" userId="eeecb12c-9ab5-4d3d-b3ea-5c489193984c" providerId="ADAL" clId="{A9575090-FBB0-4F4B-B8B8-A9CDC53E8E7E}" dt="2022-10-03T19:59:52.073" v="4503" actId="20577"/>
          <ac:spMkLst>
            <pc:docMk/>
            <pc:sldMk cId="628090053" sldId="351"/>
            <ac:spMk id="2" creationId="{00000000-0000-0000-0000-000000000000}"/>
          </ac:spMkLst>
        </pc:spChg>
        <pc:spChg chg="mod">
          <ac:chgData name="Ayush Tiwari" userId="eeecb12c-9ab5-4d3d-b3ea-5c489193984c" providerId="ADAL" clId="{A9575090-FBB0-4F4B-B8B8-A9CDC53E8E7E}" dt="2022-10-03T20:05:21.485" v="4750" actId="20577"/>
          <ac:spMkLst>
            <pc:docMk/>
            <pc:sldMk cId="628090053" sldId="351"/>
            <ac:spMk id="3" creationId="{00000000-0000-0000-0000-000000000000}"/>
          </ac:spMkLst>
        </pc:spChg>
        <pc:spChg chg="add del mod">
          <ac:chgData name="Ayush Tiwari" userId="eeecb12c-9ab5-4d3d-b3ea-5c489193984c" providerId="ADAL" clId="{A9575090-FBB0-4F4B-B8B8-A9CDC53E8E7E}" dt="2022-10-03T20:05:45.039" v="4754" actId="931"/>
          <ac:spMkLst>
            <pc:docMk/>
            <pc:sldMk cId="628090053" sldId="351"/>
            <ac:spMk id="6" creationId="{6B5AFFA0-1739-CDF8-5231-F597864B4EE3}"/>
          </ac:spMkLst>
        </pc:spChg>
        <pc:spChg chg="add mod">
          <ac:chgData name="Ayush Tiwari" userId="eeecb12c-9ab5-4d3d-b3ea-5c489193984c" providerId="ADAL" clId="{A9575090-FBB0-4F4B-B8B8-A9CDC53E8E7E}" dt="2022-10-03T20:06:39.146" v="4755" actId="931"/>
          <ac:spMkLst>
            <pc:docMk/>
            <pc:sldMk cId="628090053" sldId="351"/>
            <ac:spMk id="9" creationId="{E60C8564-D1B6-31E9-B6E0-3BBCC58D47EE}"/>
          </ac:spMkLst>
        </pc:spChg>
        <pc:picChg chg="add del mod">
          <ac:chgData name="Ayush Tiwari" userId="eeecb12c-9ab5-4d3d-b3ea-5c489193984c" providerId="ADAL" clId="{A9575090-FBB0-4F4B-B8B8-A9CDC53E8E7E}" dt="2022-10-03T20:05:45.039" v="4754" actId="931"/>
          <ac:picMkLst>
            <pc:docMk/>
            <pc:sldMk cId="628090053" sldId="351"/>
            <ac:picMk id="5" creationId="{9EAFA2AC-E60E-703A-2592-150B8E0203E8}"/>
          </ac:picMkLst>
        </pc:picChg>
        <pc:picChg chg="add mod">
          <ac:chgData name="Ayush Tiwari" userId="eeecb12c-9ab5-4d3d-b3ea-5c489193984c" providerId="ADAL" clId="{A9575090-FBB0-4F4B-B8B8-A9CDC53E8E7E}" dt="2022-10-03T20:06:50.141" v="4760" actId="27614"/>
          <ac:picMkLst>
            <pc:docMk/>
            <pc:sldMk cId="628090053" sldId="351"/>
            <ac:picMk id="8" creationId="{C249DE65-5BF4-3B9A-CB25-D9E052E5D6B2}"/>
          </ac:picMkLst>
        </pc:picChg>
      </pc:sldChg>
      <pc:sldChg chg="addSp delSp modSp add mod modClrScheme chgLayout">
        <pc:chgData name="Ayush Tiwari" userId="eeecb12c-9ab5-4d3d-b3ea-5c489193984c" providerId="ADAL" clId="{A9575090-FBB0-4F4B-B8B8-A9CDC53E8E7E}" dt="2022-10-03T20:09:08.853" v="4781" actId="478"/>
        <pc:sldMkLst>
          <pc:docMk/>
          <pc:sldMk cId="555882370" sldId="352"/>
        </pc:sldMkLst>
        <pc:spChg chg="mod">
          <ac:chgData name="Ayush Tiwari" userId="eeecb12c-9ab5-4d3d-b3ea-5c489193984c" providerId="ADAL" clId="{A9575090-FBB0-4F4B-B8B8-A9CDC53E8E7E}" dt="2022-10-03T20:07:49.203" v="4777" actId="26606"/>
          <ac:spMkLst>
            <pc:docMk/>
            <pc:sldMk cId="555882370" sldId="352"/>
            <ac:spMk id="2" creationId="{00000000-0000-0000-0000-000000000000}"/>
          </ac:spMkLst>
        </pc:spChg>
        <pc:spChg chg="mod">
          <ac:chgData name="Ayush Tiwari" userId="eeecb12c-9ab5-4d3d-b3ea-5c489193984c" providerId="ADAL" clId="{A9575090-FBB0-4F4B-B8B8-A9CDC53E8E7E}" dt="2022-10-03T20:07:49.203" v="4776" actId="26606"/>
          <ac:spMkLst>
            <pc:docMk/>
            <pc:sldMk cId="555882370" sldId="352"/>
            <ac:spMk id="3" creationId="{00000000-0000-0000-0000-000000000000}"/>
          </ac:spMkLst>
        </pc:spChg>
        <pc:spChg chg="add del mod">
          <ac:chgData name="Ayush Tiwari" userId="eeecb12c-9ab5-4d3d-b3ea-5c489193984c" providerId="ADAL" clId="{A9575090-FBB0-4F4B-B8B8-A9CDC53E8E7E}" dt="2022-10-03T20:07:18.080" v="4766" actId="21"/>
          <ac:spMkLst>
            <pc:docMk/>
            <pc:sldMk cId="555882370" sldId="352"/>
            <ac:spMk id="6" creationId="{08F707BD-6122-90A9-95C9-D74F833CC413}"/>
          </ac:spMkLst>
        </pc:spChg>
        <pc:spChg chg="add del mod">
          <ac:chgData name="Ayush Tiwari" userId="eeecb12c-9ab5-4d3d-b3ea-5c489193984c" providerId="ADAL" clId="{A9575090-FBB0-4F4B-B8B8-A9CDC53E8E7E}" dt="2022-10-03T20:07:42.630" v="4772" actId="478"/>
          <ac:spMkLst>
            <pc:docMk/>
            <pc:sldMk cId="555882370" sldId="352"/>
            <ac:spMk id="8" creationId="{84255D27-ED6F-6A5F-9279-55FACC18AA85}"/>
          </ac:spMkLst>
        </pc:spChg>
        <pc:spChg chg="add del mod">
          <ac:chgData name="Ayush Tiwari" userId="eeecb12c-9ab5-4d3d-b3ea-5c489193984c" providerId="ADAL" clId="{A9575090-FBB0-4F4B-B8B8-A9CDC53E8E7E}" dt="2022-10-03T20:09:08.853" v="4781" actId="478"/>
          <ac:spMkLst>
            <pc:docMk/>
            <pc:sldMk cId="555882370" sldId="352"/>
            <ac:spMk id="10" creationId="{1E258296-6B88-8EF6-1842-C7715E78C283}"/>
          </ac:spMkLst>
        </pc:spChg>
        <pc:picChg chg="add del mod">
          <ac:chgData name="Ayush Tiwari" userId="eeecb12c-9ab5-4d3d-b3ea-5c489193984c" providerId="ADAL" clId="{A9575090-FBB0-4F4B-B8B8-A9CDC53E8E7E}" dt="2022-10-03T20:07:18.080" v="4766" actId="21"/>
          <ac:picMkLst>
            <pc:docMk/>
            <pc:sldMk cId="555882370" sldId="352"/>
            <ac:picMk id="5" creationId="{A6667F02-12D8-DA66-7F5F-838DFC47C9F0}"/>
          </ac:picMkLst>
        </pc:picChg>
        <pc:picChg chg="add mod">
          <ac:chgData name="Ayush Tiwari" userId="eeecb12c-9ab5-4d3d-b3ea-5c489193984c" providerId="ADAL" clId="{A9575090-FBB0-4F4B-B8B8-A9CDC53E8E7E}" dt="2022-10-03T20:07:49.203" v="4777" actId="26606"/>
          <ac:picMkLst>
            <pc:docMk/>
            <pc:sldMk cId="555882370" sldId="352"/>
            <ac:picMk id="7" creationId="{EF8C5784-4B4D-D233-D4E7-AD0B218D8F0C}"/>
          </ac:picMkLst>
        </pc:picChg>
        <pc:picChg chg="add del mod">
          <ac:chgData name="Ayush Tiwari" userId="eeecb12c-9ab5-4d3d-b3ea-5c489193984c" providerId="ADAL" clId="{A9575090-FBB0-4F4B-B8B8-A9CDC53E8E7E}" dt="2022-10-03T20:09:08.853" v="4781" actId="478"/>
          <ac:picMkLst>
            <pc:docMk/>
            <pc:sldMk cId="555882370" sldId="352"/>
            <ac:picMk id="9" creationId="{56EEB228-5ABB-D8E7-5646-B3F9DA296963}"/>
          </ac:picMkLst>
        </pc:picChg>
      </pc:sldChg>
      <pc:sldChg chg="add del">
        <pc:chgData name="Ayush Tiwari" userId="eeecb12c-9ab5-4d3d-b3ea-5c489193984c" providerId="ADAL" clId="{A9575090-FBB0-4F4B-B8B8-A9CDC53E8E7E}" dt="2022-10-03T20:09:22.639" v="4784" actId="47"/>
        <pc:sldMkLst>
          <pc:docMk/>
          <pc:sldMk cId="3465903667" sldId="354"/>
        </pc:sldMkLst>
      </pc:sldChg>
      <pc:sldChg chg="addSp delSp modSp add mod">
        <pc:chgData name="Ayush Tiwari" userId="eeecb12c-9ab5-4d3d-b3ea-5c489193984c" providerId="ADAL" clId="{A9575090-FBB0-4F4B-B8B8-A9CDC53E8E7E}" dt="2022-10-03T20:10:38.232" v="4804" actId="22"/>
        <pc:sldMkLst>
          <pc:docMk/>
          <pc:sldMk cId="166732947" sldId="355"/>
        </pc:sldMkLst>
        <pc:spChg chg="mod">
          <ac:chgData name="Ayush Tiwari" userId="eeecb12c-9ab5-4d3d-b3ea-5c489193984c" providerId="ADAL" clId="{A9575090-FBB0-4F4B-B8B8-A9CDC53E8E7E}" dt="2022-10-03T20:09:31.080" v="4798" actId="20577"/>
          <ac:spMkLst>
            <pc:docMk/>
            <pc:sldMk cId="166732947" sldId="355"/>
            <ac:spMk id="2" creationId="{00000000-0000-0000-0000-000000000000}"/>
          </ac:spMkLst>
        </pc:spChg>
        <pc:spChg chg="del mod">
          <ac:chgData name="Ayush Tiwari" userId="eeecb12c-9ab5-4d3d-b3ea-5c489193984c" providerId="ADAL" clId="{A9575090-FBB0-4F4B-B8B8-A9CDC53E8E7E}" dt="2022-10-03T20:10:18.727" v="4802" actId="26606"/>
          <ac:spMkLst>
            <pc:docMk/>
            <pc:sldMk cId="166732947" sldId="355"/>
            <ac:spMk id="3" creationId="{00000000-0000-0000-0000-000000000000}"/>
          </ac:spMkLst>
        </pc:spChg>
        <pc:spChg chg="add del">
          <ac:chgData name="Ayush Tiwari" userId="eeecb12c-9ab5-4d3d-b3ea-5c489193984c" providerId="ADAL" clId="{A9575090-FBB0-4F4B-B8B8-A9CDC53E8E7E}" dt="2022-10-03T20:10:38.232" v="4804" actId="22"/>
          <ac:spMkLst>
            <pc:docMk/>
            <pc:sldMk cId="166732947" sldId="355"/>
            <ac:spMk id="6" creationId="{A43DD066-B5D5-A1B5-CD36-F4047BB79CDE}"/>
          </ac:spMkLst>
        </pc:spChg>
        <pc:graphicFrameChg chg="add">
          <ac:chgData name="Ayush Tiwari" userId="eeecb12c-9ab5-4d3d-b3ea-5c489193984c" providerId="ADAL" clId="{A9575090-FBB0-4F4B-B8B8-A9CDC53E8E7E}" dt="2022-10-03T20:10:18.727" v="4802" actId="26606"/>
          <ac:graphicFrameMkLst>
            <pc:docMk/>
            <pc:sldMk cId="166732947" sldId="355"/>
            <ac:graphicFrameMk id="5" creationId="{17100389-9DB4-8C25-9AE5-04179CDC49BD}"/>
          </ac:graphicFrameMkLst>
        </pc:graphicFrameChg>
      </pc:sldChg>
      <pc:sldChg chg="addSp delSp modSp add mod">
        <pc:chgData name="Ayush Tiwari" userId="eeecb12c-9ab5-4d3d-b3ea-5c489193984c" providerId="ADAL" clId="{A9575090-FBB0-4F4B-B8B8-A9CDC53E8E7E}" dt="2022-10-03T20:19:42.074" v="5634" actId="20577"/>
        <pc:sldMkLst>
          <pc:docMk/>
          <pc:sldMk cId="877472739" sldId="356"/>
        </pc:sldMkLst>
        <pc:spChg chg="mod">
          <ac:chgData name="Ayush Tiwari" userId="eeecb12c-9ab5-4d3d-b3ea-5c489193984c" providerId="ADAL" clId="{A9575090-FBB0-4F4B-B8B8-A9CDC53E8E7E}" dt="2022-10-03T20:12:19.568" v="4853" actId="20577"/>
          <ac:spMkLst>
            <pc:docMk/>
            <pc:sldMk cId="877472739" sldId="356"/>
            <ac:spMk id="2" creationId="{00000000-0000-0000-0000-000000000000}"/>
          </ac:spMkLst>
        </pc:spChg>
        <pc:spChg chg="mod">
          <ac:chgData name="Ayush Tiwari" userId="eeecb12c-9ab5-4d3d-b3ea-5c489193984c" providerId="ADAL" clId="{A9575090-FBB0-4F4B-B8B8-A9CDC53E8E7E}" dt="2022-10-03T20:19:42.074" v="5634" actId="20577"/>
          <ac:spMkLst>
            <pc:docMk/>
            <pc:sldMk cId="877472739" sldId="356"/>
            <ac:spMk id="3" creationId="{00000000-0000-0000-0000-000000000000}"/>
          </ac:spMkLst>
        </pc:spChg>
        <pc:picChg chg="add mod">
          <ac:chgData name="Ayush Tiwari" userId="eeecb12c-9ab5-4d3d-b3ea-5c489193984c" providerId="ADAL" clId="{A9575090-FBB0-4F4B-B8B8-A9CDC53E8E7E}" dt="2022-10-03T20:13:38.190" v="4884"/>
          <ac:picMkLst>
            <pc:docMk/>
            <pc:sldMk cId="877472739" sldId="356"/>
            <ac:picMk id="4" creationId="{72063B9C-F96E-40EE-034E-EBAC7803A43D}"/>
          </ac:picMkLst>
        </pc:picChg>
        <pc:picChg chg="del">
          <ac:chgData name="Ayush Tiwari" userId="eeecb12c-9ab5-4d3d-b3ea-5c489193984c" providerId="ADAL" clId="{A9575090-FBB0-4F4B-B8B8-A9CDC53E8E7E}" dt="2022-10-03T20:11:01.246" v="4806" actId="478"/>
          <ac:picMkLst>
            <pc:docMk/>
            <pc:sldMk cId="877472739" sldId="356"/>
            <ac:picMk id="5" creationId="{86E014A2-E223-C6A7-8997-DA0DB2A62A2F}"/>
          </ac:picMkLst>
        </pc:picChg>
      </pc:sldChg>
      <pc:sldChg chg="modSp add mod">
        <pc:chgData name="Ayush Tiwari" userId="eeecb12c-9ab5-4d3d-b3ea-5c489193984c" providerId="ADAL" clId="{A9575090-FBB0-4F4B-B8B8-A9CDC53E8E7E}" dt="2022-10-03T20:11:28.545" v="4844" actId="14100"/>
        <pc:sldMkLst>
          <pc:docMk/>
          <pc:sldMk cId="2310516296" sldId="357"/>
        </pc:sldMkLst>
        <pc:spChg chg="mod">
          <ac:chgData name="Ayush Tiwari" userId="eeecb12c-9ab5-4d3d-b3ea-5c489193984c" providerId="ADAL" clId="{A9575090-FBB0-4F4B-B8B8-A9CDC53E8E7E}" dt="2022-10-03T20:11:28.545" v="4844" actId="14100"/>
          <ac:spMkLst>
            <pc:docMk/>
            <pc:sldMk cId="2310516296" sldId="357"/>
            <ac:spMk id="2" creationId="{00000000-0000-0000-0000-000000000000}"/>
          </ac:spMkLst>
        </pc:spChg>
      </pc:sldChg>
      <pc:sldChg chg="addSp delSp modSp add mod">
        <pc:chgData name="Ayush Tiwari" userId="eeecb12c-9ab5-4d3d-b3ea-5c489193984c" providerId="ADAL" clId="{A9575090-FBB0-4F4B-B8B8-A9CDC53E8E7E}" dt="2022-10-03T20:23:48.541" v="5924" actId="20577"/>
        <pc:sldMkLst>
          <pc:docMk/>
          <pc:sldMk cId="2069452307" sldId="358"/>
        </pc:sldMkLst>
        <pc:spChg chg="mod">
          <ac:chgData name="Ayush Tiwari" userId="eeecb12c-9ab5-4d3d-b3ea-5c489193984c" providerId="ADAL" clId="{A9575090-FBB0-4F4B-B8B8-A9CDC53E8E7E}" dt="2022-10-03T20:13:59.970" v="4901" actId="20577"/>
          <ac:spMkLst>
            <pc:docMk/>
            <pc:sldMk cId="2069452307" sldId="358"/>
            <ac:spMk id="2" creationId="{00000000-0000-0000-0000-000000000000}"/>
          </ac:spMkLst>
        </pc:spChg>
        <pc:spChg chg="add del mod">
          <ac:chgData name="Ayush Tiwari" userId="eeecb12c-9ab5-4d3d-b3ea-5c489193984c" providerId="ADAL" clId="{A9575090-FBB0-4F4B-B8B8-A9CDC53E8E7E}" dt="2022-10-03T20:23:48.541" v="5924" actId="20577"/>
          <ac:spMkLst>
            <pc:docMk/>
            <pc:sldMk cId="2069452307" sldId="358"/>
            <ac:spMk id="3" creationId="{00000000-0000-0000-0000-000000000000}"/>
          </ac:spMkLst>
        </pc:spChg>
        <pc:graphicFrameChg chg="add del">
          <ac:chgData name="Ayush Tiwari" userId="eeecb12c-9ab5-4d3d-b3ea-5c489193984c" providerId="ADAL" clId="{A9575090-FBB0-4F4B-B8B8-A9CDC53E8E7E}" dt="2022-10-03T20:21:13.150" v="5811" actId="26606"/>
          <ac:graphicFrameMkLst>
            <pc:docMk/>
            <pc:sldMk cId="2069452307" sldId="358"/>
            <ac:graphicFrameMk id="6" creationId="{A583A68C-0623-27CF-9F02-1B9D2BEB7BF6}"/>
          </ac:graphicFrameMkLst>
        </pc:graphicFrameChg>
        <pc:picChg chg="mod">
          <ac:chgData name="Ayush Tiwari" userId="eeecb12c-9ab5-4d3d-b3ea-5c489193984c" providerId="ADAL" clId="{A9575090-FBB0-4F4B-B8B8-A9CDC53E8E7E}" dt="2022-10-03T20:17:15.778" v="5399"/>
          <ac:picMkLst>
            <pc:docMk/>
            <pc:sldMk cId="2069452307" sldId="358"/>
            <ac:picMk id="4" creationId="{72063B9C-F96E-40EE-034E-EBAC7803A43D}"/>
          </ac:picMkLst>
        </pc:picChg>
      </pc:sldChg>
      <pc:sldChg chg="modSp add mod">
        <pc:chgData name="Ayush Tiwari" userId="eeecb12c-9ab5-4d3d-b3ea-5c489193984c" providerId="ADAL" clId="{A9575090-FBB0-4F4B-B8B8-A9CDC53E8E7E}" dt="2022-10-03T20:28:29.787" v="6465" actId="20577"/>
        <pc:sldMkLst>
          <pc:docMk/>
          <pc:sldMk cId="2192173712" sldId="360"/>
        </pc:sldMkLst>
        <pc:spChg chg="mod">
          <ac:chgData name="Ayush Tiwari" userId="eeecb12c-9ab5-4d3d-b3ea-5c489193984c" providerId="ADAL" clId="{A9575090-FBB0-4F4B-B8B8-A9CDC53E8E7E}" dt="2022-10-03T20:21:41.435" v="5817" actId="20577"/>
          <ac:spMkLst>
            <pc:docMk/>
            <pc:sldMk cId="2192173712" sldId="360"/>
            <ac:spMk id="2" creationId="{00000000-0000-0000-0000-000000000000}"/>
          </ac:spMkLst>
        </pc:spChg>
        <pc:spChg chg="mod">
          <ac:chgData name="Ayush Tiwari" userId="eeecb12c-9ab5-4d3d-b3ea-5c489193984c" providerId="ADAL" clId="{A9575090-FBB0-4F4B-B8B8-A9CDC53E8E7E}" dt="2022-10-03T20:28:29.787" v="6465" actId="20577"/>
          <ac:spMkLst>
            <pc:docMk/>
            <pc:sldMk cId="2192173712" sldId="360"/>
            <ac:spMk id="3" creationId="{00000000-0000-0000-0000-000000000000}"/>
          </ac:spMkLst>
        </pc:spChg>
        <pc:picChg chg="mod">
          <ac:chgData name="Ayush Tiwari" userId="eeecb12c-9ab5-4d3d-b3ea-5c489193984c" providerId="ADAL" clId="{A9575090-FBB0-4F4B-B8B8-A9CDC53E8E7E}" dt="2022-10-03T20:21:54.545" v="5820"/>
          <ac:picMkLst>
            <pc:docMk/>
            <pc:sldMk cId="2192173712" sldId="360"/>
            <ac:picMk id="4" creationId="{72063B9C-F96E-40EE-034E-EBAC7803A43D}"/>
          </ac:picMkLst>
        </pc:picChg>
      </pc:sldChg>
      <pc:sldChg chg="modSp add mod">
        <pc:chgData name="Ayush Tiwari" userId="eeecb12c-9ab5-4d3d-b3ea-5c489193984c" providerId="ADAL" clId="{A9575090-FBB0-4F4B-B8B8-A9CDC53E8E7E}" dt="2022-10-03T20:34:13.292" v="6561" actId="20577"/>
        <pc:sldMkLst>
          <pc:docMk/>
          <pc:sldMk cId="4261839973" sldId="362"/>
        </pc:sldMkLst>
        <pc:spChg chg="mod">
          <ac:chgData name="Ayush Tiwari" userId="eeecb12c-9ab5-4d3d-b3ea-5c489193984c" providerId="ADAL" clId="{A9575090-FBB0-4F4B-B8B8-A9CDC53E8E7E}" dt="2022-10-03T20:28:44.245" v="6473" actId="20577"/>
          <ac:spMkLst>
            <pc:docMk/>
            <pc:sldMk cId="4261839973" sldId="362"/>
            <ac:spMk id="2" creationId="{00000000-0000-0000-0000-000000000000}"/>
          </ac:spMkLst>
        </pc:spChg>
        <pc:spChg chg="mod">
          <ac:chgData name="Ayush Tiwari" userId="eeecb12c-9ab5-4d3d-b3ea-5c489193984c" providerId="ADAL" clId="{A9575090-FBB0-4F4B-B8B8-A9CDC53E8E7E}" dt="2022-10-03T20:34:13.292" v="6561" actId="20577"/>
          <ac:spMkLst>
            <pc:docMk/>
            <pc:sldMk cId="4261839973" sldId="362"/>
            <ac:spMk id="3" creationId="{00000000-0000-0000-0000-000000000000}"/>
          </ac:spMkLst>
        </pc:spChg>
        <pc:picChg chg="mod">
          <ac:chgData name="Ayush Tiwari" userId="eeecb12c-9ab5-4d3d-b3ea-5c489193984c" providerId="ADAL" clId="{A9575090-FBB0-4F4B-B8B8-A9CDC53E8E7E}" dt="2022-10-03T20:28:57.904" v="6475"/>
          <ac:picMkLst>
            <pc:docMk/>
            <pc:sldMk cId="4261839973" sldId="362"/>
            <ac:picMk id="4" creationId="{72063B9C-F96E-40EE-034E-EBAC7803A43D}"/>
          </ac:picMkLst>
        </pc:picChg>
      </pc:sldChg>
      <pc:sldChg chg="modSp add mod">
        <pc:chgData name="Ayush Tiwari" userId="eeecb12c-9ab5-4d3d-b3ea-5c489193984c" providerId="ADAL" clId="{A9575090-FBB0-4F4B-B8B8-A9CDC53E8E7E}" dt="2022-10-03T20:45:54.147" v="6914" actId="20577"/>
        <pc:sldMkLst>
          <pc:docMk/>
          <pc:sldMk cId="1292445661" sldId="363"/>
        </pc:sldMkLst>
        <pc:spChg chg="mod">
          <ac:chgData name="Ayush Tiwari" userId="eeecb12c-9ab5-4d3d-b3ea-5c489193984c" providerId="ADAL" clId="{A9575090-FBB0-4F4B-B8B8-A9CDC53E8E7E}" dt="2022-10-03T20:43:29.230" v="6569" actId="20577"/>
          <ac:spMkLst>
            <pc:docMk/>
            <pc:sldMk cId="1292445661" sldId="363"/>
            <ac:spMk id="2" creationId="{00000000-0000-0000-0000-000000000000}"/>
          </ac:spMkLst>
        </pc:spChg>
        <pc:spChg chg="mod">
          <ac:chgData name="Ayush Tiwari" userId="eeecb12c-9ab5-4d3d-b3ea-5c489193984c" providerId="ADAL" clId="{A9575090-FBB0-4F4B-B8B8-A9CDC53E8E7E}" dt="2022-10-03T20:45:54.147" v="6914" actId="20577"/>
          <ac:spMkLst>
            <pc:docMk/>
            <pc:sldMk cId="1292445661" sldId="363"/>
            <ac:spMk id="3" creationId="{00000000-0000-0000-0000-000000000000}"/>
          </ac:spMkLst>
        </pc:spChg>
        <pc:picChg chg="mod">
          <ac:chgData name="Ayush Tiwari" userId="eeecb12c-9ab5-4d3d-b3ea-5c489193984c" providerId="ADAL" clId="{A9575090-FBB0-4F4B-B8B8-A9CDC53E8E7E}" dt="2022-10-03T20:43:40.798" v="6571"/>
          <ac:picMkLst>
            <pc:docMk/>
            <pc:sldMk cId="1292445661" sldId="363"/>
            <ac:picMk id="4" creationId="{72063B9C-F96E-40EE-034E-EBAC7803A43D}"/>
          </ac:picMkLst>
        </pc:picChg>
      </pc:sldChg>
    </pc:docChg>
  </pc:docChgLst>
  <pc:docChgLst>
    <pc:chgData name="Guest User" userId="S::urn:spo:anon#c27f15e8bf471f502f402738de8fad48df773b076546ee88719f1cd60e7a6750::" providerId="AD" clId="Web-{C25009D2-CC8A-5BFD-3FCC-BDB2F18CF45A}"/>
    <pc:docChg chg="modSld">
      <pc:chgData name="Guest User" userId="S::urn:spo:anon#c27f15e8bf471f502f402738de8fad48df773b076546ee88719f1cd60e7a6750::" providerId="AD" clId="Web-{C25009D2-CC8A-5BFD-3FCC-BDB2F18CF45A}" dt="2022-10-07T15:38:21.844" v="5" actId="14100"/>
      <pc:docMkLst>
        <pc:docMk/>
      </pc:docMkLst>
      <pc:sldChg chg="modSp">
        <pc:chgData name="Guest User" userId="S::urn:spo:anon#c27f15e8bf471f502f402738de8fad48df773b076546ee88719f1cd60e7a6750::" providerId="AD" clId="Web-{C25009D2-CC8A-5BFD-3FCC-BDB2F18CF45A}" dt="2022-10-07T15:38:21.844" v="5" actId="14100"/>
        <pc:sldMkLst>
          <pc:docMk/>
          <pc:sldMk cId="249578142" sldId="338"/>
        </pc:sldMkLst>
        <pc:picChg chg="mod">
          <ac:chgData name="Guest User" userId="S::urn:spo:anon#c27f15e8bf471f502f402738de8fad48df773b076546ee88719f1cd60e7a6750::" providerId="AD" clId="Web-{C25009D2-CC8A-5BFD-3FCC-BDB2F18CF45A}" dt="2022-10-07T15:38:21.844" v="5" actId="14100"/>
          <ac:picMkLst>
            <pc:docMk/>
            <pc:sldMk cId="249578142" sldId="338"/>
            <ac:picMk id="4" creationId="{0E6B85DD-538F-5C53-E021-1BFF3B679453}"/>
          </ac:picMkLst>
        </pc:picChg>
      </pc:sldChg>
    </pc:docChg>
  </pc:docChgLst>
  <pc:docChgLst>
    <pc:chgData name="Guest User" userId="S::urn:spo:anon#931f829e7a754f702d0b55b588bdf1a3f7e9b2b5273c15cff839dabfcc10b6e2::" providerId="AD" clId="Web-{007E68E8-2ACA-47D9-829A-A3379BA94177}"/>
    <pc:docChg chg="addSld delSld modSld sldOrd">
      <pc:chgData name="Guest User" userId="S::urn:spo:anon#931f829e7a754f702d0b55b588bdf1a3f7e9b2b5273c15cff839dabfcc10b6e2::" providerId="AD" clId="Web-{007E68E8-2ACA-47D9-829A-A3379BA94177}" dt="2022-10-05T16:50:50.868" v="88" actId="1076"/>
      <pc:docMkLst>
        <pc:docMk/>
      </pc:docMkLst>
      <pc:sldChg chg="modSp">
        <pc:chgData name="Guest User" userId="S::urn:spo:anon#931f829e7a754f702d0b55b588bdf1a3f7e9b2b5273c15cff839dabfcc10b6e2::" providerId="AD" clId="Web-{007E68E8-2ACA-47D9-829A-A3379BA94177}" dt="2022-10-05T13:06:11.515" v="2" actId="1076"/>
        <pc:sldMkLst>
          <pc:docMk/>
          <pc:sldMk cId="0" sldId="260"/>
        </pc:sldMkLst>
        <pc:spChg chg="mod">
          <ac:chgData name="Guest User" userId="S::urn:spo:anon#931f829e7a754f702d0b55b588bdf1a3f7e9b2b5273c15cff839dabfcc10b6e2::" providerId="AD" clId="Web-{007E68E8-2ACA-47D9-829A-A3379BA94177}" dt="2022-10-05T13:06:03.624" v="0" actId="1076"/>
          <ac:spMkLst>
            <pc:docMk/>
            <pc:sldMk cId="0" sldId="260"/>
            <ac:spMk id="3" creationId="{00000000-0000-0000-0000-000000000000}"/>
          </ac:spMkLst>
        </pc:spChg>
        <pc:spChg chg="mod">
          <ac:chgData name="Guest User" userId="S::urn:spo:anon#931f829e7a754f702d0b55b588bdf1a3f7e9b2b5273c15cff839dabfcc10b6e2::" providerId="AD" clId="Web-{007E68E8-2ACA-47D9-829A-A3379BA94177}" dt="2022-10-05T13:06:11.515" v="2" actId="1076"/>
          <ac:spMkLst>
            <pc:docMk/>
            <pc:sldMk cId="0" sldId="260"/>
            <ac:spMk id="6" creationId="{00000000-0000-0000-0000-000000000000}"/>
          </ac:spMkLst>
        </pc:spChg>
        <pc:spChg chg="mod">
          <ac:chgData name="Guest User" userId="S::urn:spo:anon#931f829e7a754f702d0b55b588bdf1a3f7e9b2b5273c15cff839dabfcc10b6e2::" providerId="AD" clId="Web-{007E68E8-2ACA-47D9-829A-A3379BA94177}" dt="2022-10-05T13:06:07.937" v="1" actId="1076"/>
          <ac:spMkLst>
            <pc:docMk/>
            <pc:sldMk cId="0" sldId="260"/>
            <ac:spMk id="8" creationId="{FB95114A-7A8B-CC63-71D3-98DFFDD24C6A}"/>
          </ac:spMkLst>
        </pc:spChg>
      </pc:sldChg>
      <pc:sldChg chg="ord">
        <pc:chgData name="Guest User" userId="S::urn:spo:anon#931f829e7a754f702d0b55b588bdf1a3f7e9b2b5273c15cff839dabfcc10b6e2::" providerId="AD" clId="Web-{007E68E8-2ACA-47D9-829A-A3379BA94177}" dt="2022-10-05T13:21:08.483" v="79"/>
        <pc:sldMkLst>
          <pc:docMk/>
          <pc:sldMk cId="0" sldId="270"/>
        </pc:sldMkLst>
      </pc:sldChg>
      <pc:sldChg chg="delSp">
        <pc:chgData name="Guest User" userId="S::urn:spo:anon#931f829e7a754f702d0b55b588bdf1a3f7e9b2b5273c15cff839dabfcc10b6e2::" providerId="AD" clId="Web-{007E68E8-2ACA-47D9-829A-A3379BA94177}" dt="2022-10-05T13:15:59.285" v="46"/>
        <pc:sldMkLst>
          <pc:docMk/>
          <pc:sldMk cId="0" sldId="286"/>
        </pc:sldMkLst>
        <pc:picChg chg="del">
          <ac:chgData name="Guest User" userId="S::urn:spo:anon#931f829e7a754f702d0b55b588bdf1a3f7e9b2b5273c15cff839dabfcc10b6e2::" providerId="AD" clId="Web-{007E68E8-2ACA-47D9-829A-A3379BA94177}" dt="2022-10-05T13:15:59.285" v="46"/>
          <ac:picMkLst>
            <pc:docMk/>
            <pc:sldMk cId="0" sldId="286"/>
            <ac:picMk id="4" creationId="{00000000-0000-0000-0000-000000000000}"/>
          </ac:picMkLst>
        </pc:picChg>
      </pc:sldChg>
      <pc:sldChg chg="del">
        <pc:chgData name="Guest User" userId="S::urn:spo:anon#931f829e7a754f702d0b55b588bdf1a3f7e9b2b5273c15cff839dabfcc10b6e2::" providerId="AD" clId="Web-{007E68E8-2ACA-47D9-829A-A3379BA94177}" dt="2022-10-05T13:15:22.049" v="39"/>
        <pc:sldMkLst>
          <pc:docMk/>
          <pc:sldMk cId="0" sldId="308"/>
        </pc:sldMkLst>
      </pc:sldChg>
      <pc:sldChg chg="del">
        <pc:chgData name="Guest User" userId="S::urn:spo:anon#931f829e7a754f702d0b55b588bdf1a3f7e9b2b5273c15cff839dabfcc10b6e2::" providerId="AD" clId="Web-{007E68E8-2ACA-47D9-829A-A3379BA94177}" dt="2022-10-05T13:15:26.799" v="40"/>
        <pc:sldMkLst>
          <pc:docMk/>
          <pc:sldMk cId="0" sldId="310"/>
        </pc:sldMkLst>
      </pc:sldChg>
      <pc:sldChg chg="del">
        <pc:chgData name="Guest User" userId="S::urn:spo:anon#931f829e7a754f702d0b55b588bdf1a3f7e9b2b5273c15cff839dabfcc10b6e2::" providerId="AD" clId="Web-{007E68E8-2ACA-47D9-829A-A3379BA94177}" dt="2022-10-05T13:15:28.049" v="41"/>
        <pc:sldMkLst>
          <pc:docMk/>
          <pc:sldMk cId="0" sldId="312"/>
        </pc:sldMkLst>
      </pc:sldChg>
      <pc:sldChg chg="del">
        <pc:chgData name="Guest User" userId="S::urn:spo:anon#931f829e7a754f702d0b55b588bdf1a3f7e9b2b5273c15cff839dabfcc10b6e2::" providerId="AD" clId="Web-{007E68E8-2ACA-47D9-829A-A3379BA94177}" dt="2022-10-05T13:15:29.252" v="42"/>
        <pc:sldMkLst>
          <pc:docMk/>
          <pc:sldMk cId="0" sldId="314"/>
        </pc:sldMkLst>
      </pc:sldChg>
      <pc:sldChg chg="del">
        <pc:chgData name="Guest User" userId="S::urn:spo:anon#931f829e7a754f702d0b55b588bdf1a3f7e9b2b5273c15cff839dabfcc10b6e2::" providerId="AD" clId="Web-{007E68E8-2ACA-47D9-829A-A3379BA94177}" dt="2022-10-05T13:15:30.893" v="43"/>
        <pc:sldMkLst>
          <pc:docMk/>
          <pc:sldMk cId="0" sldId="316"/>
        </pc:sldMkLst>
      </pc:sldChg>
      <pc:sldChg chg="del">
        <pc:chgData name="Guest User" userId="S::urn:spo:anon#931f829e7a754f702d0b55b588bdf1a3f7e9b2b5273c15cff839dabfcc10b6e2::" providerId="AD" clId="Web-{007E68E8-2ACA-47D9-829A-A3379BA94177}" dt="2022-10-05T13:15:32.159" v="44"/>
        <pc:sldMkLst>
          <pc:docMk/>
          <pc:sldMk cId="0" sldId="318"/>
        </pc:sldMkLst>
      </pc:sldChg>
      <pc:sldChg chg="del">
        <pc:chgData name="Guest User" userId="S::urn:spo:anon#931f829e7a754f702d0b55b588bdf1a3f7e9b2b5273c15cff839dabfcc10b6e2::" providerId="AD" clId="Web-{007E68E8-2ACA-47D9-829A-A3379BA94177}" dt="2022-10-05T13:15:35.315" v="45"/>
        <pc:sldMkLst>
          <pc:docMk/>
          <pc:sldMk cId="0" sldId="320"/>
        </pc:sldMkLst>
      </pc:sldChg>
      <pc:sldChg chg="del">
        <pc:chgData name="Guest User" userId="S::urn:spo:anon#931f829e7a754f702d0b55b588bdf1a3f7e9b2b5273c15cff839dabfcc10b6e2::" providerId="AD" clId="Web-{007E68E8-2ACA-47D9-829A-A3379BA94177}" dt="2022-10-05T13:15:19.315" v="38"/>
        <pc:sldMkLst>
          <pc:docMk/>
          <pc:sldMk cId="763386508" sldId="329"/>
        </pc:sldMkLst>
      </pc:sldChg>
      <pc:sldChg chg="addSp modSp">
        <pc:chgData name="Guest User" userId="S::urn:spo:anon#931f829e7a754f702d0b55b588bdf1a3f7e9b2b5273c15cff839dabfcc10b6e2::" providerId="AD" clId="Web-{007E68E8-2ACA-47D9-829A-A3379BA94177}" dt="2022-10-05T16:50:50.868" v="88" actId="1076"/>
        <pc:sldMkLst>
          <pc:docMk/>
          <pc:sldMk cId="2911047811" sldId="334"/>
        </pc:sldMkLst>
        <pc:picChg chg="add mod">
          <ac:chgData name="Guest User" userId="S::urn:spo:anon#931f829e7a754f702d0b55b588bdf1a3f7e9b2b5273c15cff839dabfcc10b6e2::" providerId="AD" clId="Web-{007E68E8-2ACA-47D9-829A-A3379BA94177}" dt="2022-10-05T16:50:50.868" v="88" actId="1076"/>
          <ac:picMkLst>
            <pc:docMk/>
            <pc:sldMk cId="2911047811" sldId="334"/>
            <ac:picMk id="8" creationId="{5B2521D5-8CB9-79AB-0A53-C0D89993F5AA}"/>
          </ac:picMkLst>
        </pc:picChg>
      </pc:sldChg>
      <pc:sldChg chg="addSp modSp">
        <pc:chgData name="Guest User" userId="S::urn:spo:anon#931f829e7a754f702d0b55b588bdf1a3f7e9b2b5273c15cff839dabfcc10b6e2::" providerId="AD" clId="Web-{007E68E8-2ACA-47D9-829A-A3379BA94177}" dt="2022-10-05T13:18:39.368" v="77" actId="1076"/>
        <pc:sldMkLst>
          <pc:docMk/>
          <pc:sldMk cId="2942133041" sldId="335"/>
        </pc:sldMkLst>
        <pc:spChg chg="mod">
          <ac:chgData name="Guest User" userId="S::urn:spo:anon#931f829e7a754f702d0b55b588bdf1a3f7e9b2b5273c15cff839dabfcc10b6e2::" providerId="AD" clId="Web-{007E68E8-2ACA-47D9-829A-A3379BA94177}" dt="2022-10-05T13:18:19.290" v="70" actId="1076"/>
          <ac:spMkLst>
            <pc:docMk/>
            <pc:sldMk cId="2942133041" sldId="335"/>
            <ac:spMk id="4" creationId="{7590D6F4-73F9-208A-2784-EFE95DCC6060}"/>
          </ac:spMkLst>
        </pc:spChg>
        <pc:spChg chg="mod">
          <ac:chgData name="Guest User" userId="S::urn:spo:anon#931f829e7a754f702d0b55b588bdf1a3f7e9b2b5273c15cff839dabfcc10b6e2::" providerId="AD" clId="Web-{007E68E8-2ACA-47D9-829A-A3379BA94177}" dt="2022-10-05T13:18:15.055" v="69" actId="20577"/>
          <ac:spMkLst>
            <pc:docMk/>
            <pc:sldMk cId="2942133041" sldId="335"/>
            <ac:spMk id="6" creationId="{5A7014B3-0DB4-D96D-2BF6-AD083078A7B5}"/>
          </ac:spMkLst>
        </pc:spChg>
        <pc:spChg chg="mod">
          <ac:chgData name="Guest User" userId="S::urn:spo:anon#931f829e7a754f702d0b55b588bdf1a3f7e9b2b5273c15cff839dabfcc10b6e2::" providerId="AD" clId="Web-{007E68E8-2ACA-47D9-829A-A3379BA94177}" dt="2022-10-05T13:18:21.712" v="71" actId="1076"/>
          <ac:spMkLst>
            <pc:docMk/>
            <pc:sldMk cId="2942133041" sldId="335"/>
            <ac:spMk id="7" creationId="{7C2CB5A2-584A-E508-E520-E771AEB23CD9}"/>
          </ac:spMkLst>
        </pc:spChg>
        <pc:spChg chg="mod">
          <ac:chgData name="Guest User" userId="S::urn:spo:anon#931f829e7a754f702d0b55b588bdf1a3f7e9b2b5273c15cff839dabfcc10b6e2::" providerId="AD" clId="Web-{007E68E8-2ACA-47D9-829A-A3379BA94177}" dt="2022-10-05T13:18:23.946" v="72" actId="1076"/>
          <ac:spMkLst>
            <pc:docMk/>
            <pc:sldMk cId="2942133041" sldId="335"/>
            <ac:spMk id="10" creationId="{002B580E-81FF-124C-2507-FED2BBA38DC2}"/>
          </ac:spMkLst>
        </pc:spChg>
        <pc:spChg chg="mod">
          <ac:chgData name="Guest User" userId="S::urn:spo:anon#931f829e7a754f702d0b55b588bdf1a3f7e9b2b5273c15cff839dabfcc10b6e2::" providerId="AD" clId="Web-{007E68E8-2ACA-47D9-829A-A3379BA94177}" dt="2022-10-05T13:18:28.337" v="73" actId="1076"/>
          <ac:spMkLst>
            <pc:docMk/>
            <pc:sldMk cId="2942133041" sldId="335"/>
            <ac:spMk id="11" creationId="{78BFBC39-0564-3896-75B9-B6F5142741F6}"/>
          </ac:spMkLst>
        </pc:spChg>
        <pc:picChg chg="add mod">
          <ac:chgData name="Guest User" userId="S::urn:spo:anon#931f829e7a754f702d0b55b588bdf1a3f7e9b2b5273c15cff839dabfcc10b6e2::" providerId="AD" clId="Web-{007E68E8-2ACA-47D9-829A-A3379BA94177}" dt="2022-10-05T13:18:39.368" v="77" actId="1076"/>
          <ac:picMkLst>
            <pc:docMk/>
            <pc:sldMk cId="2942133041" sldId="335"/>
            <ac:picMk id="3" creationId="{BE00C8C7-ECB6-292A-D020-293FB5AE8392}"/>
          </ac:picMkLst>
        </pc:picChg>
      </pc:sldChg>
      <pc:sldChg chg="modSp">
        <pc:chgData name="Guest User" userId="S::urn:spo:anon#931f829e7a754f702d0b55b588bdf1a3f7e9b2b5273c15cff839dabfcc10b6e2::" providerId="AD" clId="Web-{007E68E8-2ACA-47D9-829A-A3379BA94177}" dt="2022-10-05T13:14:46.642" v="37" actId="20577"/>
        <pc:sldMkLst>
          <pc:docMk/>
          <pc:sldMk cId="3922929775" sldId="336"/>
        </pc:sldMkLst>
        <pc:spChg chg="mod">
          <ac:chgData name="Guest User" userId="S::urn:spo:anon#931f829e7a754f702d0b55b588bdf1a3f7e9b2b5273c15cff839dabfcc10b6e2::" providerId="AD" clId="Web-{007E68E8-2ACA-47D9-829A-A3379BA94177}" dt="2022-10-05T13:14:46.642" v="37" actId="20577"/>
          <ac:spMkLst>
            <pc:docMk/>
            <pc:sldMk cId="3922929775" sldId="336"/>
            <ac:spMk id="5" creationId="{6CB7A63D-2C12-5CCA-C729-12260D712873}"/>
          </ac:spMkLst>
        </pc:spChg>
      </pc:sldChg>
      <pc:sldChg chg="del">
        <pc:chgData name="Guest User" userId="S::urn:spo:anon#931f829e7a754f702d0b55b588bdf1a3f7e9b2b5273c15cff839dabfcc10b6e2::" providerId="AD" clId="Web-{007E68E8-2ACA-47D9-829A-A3379BA94177}" dt="2022-10-05T16:46:58.361" v="86"/>
        <pc:sldMkLst>
          <pc:docMk/>
          <pc:sldMk cId="1002063563" sldId="348"/>
        </pc:sldMkLst>
      </pc:sldChg>
      <pc:sldChg chg="modSp">
        <pc:chgData name="Guest User" userId="S::urn:spo:anon#931f829e7a754f702d0b55b588bdf1a3f7e9b2b5273c15cff839dabfcc10b6e2::" providerId="AD" clId="Web-{007E68E8-2ACA-47D9-829A-A3379BA94177}" dt="2022-10-05T13:13:26.561" v="25" actId="20577"/>
        <pc:sldMkLst>
          <pc:docMk/>
          <pc:sldMk cId="1004089119" sldId="349"/>
        </pc:sldMkLst>
        <pc:spChg chg="mod">
          <ac:chgData name="Guest User" userId="S::urn:spo:anon#931f829e7a754f702d0b55b588bdf1a3f7e9b2b5273c15cff839dabfcc10b6e2::" providerId="AD" clId="Web-{007E68E8-2ACA-47D9-829A-A3379BA94177}" dt="2022-10-05T13:13:26.561" v="25" actId="20577"/>
          <ac:spMkLst>
            <pc:docMk/>
            <pc:sldMk cId="1004089119" sldId="349"/>
            <ac:spMk id="2" creationId="{31B16234-1CB6-75F1-5BB7-F8A31AD72F46}"/>
          </ac:spMkLst>
        </pc:spChg>
        <pc:spChg chg="mod">
          <ac:chgData name="Guest User" userId="S::urn:spo:anon#931f829e7a754f702d0b55b588bdf1a3f7e9b2b5273c15cff839dabfcc10b6e2::" providerId="AD" clId="Web-{007E68E8-2ACA-47D9-829A-A3379BA94177}" dt="2022-10-05T13:12:20.699" v="15" actId="20577"/>
          <ac:spMkLst>
            <pc:docMk/>
            <pc:sldMk cId="1004089119" sldId="349"/>
            <ac:spMk id="3" creationId="{4ABDF892-0068-5F3F-1212-57F46E4CF113}"/>
          </ac:spMkLst>
        </pc:spChg>
        <pc:spChg chg="mod">
          <ac:chgData name="Guest User" userId="S::urn:spo:anon#931f829e7a754f702d0b55b588bdf1a3f7e9b2b5273c15cff839dabfcc10b6e2::" providerId="AD" clId="Web-{007E68E8-2ACA-47D9-829A-A3379BA94177}" dt="2022-10-05T13:12:25.840" v="17" actId="1076"/>
          <ac:spMkLst>
            <pc:docMk/>
            <pc:sldMk cId="1004089119" sldId="349"/>
            <ac:spMk id="4" creationId="{9D26C22B-B17F-CD13-DDE6-1667FC885BDB}"/>
          </ac:spMkLst>
        </pc:spChg>
        <pc:picChg chg="mod">
          <ac:chgData name="Guest User" userId="S::urn:spo:anon#931f829e7a754f702d0b55b588bdf1a3f7e9b2b5273c15cff839dabfcc10b6e2::" providerId="AD" clId="Web-{007E68E8-2ACA-47D9-829A-A3379BA94177}" dt="2022-10-05T13:12:33.621" v="19" actId="1076"/>
          <ac:picMkLst>
            <pc:docMk/>
            <pc:sldMk cId="1004089119" sldId="349"/>
            <ac:picMk id="5" creationId="{984EE9A2-8C11-022C-909D-7FDACA4B6B5B}"/>
          </ac:picMkLst>
        </pc:picChg>
      </pc:sldChg>
      <pc:sldChg chg="modSp">
        <pc:chgData name="Guest User" userId="S::urn:spo:anon#931f829e7a754f702d0b55b588bdf1a3f7e9b2b5273c15cff839dabfcc10b6e2::" providerId="AD" clId="Web-{007E68E8-2ACA-47D9-829A-A3379BA94177}" dt="2022-10-05T13:13:32.858" v="26" actId="20577"/>
        <pc:sldMkLst>
          <pc:docMk/>
          <pc:sldMk cId="3374401992" sldId="353"/>
        </pc:sldMkLst>
        <pc:spChg chg="mod">
          <ac:chgData name="Guest User" userId="S::urn:spo:anon#931f829e7a754f702d0b55b588bdf1a3f7e9b2b5273c15cff839dabfcc10b6e2::" providerId="AD" clId="Web-{007E68E8-2ACA-47D9-829A-A3379BA94177}" dt="2022-10-05T13:13:32.858" v="26" actId="20577"/>
          <ac:spMkLst>
            <pc:docMk/>
            <pc:sldMk cId="3374401992" sldId="353"/>
            <ac:spMk id="2" creationId="{3ED85557-90CB-9259-65AD-CC2B58FE0AB0}"/>
          </ac:spMkLst>
        </pc:spChg>
      </pc:sldChg>
      <pc:sldChg chg="modSp">
        <pc:chgData name="Guest User" userId="S::urn:spo:anon#931f829e7a754f702d0b55b588bdf1a3f7e9b2b5273c15cff839dabfcc10b6e2::" providerId="AD" clId="Web-{007E68E8-2ACA-47D9-829A-A3379BA94177}" dt="2022-10-05T13:13:44.046" v="27" actId="20577"/>
        <pc:sldMkLst>
          <pc:docMk/>
          <pc:sldMk cId="1969212151" sldId="361"/>
        </pc:sldMkLst>
        <pc:spChg chg="mod">
          <ac:chgData name="Guest User" userId="S::urn:spo:anon#931f829e7a754f702d0b55b588bdf1a3f7e9b2b5273c15cff839dabfcc10b6e2::" providerId="AD" clId="Web-{007E68E8-2ACA-47D9-829A-A3379BA94177}" dt="2022-10-05T13:13:44.046" v="27" actId="20577"/>
          <ac:spMkLst>
            <pc:docMk/>
            <pc:sldMk cId="1969212151" sldId="361"/>
            <ac:spMk id="2" creationId="{8F3EFC4D-E614-E0A4-293A-ACCF6F96B7EA}"/>
          </ac:spMkLst>
        </pc:spChg>
      </pc:sldChg>
      <pc:sldChg chg="modSp add ord replId">
        <pc:chgData name="Guest User" userId="S::urn:spo:anon#931f829e7a754f702d0b55b588bdf1a3f7e9b2b5273c15cff839dabfcc10b6e2::" providerId="AD" clId="Web-{007E68E8-2ACA-47D9-829A-A3379BA94177}" dt="2022-10-05T13:21:31.640" v="85" actId="20577"/>
        <pc:sldMkLst>
          <pc:docMk/>
          <pc:sldMk cId="3463296933" sldId="367"/>
        </pc:sldMkLst>
        <pc:spChg chg="mod">
          <ac:chgData name="Guest User" userId="S::urn:spo:anon#931f829e7a754f702d0b55b588bdf1a3f7e9b2b5273c15cff839dabfcc10b6e2::" providerId="AD" clId="Web-{007E68E8-2ACA-47D9-829A-A3379BA94177}" dt="2022-10-05T13:21:31.640" v="85" actId="20577"/>
          <ac:spMkLst>
            <pc:docMk/>
            <pc:sldMk cId="3463296933" sldId="367"/>
            <ac:spMk id="2" creationId="{00000000-0000-0000-0000-000000000000}"/>
          </ac:spMkLst>
        </pc:spChg>
      </pc:sldChg>
    </pc:docChg>
  </pc:docChgLst>
  <pc:docChgLst>
    <pc:chgData name="Guest User" userId="S::urn:spo:anon#c27f15e8bf471f502f402738de8fad48df773b076546ee88719f1cd60e7a6750::" providerId="AD" clId="Web-{DB0E7792-E0EF-6DC0-AA38-476D30D69CAD}"/>
    <pc:docChg chg="delSld">
      <pc:chgData name="Guest User" userId="S::urn:spo:anon#c27f15e8bf471f502f402738de8fad48df773b076546ee88719f1cd60e7a6750::" providerId="AD" clId="Web-{DB0E7792-E0EF-6DC0-AA38-476D30D69CAD}" dt="2022-10-05T16:22:01.765" v="5"/>
      <pc:docMkLst>
        <pc:docMk/>
      </pc:docMkLst>
      <pc:sldChg chg="del">
        <pc:chgData name="Guest User" userId="S::urn:spo:anon#c27f15e8bf471f502f402738de8fad48df773b076546ee88719f1cd60e7a6750::" providerId="AD" clId="Web-{DB0E7792-E0EF-6DC0-AA38-476D30D69CAD}" dt="2022-10-05T16:21:54.686" v="0"/>
        <pc:sldMkLst>
          <pc:docMk/>
          <pc:sldMk cId="0" sldId="286"/>
        </pc:sldMkLst>
      </pc:sldChg>
      <pc:sldChg chg="del">
        <pc:chgData name="Guest User" userId="S::urn:spo:anon#c27f15e8bf471f502f402738de8fad48df773b076546ee88719f1cd60e7a6750::" providerId="AD" clId="Web-{DB0E7792-E0EF-6DC0-AA38-476D30D69CAD}" dt="2022-10-05T16:21:55.405" v="1"/>
        <pc:sldMkLst>
          <pc:docMk/>
          <pc:sldMk cId="0" sldId="288"/>
        </pc:sldMkLst>
      </pc:sldChg>
      <pc:sldChg chg="del">
        <pc:chgData name="Guest User" userId="S::urn:spo:anon#c27f15e8bf471f502f402738de8fad48df773b076546ee88719f1cd60e7a6750::" providerId="AD" clId="Web-{DB0E7792-E0EF-6DC0-AA38-476D30D69CAD}" dt="2022-10-05T16:21:56.468" v="2"/>
        <pc:sldMkLst>
          <pc:docMk/>
          <pc:sldMk cId="0" sldId="322"/>
        </pc:sldMkLst>
      </pc:sldChg>
      <pc:sldChg chg="del">
        <pc:chgData name="Guest User" userId="S::urn:spo:anon#c27f15e8bf471f502f402738de8fad48df773b076546ee88719f1cd60e7a6750::" providerId="AD" clId="Web-{DB0E7792-E0EF-6DC0-AA38-476D30D69CAD}" dt="2022-10-05T16:21:57.249" v="3"/>
        <pc:sldMkLst>
          <pc:docMk/>
          <pc:sldMk cId="0" sldId="324"/>
        </pc:sldMkLst>
      </pc:sldChg>
      <pc:sldChg chg="del">
        <pc:chgData name="Guest User" userId="S::urn:spo:anon#c27f15e8bf471f502f402738de8fad48df773b076546ee88719f1cd60e7a6750::" providerId="AD" clId="Web-{DB0E7792-E0EF-6DC0-AA38-476D30D69CAD}" dt="2022-10-05T16:22:00.265" v="4"/>
        <pc:sldMkLst>
          <pc:docMk/>
          <pc:sldMk cId="0" sldId="326"/>
        </pc:sldMkLst>
      </pc:sldChg>
      <pc:sldChg chg="del">
        <pc:chgData name="Guest User" userId="S::urn:spo:anon#c27f15e8bf471f502f402738de8fad48df773b076546ee88719f1cd60e7a6750::" providerId="AD" clId="Web-{DB0E7792-E0EF-6DC0-AA38-476D30D69CAD}" dt="2022-10-05T16:22:01.765" v="5"/>
        <pc:sldMkLst>
          <pc:docMk/>
          <pc:sldMk cId="0" sldId="328"/>
        </pc:sldMkLst>
      </pc:sldChg>
    </pc:docChg>
  </pc:docChgLst>
  <pc:docChgLst>
    <pc:chgData name="Guest User" userId="S::urn:spo:anon#1610e64dcf8b720c69853ed4125f30cb6a4953641781731f2898cefbe1bc1649::" providerId="AD" clId="Web-{2690785D-F357-CDEB-E88A-7685CB72C58C}"/>
    <pc:docChg chg="addSld delSld modSld sldOrd">
      <pc:chgData name="Guest User" userId="S::urn:spo:anon#1610e64dcf8b720c69853ed4125f30cb6a4953641781731f2898cefbe1bc1649::" providerId="AD" clId="Web-{2690785D-F357-CDEB-E88A-7685CB72C58C}" dt="2022-10-03T20:58:20.983" v="1066"/>
      <pc:docMkLst>
        <pc:docMk/>
      </pc:docMkLst>
      <pc:sldChg chg="addSp delSp modSp">
        <pc:chgData name="Guest User" userId="S::urn:spo:anon#1610e64dcf8b720c69853ed4125f30cb6a4953641781731f2898cefbe1bc1649::" providerId="AD" clId="Web-{2690785D-F357-CDEB-E88A-7685CB72C58C}" dt="2022-10-03T19:56:41.446" v="121" actId="20577"/>
        <pc:sldMkLst>
          <pc:docMk/>
          <pc:sldMk cId="0" sldId="272"/>
        </pc:sldMkLst>
        <pc:spChg chg="mod">
          <ac:chgData name="Guest User" userId="S::urn:spo:anon#1610e64dcf8b720c69853ed4125f30cb6a4953641781731f2898cefbe1bc1649::" providerId="AD" clId="Web-{2690785D-F357-CDEB-E88A-7685CB72C58C}" dt="2022-10-03T19:56:41.446" v="121" actId="20577"/>
          <ac:spMkLst>
            <pc:docMk/>
            <pc:sldMk cId="0" sldId="272"/>
            <ac:spMk id="3" creationId="{00000000-0000-0000-0000-000000000000}"/>
          </ac:spMkLst>
        </pc:spChg>
        <pc:picChg chg="add del mod">
          <ac:chgData name="Guest User" userId="S::urn:spo:anon#1610e64dcf8b720c69853ed4125f30cb6a4953641781731f2898cefbe1bc1649::" providerId="AD" clId="Web-{2690785D-F357-CDEB-E88A-7685CB72C58C}" dt="2022-10-03T19:56:34.477" v="119"/>
          <ac:picMkLst>
            <pc:docMk/>
            <pc:sldMk cId="0" sldId="272"/>
            <ac:picMk id="2" creationId="{492CFE90-E868-DF8B-578A-30501A968DD4}"/>
          </ac:picMkLst>
        </pc:picChg>
      </pc:sldChg>
      <pc:sldChg chg="addSp delSp modSp">
        <pc:chgData name="Guest User" userId="S::urn:spo:anon#1610e64dcf8b720c69853ed4125f30cb6a4953641781731f2898cefbe1bc1649::" providerId="AD" clId="Web-{2690785D-F357-CDEB-E88A-7685CB72C58C}" dt="2022-10-03T20:26:58.369" v="647" actId="1076"/>
        <pc:sldMkLst>
          <pc:docMk/>
          <pc:sldMk cId="1639890992" sldId="333"/>
        </pc:sldMkLst>
        <pc:spChg chg="mod">
          <ac:chgData name="Guest User" userId="S::urn:spo:anon#1610e64dcf8b720c69853ed4125f30cb6a4953641781731f2898cefbe1bc1649::" providerId="AD" clId="Web-{2690785D-F357-CDEB-E88A-7685CB72C58C}" dt="2022-10-03T20:24:37.628" v="559" actId="20577"/>
          <ac:spMkLst>
            <pc:docMk/>
            <pc:sldMk cId="1639890992" sldId="333"/>
            <ac:spMk id="2" creationId="{8F3EFC4D-E614-E0A4-293A-ACCF6F96B7EA}"/>
          </ac:spMkLst>
        </pc:spChg>
        <pc:spChg chg="add del mod">
          <ac:chgData name="Guest User" userId="S::urn:spo:anon#1610e64dcf8b720c69853ed4125f30cb6a4953641781731f2898cefbe1bc1649::" providerId="AD" clId="Web-{2690785D-F357-CDEB-E88A-7685CB72C58C}" dt="2022-10-03T20:24:32.002" v="554"/>
          <ac:spMkLst>
            <pc:docMk/>
            <pc:sldMk cId="1639890992" sldId="333"/>
            <ac:spMk id="5" creationId="{899C57E7-71A5-9855-DA97-731CF9AC395E}"/>
          </ac:spMkLst>
        </pc:spChg>
        <pc:spChg chg="add mod">
          <ac:chgData name="Guest User" userId="S::urn:spo:anon#1610e64dcf8b720c69853ed4125f30cb6a4953641781731f2898cefbe1bc1649::" providerId="AD" clId="Web-{2690785D-F357-CDEB-E88A-7685CB72C58C}" dt="2022-10-03T20:25:19.380" v="598" actId="20577"/>
          <ac:spMkLst>
            <pc:docMk/>
            <pc:sldMk cId="1639890992" sldId="333"/>
            <ac:spMk id="8" creationId="{10DFDEC6-1106-FD7B-5375-6747A4B314B6}"/>
          </ac:spMkLst>
        </pc:spChg>
        <pc:spChg chg="add mod">
          <ac:chgData name="Guest User" userId="S::urn:spo:anon#1610e64dcf8b720c69853ed4125f30cb6a4953641781731f2898cefbe1bc1649::" providerId="AD" clId="Web-{2690785D-F357-CDEB-E88A-7685CB72C58C}" dt="2022-10-03T20:26:02.460" v="617" actId="20577"/>
          <ac:spMkLst>
            <pc:docMk/>
            <pc:sldMk cId="1639890992" sldId="333"/>
            <ac:spMk id="10" creationId="{69A982D2-528D-51C1-F5A2-4967CB1CC3F1}"/>
          </ac:spMkLst>
        </pc:spChg>
        <pc:spChg chg="add mod">
          <ac:chgData name="Guest User" userId="S::urn:spo:anon#1610e64dcf8b720c69853ed4125f30cb6a4953641781731f2898cefbe1bc1649::" providerId="AD" clId="Web-{2690785D-F357-CDEB-E88A-7685CB72C58C}" dt="2022-10-03T20:26:58.369" v="647" actId="1076"/>
          <ac:spMkLst>
            <pc:docMk/>
            <pc:sldMk cId="1639890992" sldId="333"/>
            <ac:spMk id="12" creationId="{FAE8065F-1C43-CC18-8765-8BFBEF2650E1}"/>
          </ac:spMkLst>
        </pc:spChg>
        <pc:spChg chg="add mod">
          <ac:chgData name="Guest User" userId="S::urn:spo:anon#1610e64dcf8b720c69853ed4125f30cb6a4953641781731f2898cefbe1bc1649::" providerId="AD" clId="Web-{2690785D-F357-CDEB-E88A-7685CB72C58C}" dt="2022-10-03T20:26:31.649" v="641" actId="14100"/>
          <ac:spMkLst>
            <pc:docMk/>
            <pc:sldMk cId="1639890992" sldId="333"/>
            <ac:spMk id="13" creationId="{250CC0B9-E7B4-05CA-A145-EDD1C87CF2C4}"/>
          </ac:spMkLst>
        </pc:spChg>
        <pc:picChg chg="add del">
          <ac:chgData name="Guest User" userId="S::urn:spo:anon#1610e64dcf8b720c69853ed4125f30cb6a4953641781731f2898cefbe1bc1649::" providerId="AD" clId="Web-{2690785D-F357-CDEB-E88A-7685CB72C58C}" dt="2022-10-03T20:23:51.125" v="542"/>
          <ac:picMkLst>
            <pc:docMk/>
            <pc:sldMk cId="1639890992" sldId="333"/>
            <ac:picMk id="4" creationId="{967E15C3-6332-7023-730D-52336E0428C3}"/>
          </ac:picMkLst>
        </pc:picChg>
        <pc:picChg chg="mod">
          <ac:chgData name="Guest User" userId="S::urn:spo:anon#1610e64dcf8b720c69853ed4125f30cb6a4953641781731f2898cefbe1bc1649::" providerId="AD" clId="Web-{2690785D-F357-CDEB-E88A-7685CB72C58C}" dt="2022-10-03T20:26:47.681" v="645" actId="1076"/>
          <ac:picMkLst>
            <pc:docMk/>
            <pc:sldMk cId="1639890992" sldId="333"/>
            <ac:picMk id="7" creationId="{1038B291-17F8-144E-C335-E03D4D9CD213}"/>
          </ac:picMkLst>
        </pc:picChg>
      </pc:sldChg>
      <pc:sldChg chg="addSp modSp ord">
        <pc:chgData name="Guest User" userId="S::urn:spo:anon#1610e64dcf8b720c69853ed4125f30cb6a4953641781731f2898cefbe1bc1649::" providerId="AD" clId="Web-{2690785D-F357-CDEB-E88A-7685CB72C58C}" dt="2022-10-03T20:24:01.251" v="544" actId="20577"/>
        <pc:sldMkLst>
          <pc:docMk/>
          <pc:sldMk cId="2911047811" sldId="334"/>
        </pc:sldMkLst>
        <pc:spChg chg="mod">
          <ac:chgData name="Guest User" userId="S::urn:spo:anon#1610e64dcf8b720c69853ed4125f30cb6a4953641781731f2898cefbe1bc1649::" providerId="AD" clId="Web-{2690785D-F357-CDEB-E88A-7685CB72C58C}" dt="2022-10-03T20:24:01.251" v="544" actId="20577"/>
          <ac:spMkLst>
            <pc:docMk/>
            <pc:sldMk cId="2911047811" sldId="334"/>
            <ac:spMk id="3" creationId="{82BC9D99-A71D-404C-9107-2F886DCBE2F0}"/>
          </ac:spMkLst>
        </pc:spChg>
        <pc:spChg chg="add mod">
          <ac:chgData name="Guest User" userId="S::urn:spo:anon#1610e64dcf8b720c69853ed4125f30cb6a4953641781731f2898cefbe1bc1649::" providerId="AD" clId="Web-{2690785D-F357-CDEB-E88A-7685CB72C58C}" dt="2022-10-03T20:21:58.698" v="499" actId="1076"/>
          <ac:spMkLst>
            <pc:docMk/>
            <pc:sldMk cId="2911047811" sldId="334"/>
            <ac:spMk id="4" creationId="{2605D9B6-F3CE-417E-3E8C-566A6692E585}"/>
          </ac:spMkLst>
        </pc:spChg>
        <pc:spChg chg="add mod">
          <ac:chgData name="Guest User" userId="S::urn:spo:anon#1610e64dcf8b720c69853ed4125f30cb6a4953641781731f2898cefbe1bc1649::" providerId="AD" clId="Web-{2690785D-F357-CDEB-E88A-7685CB72C58C}" dt="2022-10-03T20:22:50.653" v="531" actId="14100"/>
          <ac:spMkLst>
            <pc:docMk/>
            <pc:sldMk cId="2911047811" sldId="334"/>
            <ac:spMk id="7" creationId="{3940CC20-9CAF-9C30-4919-AC5BEA57A556}"/>
          </ac:spMkLst>
        </pc:spChg>
        <pc:picChg chg="add mod">
          <ac:chgData name="Guest User" userId="S::urn:spo:anon#1610e64dcf8b720c69853ed4125f30cb6a4953641781731f2898cefbe1bc1649::" providerId="AD" clId="Web-{2690785D-F357-CDEB-E88A-7685CB72C58C}" dt="2022-10-03T20:22:00.088" v="500" actId="1076"/>
          <ac:picMkLst>
            <pc:docMk/>
            <pc:sldMk cId="2911047811" sldId="334"/>
            <ac:picMk id="6" creationId="{C1EF471F-8E12-DDE6-D454-B97687659291}"/>
          </ac:picMkLst>
        </pc:picChg>
      </pc:sldChg>
      <pc:sldChg chg="addSp delSp modSp">
        <pc:chgData name="Guest User" userId="S::urn:spo:anon#1610e64dcf8b720c69853ed4125f30cb6a4953641781731f2898cefbe1bc1649::" providerId="AD" clId="Web-{2690785D-F357-CDEB-E88A-7685CB72C58C}" dt="2022-10-03T20:56:48.479" v="1054"/>
        <pc:sldMkLst>
          <pc:docMk/>
          <pc:sldMk cId="2942133041" sldId="335"/>
        </pc:sldMkLst>
        <pc:spChg chg="add mod">
          <ac:chgData name="Guest User" userId="S::urn:spo:anon#1610e64dcf8b720c69853ed4125f30cb6a4953641781731f2898cefbe1bc1649::" providerId="AD" clId="Web-{2690785D-F357-CDEB-E88A-7685CB72C58C}" dt="2022-10-03T20:43:39.937" v="861" actId="1076"/>
          <ac:spMkLst>
            <pc:docMk/>
            <pc:sldMk cId="2942133041" sldId="335"/>
            <ac:spMk id="4" creationId="{7590D6F4-73F9-208A-2784-EFE95DCC6060}"/>
          </ac:spMkLst>
        </pc:spChg>
        <pc:spChg chg="mod">
          <ac:chgData name="Guest User" userId="S::urn:spo:anon#1610e64dcf8b720c69853ed4125f30cb6a4953641781731f2898cefbe1bc1649::" providerId="AD" clId="Web-{2690785D-F357-CDEB-E88A-7685CB72C58C}" dt="2022-10-03T20:43:24.890" v="860" actId="20577"/>
          <ac:spMkLst>
            <pc:docMk/>
            <pc:sldMk cId="2942133041" sldId="335"/>
            <ac:spMk id="6" creationId="{5A7014B3-0DB4-D96D-2BF6-AD083078A7B5}"/>
          </ac:spMkLst>
        </pc:spChg>
        <pc:spChg chg="add mod">
          <ac:chgData name="Guest User" userId="S::urn:spo:anon#1610e64dcf8b720c69853ed4125f30cb6a4953641781731f2898cefbe1bc1649::" providerId="AD" clId="Web-{2690785D-F357-CDEB-E88A-7685CB72C58C}" dt="2022-10-03T20:43:51.782" v="864" actId="1076"/>
          <ac:spMkLst>
            <pc:docMk/>
            <pc:sldMk cId="2942133041" sldId="335"/>
            <ac:spMk id="7" creationId="{7C2CB5A2-584A-E508-E520-E771AEB23CD9}"/>
          </ac:spMkLst>
        </pc:spChg>
        <pc:spChg chg="add del">
          <ac:chgData name="Guest User" userId="S::urn:spo:anon#1610e64dcf8b720c69853ed4125f30cb6a4953641781731f2898cefbe1bc1649::" providerId="AD" clId="Web-{2690785D-F357-CDEB-E88A-7685CB72C58C}" dt="2022-10-03T20:42:39.122" v="841"/>
          <ac:spMkLst>
            <pc:docMk/>
            <pc:sldMk cId="2942133041" sldId="335"/>
            <ac:spMk id="9" creationId="{A35F82E9-331A-DCFA-092E-D03EB1E1FC8E}"/>
          </ac:spMkLst>
        </pc:spChg>
        <pc:spChg chg="add mod">
          <ac:chgData name="Guest User" userId="S::urn:spo:anon#1610e64dcf8b720c69853ed4125f30cb6a4953641781731f2898cefbe1bc1649::" providerId="AD" clId="Web-{2690785D-F357-CDEB-E88A-7685CB72C58C}" dt="2022-10-03T20:45:08.270" v="948" actId="1076"/>
          <ac:spMkLst>
            <pc:docMk/>
            <pc:sldMk cId="2942133041" sldId="335"/>
            <ac:spMk id="10" creationId="{002B580E-81FF-124C-2507-FED2BBA38DC2}"/>
          </ac:spMkLst>
        </pc:spChg>
        <pc:spChg chg="add del mod">
          <ac:chgData name="Guest User" userId="S::urn:spo:anon#1610e64dcf8b720c69853ed4125f30cb6a4953641781731f2898cefbe1bc1649::" providerId="AD" clId="Web-{2690785D-F357-CDEB-E88A-7685CB72C58C}" dt="2022-10-03T20:45:05.020" v="947" actId="1076"/>
          <ac:spMkLst>
            <pc:docMk/>
            <pc:sldMk cId="2942133041" sldId="335"/>
            <ac:spMk id="11" creationId="{78BFBC39-0564-3896-75B9-B6F5142741F6}"/>
          </ac:spMkLst>
        </pc:spChg>
        <pc:picChg chg="add del mod">
          <ac:chgData name="Guest User" userId="S::urn:spo:anon#1610e64dcf8b720c69853ed4125f30cb6a4953641781731f2898cefbe1bc1649::" providerId="AD" clId="Web-{2690785D-F357-CDEB-E88A-7685CB72C58C}" dt="2022-10-03T20:56:48.479" v="1054"/>
          <ac:picMkLst>
            <pc:docMk/>
            <pc:sldMk cId="2942133041" sldId="335"/>
            <ac:picMk id="3" creationId="{A29EB212-B2EB-2DA3-09E4-43A976FEB98C}"/>
          </ac:picMkLst>
        </pc:picChg>
      </pc:sldChg>
      <pc:sldChg chg="addSp delSp modSp">
        <pc:chgData name="Guest User" userId="S::urn:spo:anon#1610e64dcf8b720c69853ed4125f30cb6a4953641781731f2898cefbe1bc1649::" providerId="AD" clId="Web-{2690785D-F357-CDEB-E88A-7685CB72C58C}" dt="2022-10-03T20:58:14.436" v="1065" actId="1076"/>
        <pc:sldMkLst>
          <pc:docMk/>
          <pc:sldMk cId="3922929775" sldId="336"/>
        </pc:sldMkLst>
        <pc:spChg chg="mod">
          <ac:chgData name="Guest User" userId="S::urn:spo:anon#1610e64dcf8b720c69853ed4125f30cb6a4953641781731f2898cefbe1bc1649::" providerId="AD" clId="Web-{2690785D-F357-CDEB-E88A-7685CB72C58C}" dt="2022-10-03T20:54:59.754" v="1031" actId="20577"/>
          <ac:spMkLst>
            <pc:docMk/>
            <pc:sldMk cId="3922929775" sldId="336"/>
            <ac:spMk id="3" creationId="{C0D44135-F2C9-F744-BE4B-5C2C7DF5828D}"/>
          </ac:spMkLst>
        </pc:spChg>
        <pc:spChg chg="add mod">
          <ac:chgData name="Guest User" userId="S::urn:spo:anon#1610e64dcf8b720c69853ed4125f30cb6a4953641781731f2898cefbe1bc1649::" providerId="AD" clId="Web-{2690785D-F357-CDEB-E88A-7685CB72C58C}" dt="2022-10-03T20:57:05.089" v="1061" actId="1076"/>
          <ac:spMkLst>
            <pc:docMk/>
            <pc:sldMk cId="3922929775" sldId="336"/>
            <ac:spMk id="5" creationId="{6CB7A63D-2C12-5CCA-C729-12260D712873}"/>
          </ac:spMkLst>
        </pc:spChg>
        <pc:spChg chg="add mod">
          <ac:chgData name="Guest User" userId="S::urn:spo:anon#1610e64dcf8b720c69853ed4125f30cb6a4953641781731f2898cefbe1bc1649::" providerId="AD" clId="Web-{2690785D-F357-CDEB-E88A-7685CB72C58C}" dt="2022-10-03T20:55:56.132" v="1049" actId="1076"/>
          <ac:spMkLst>
            <pc:docMk/>
            <pc:sldMk cId="3922929775" sldId="336"/>
            <ac:spMk id="7" creationId="{939E7894-EEF6-F45E-DB0B-3BB15E1797CA}"/>
          </ac:spMkLst>
        </pc:spChg>
        <pc:picChg chg="add del mod">
          <ac:chgData name="Guest User" userId="S::urn:spo:anon#1610e64dcf8b720c69853ed4125f30cb6a4953641781731f2898cefbe1bc1649::" providerId="AD" clId="Web-{2690785D-F357-CDEB-E88A-7685CB72C58C}" dt="2022-10-03T20:56:53.448" v="1056"/>
          <ac:picMkLst>
            <pc:docMk/>
            <pc:sldMk cId="3922929775" sldId="336"/>
            <ac:picMk id="8" creationId="{325BEF01-59F9-5E5A-9BAF-29319798B450}"/>
          </ac:picMkLst>
        </pc:picChg>
        <pc:picChg chg="add mod">
          <ac:chgData name="Guest User" userId="S::urn:spo:anon#1610e64dcf8b720c69853ed4125f30cb6a4953641781731f2898cefbe1bc1649::" providerId="AD" clId="Web-{2690785D-F357-CDEB-E88A-7685CB72C58C}" dt="2022-10-03T20:58:14.436" v="1065" actId="1076"/>
          <ac:picMkLst>
            <pc:docMk/>
            <pc:sldMk cId="3922929775" sldId="336"/>
            <ac:picMk id="9" creationId="{9FB63EB0-A18C-5A64-2C20-31BC0AF04C3E}"/>
          </ac:picMkLst>
        </pc:picChg>
      </pc:sldChg>
      <pc:sldChg chg="addSp delSp modSp new ord">
        <pc:chgData name="Guest User" userId="S::urn:spo:anon#1610e64dcf8b720c69853ed4125f30cb6a4953641781731f2898cefbe1bc1649::" providerId="AD" clId="Web-{2690785D-F357-CDEB-E88A-7685CB72C58C}" dt="2022-10-03T19:57:44.637" v="122"/>
        <pc:sldMkLst>
          <pc:docMk/>
          <pc:sldMk cId="1002063563" sldId="348"/>
        </pc:sldMkLst>
        <pc:spChg chg="mod">
          <ac:chgData name="Guest User" userId="S::urn:spo:anon#1610e64dcf8b720c69853ed4125f30cb6a4953641781731f2898cefbe1bc1649::" providerId="AD" clId="Web-{2690785D-F357-CDEB-E88A-7685CB72C58C}" dt="2022-10-03T19:54:57.300" v="112" actId="20577"/>
          <ac:spMkLst>
            <pc:docMk/>
            <pc:sldMk cId="1002063563" sldId="348"/>
            <ac:spMk id="2" creationId="{A41EF738-2270-18F6-CC59-B0F15B7129BB}"/>
          </ac:spMkLst>
        </pc:spChg>
        <pc:spChg chg="del">
          <ac:chgData name="Guest User" userId="S::urn:spo:anon#1610e64dcf8b720c69853ed4125f30cb6a4953641781731f2898cefbe1bc1649::" providerId="AD" clId="Web-{2690785D-F357-CDEB-E88A-7685CB72C58C}" dt="2022-10-03T19:54:33.799" v="79"/>
          <ac:spMkLst>
            <pc:docMk/>
            <pc:sldMk cId="1002063563" sldId="348"/>
            <ac:spMk id="3" creationId="{2155D136-3025-4E98-6B0F-D55479691A51}"/>
          </ac:spMkLst>
        </pc:spChg>
        <pc:picChg chg="add mod ord">
          <ac:chgData name="Guest User" userId="S::urn:spo:anon#1610e64dcf8b720c69853ed4125f30cb6a4953641781731f2898cefbe1bc1649::" providerId="AD" clId="Web-{2690785D-F357-CDEB-E88A-7685CB72C58C}" dt="2022-10-03T19:56:03.288" v="117" actId="14100"/>
          <ac:picMkLst>
            <pc:docMk/>
            <pc:sldMk cId="1002063563" sldId="348"/>
            <ac:picMk id="4" creationId="{5F468722-E07A-F587-96F2-D92EE7ED53BC}"/>
          </ac:picMkLst>
        </pc:picChg>
      </pc:sldChg>
      <pc:sldChg chg="addSp modSp add">
        <pc:chgData name="Guest User" userId="S::urn:spo:anon#1610e64dcf8b720c69853ed4125f30cb6a4953641781731f2898cefbe1bc1649::" providerId="AD" clId="Web-{2690785D-F357-CDEB-E88A-7685CB72C58C}" dt="2022-10-03T20:06:38.759" v="267" actId="20577"/>
        <pc:sldMkLst>
          <pc:docMk/>
          <pc:sldMk cId="1004089119" sldId="349"/>
        </pc:sldMkLst>
        <pc:spChg chg="mod">
          <ac:chgData name="Guest User" userId="S::urn:spo:anon#1610e64dcf8b720c69853ed4125f30cb6a4953641781731f2898cefbe1bc1649::" providerId="AD" clId="Web-{2690785D-F357-CDEB-E88A-7685CB72C58C}" dt="2022-10-03T19:58:30.952" v="140" actId="20577"/>
          <ac:spMkLst>
            <pc:docMk/>
            <pc:sldMk cId="1004089119" sldId="349"/>
            <ac:spMk id="2" creationId="{31B16234-1CB6-75F1-5BB7-F8A31AD72F46}"/>
          </ac:spMkLst>
        </pc:spChg>
        <pc:spChg chg="mod">
          <ac:chgData name="Guest User" userId="S::urn:spo:anon#1610e64dcf8b720c69853ed4125f30cb6a4953641781731f2898cefbe1bc1649::" providerId="AD" clId="Web-{2690785D-F357-CDEB-E88A-7685CB72C58C}" dt="2022-10-03T20:04:39.503" v="209" actId="14100"/>
          <ac:spMkLst>
            <pc:docMk/>
            <pc:sldMk cId="1004089119" sldId="349"/>
            <ac:spMk id="3" creationId="{4ABDF892-0068-5F3F-1212-57F46E4CF113}"/>
          </ac:spMkLst>
        </pc:spChg>
        <pc:spChg chg="add mod">
          <ac:chgData name="Guest User" userId="S::urn:spo:anon#1610e64dcf8b720c69853ed4125f30cb6a4953641781731f2898cefbe1bc1649::" providerId="AD" clId="Web-{2690785D-F357-CDEB-E88A-7685CB72C58C}" dt="2022-10-03T20:06:38.759" v="267" actId="20577"/>
          <ac:spMkLst>
            <pc:docMk/>
            <pc:sldMk cId="1004089119" sldId="349"/>
            <ac:spMk id="4" creationId="{9D26C22B-B17F-CD13-DDE6-1667FC885BDB}"/>
          </ac:spMkLst>
        </pc:spChg>
      </pc:sldChg>
      <pc:sldChg chg="addSp delSp modSp new">
        <pc:chgData name="Guest User" userId="S::urn:spo:anon#1610e64dcf8b720c69853ed4125f30cb6a4953641781731f2898cefbe1bc1649::" providerId="AD" clId="Web-{2690785D-F357-CDEB-E88A-7685CB72C58C}" dt="2022-10-03T20:11:56.807" v="326" actId="20577"/>
        <pc:sldMkLst>
          <pc:docMk/>
          <pc:sldMk cId="3374401992" sldId="353"/>
        </pc:sldMkLst>
        <pc:spChg chg="mod">
          <ac:chgData name="Guest User" userId="S::urn:spo:anon#1610e64dcf8b720c69853ed4125f30cb6a4953641781731f2898cefbe1bc1649::" providerId="AD" clId="Web-{2690785D-F357-CDEB-E88A-7685CB72C58C}" dt="2022-10-03T20:11:34.431" v="321" actId="14100"/>
          <ac:spMkLst>
            <pc:docMk/>
            <pc:sldMk cId="3374401992" sldId="353"/>
            <ac:spMk id="2" creationId="{3ED85557-90CB-9259-65AD-CC2B58FE0AB0}"/>
          </ac:spMkLst>
        </pc:spChg>
        <pc:spChg chg="del mod">
          <ac:chgData name="Guest User" userId="S::urn:spo:anon#1610e64dcf8b720c69853ed4125f30cb6a4953641781731f2898cefbe1bc1649::" providerId="AD" clId="Web-{2690785D-F357-CDEB-E88A-7685CB72C58C}" dt="2022-10-03T20:07:33.074" v="280"/>
          <ac:spMkLst>
            <pc:docMk/>
            <pc:sldMk cId="3374401992" sldId="353"/>
            <ac:spMk id="3" creationId="{FE98DD7C-F407-F76E-8122-CB133B66639F}"/>
          </ac:spMkLst>
        </pc:spChg>
        <pc:spChg chg="add mod">
          <ac:chgData name="Guest User" userId="S::urn:spo:anon#1610e64dcf8b720c69853ed4125f30cb6a4953641781731f2898cefbe1bc1649::" providerId="AD" clId="Web-{2690785D-F357-CDEB-E88A-7685CB72C58C}" dt="2022-10-03T20:10:37.037" v="310" actId="20577"/>
          <ac:spMkLst>
            <pc:docMk/>
            <pc:sldMk cId="3374401992" sldId="353"/>
            <ac:spMk id="6" creationId="{1A6E7341-B60F-91E1-F007-09EB9083CE0B}"/>
          </ac:spMkLst>
        </pc:spChg>
        <pc:spChg chg="add mod">
          <ac:chgData name="Guest User" userId="S::urn:spo:anon#1610e64dcf8b720c69853ed4125f30cb6a4953641781731f2898cefbe1bc1649::" providerId="AD" clId="Web-{2690785D-F357-CDEB-E88A-7685CB72C58C}" dt="2022-10-03T20:11:56.807" v="326" actId="20577"/>
          <ac:spMkLst>
            <pc:docMk/>
            <pc:sldMk cId="3374401992" sldId="353"/>
            <ac:spMk id="8" creationId="{58354FA6-2924-4815-260A-7FEC82894177}"/>
          </ac:spMkLst>
        </pc:spChg>
        <pc:picChg chg="add del mod ord">
          <ac:chgData name="Guest User" userId="S::urn:spo:anon#1610e64dcf8b720c69853ed4125f30cb6a4953641781731f2898cefbe1bc1649::" providerId="AD" clId="Web-{2690785D-F357-CDEB-E88A-7685CB72C58C}" dt="2022-10-03T20:08:18.280" v="287"/>
          <ac:picMkLst>
            <pc:docMk/>
            <pc:sldMk cId="3374401992" sldId="353"/>
            <ac:picMk id="4" creationId="{F86F27CB-B092-2E42-AE13-984DF00FD141}"/>
          </ac:picMkLst>
        </pc:picChg>
        <pc:picChg chg="add mod">
          <ac:chgData name="Guest User" userId="S::urn:spo:anon#1610e64dcf8b720c69853ed4125f30cb6a4953641781731f2898cefbe1bc1649::" providerId="AD" clId="Web-{2690785D-F357-CDEB-E88A-7685CB72C58C}" dt="2022-10-03T20:11:43.290" v="323" actId="1076"/>
          <ac:picMkLst>
            <pc:docMk/>
            <pc:sldMk cId="3374401992" sldId="353"/>
            <ac:picMk id="7" creationId="{2552EBBE-0092-6267-1018-783E0D57A965}"/>
          </ac:picMkLst>
        </pc:picChg>
      </pc:sldChg>
      <pc:sldChg chg="addSp delSp modSp new del">
        <pc:chgData name="Guest User" userId="S::urn:spo:anon#1610e64dcf8b720c69853ed4125f30cb6a4953641781731f2898cefbe1bc1649::" providerId="AD" clId="Web-{2690785D-F357-CDEB-E88A-7685CB72C58C}" dt="2022-10-03T20:27:07.042" v="649"/>
        <pc:sldMkLst>
          <pc:docMk/>
          <pc:sldMk cId="2963926465" sldId="359"/>
        </pc:sldMkLst>
        <pc:spChg chg="del">
          <ac:chgData name="Guest User" userId="S::urn:spo:anon#1610e64dcf8b720c69853ed4125f30cb6a4953641781731f2898cefbe1bc1649::" providerId="AD" clId="Web-{2690785D-F357-CDEB-E88A-7685CB72C58C}" dt="2022-10-03T20:14:46.862" v="336"/>
          <ac:spMkLst>
            <pc:docMk/>
            <pc:sldMk cId="2963926465" sldId="359"/>
            <ac:spMk id="3" creationId="{5BF937F5-9BC1-3923-1AC0-063A453B303A}"/>
          </ac:spMkLst>
        </pc:spChg>
        <pc:spChg chg="add mod">
          <ac:chgData name="Guest User" userId="S::urn:spo:anon#1610e64dcf8b720c69853ed4125f30cb6a4953641781731f2898cefbe1bc1649::" providerId="AD" clId="Web-{2690785D-F357-CDEB-E88A-7685CB72C58C}" dt="2022-10-03T20:27:02.854" v="648"/>
          <ac:spMkLst>
            <pc:docMk/>
            <pc:sldMk cId="2963926465" sldId="359"/>
            <ac:spMk id="6" creationId="{3359DEB0-5FEC-475F-DF7C-34315CBE66CC}"/>
          </ac:spMkLst>
        </pc:spChg>
        <pc:picChg chg="add del mod ord">
          <ac:chgData name="Guest User" userId="S::urn:spo:anon#1610e64dcf8b720c69853ed4125f30cb6a4953641781731f2898cefbe1bc1649::" providerId="AD" clId="Web-{2690785D-F357-CDEB-E88A-7685CB72C58C}" dt="2022-10-03T20:27:02.854" v="648"/>
          <ac:picMkLst>
            <pc:docMk/>
            <pc:sldMk cId="2963926465" sldId="359"/>
            <ac:picMk id="4" creationId="{8EF4C12D-B71F-0BD5-01B3-E33CBBEBCE27}"/>
          </ac:picMkLst>
        </pc:picChg>
      </pc:sldChg>
      <pc:sldChg chg="delSp modSp add replId">
        <pc:chgData name="Guest User" userId="S::urn:spo:anon#1610e64dcf8b720c69853ed4125f30cb6a4953641781731f2898cefbe1bc1649::" providerId="AD" clId="Web-{2690785D-F357-CDEB-E88A-7685CB72C58C}" dt="2022-10-03T20:33:56.563" v="754" actId="20577"/>
        <pc:sldMkLst>
          <pc:docMk/>
          <pc:sldMk cId="1969212151" sldId="361"/>
        </pc:sldMkLst>
        <pc:spChg chg="mod">
          <ac:chgData name="Guest User" userId="S::urn:spo:anon#1610e64dcf8b720c69853ed4125f30cb6a4953641781731f2898cefbe1bc1649::" providerId="AD" clId="Web-{2690785D-F357-CDEB-E88A-7685CB72C58C}" dt="2022-10-03T20:27:46.794" v="672" actId="20577"/>
          <ac:spMkLst>
            <pc:docMk/>
            <pc:sldMk cId="1969212151" sldId="361"/>
            <ac:spMk id="2" creationId="{8F3EFC4D-E614-E0A4-293A-ACCF6F96B7EA}"/>
          </ac:spMkLst>
        </pc:spChg>
        <pc:spChg chg="mod">
          <ac:chgData name="Guest User" userId="S::urn:spo:anon#1610e64dcf8b720c69853ed4125f30cb6a4953641781731f2898cefbe1bc1649::" providerId="AD" clId="Web-{2690785D-F357-CDEB-E88A-7685CB72C58C}" dt="2022-10-03T20:29:17.439" v="701" actId="20577"/>
          <ac:spMkLst>
            <pc:docMk/>
            <pc:sldMk cId="1969212151" sldId="361"/>
            <ac:spMk id="8" creationId="{10DFDEC6-1106-FD7B-5375-6747A4B314B6}"/>
          </ac:spMkLst>
        </pc:spChg>
        <pc:spChg chg="mod">
          <ac:chgData name="Guest User" userId="S::urn:spo:anon#1610e64dcf8b720c69853ed4125f30cb6a4953641781731f2898cefbe1bc1649::" providerId="AD" clId="Web-{2690785D-F357-CDEB-E88A-7685CB72C58C}" dt="2022-10-03T20:33:56.563" v="754" actId="20577"/>
          <ac:spMkLst>
            <pc:docMk/>
            <pc:sldMk cId="1969212151" sldId="361"/>
            <ac:spMk id="10" creationId="{69A982D2-528D-51C1-F5A2-4967CB1CC3F1}"/>
          </ac:spMkLst>
        </pc:spChg>
        <pc:spChg chg="del">
          <ac:chgData name="Guest User" userId="S::urn:spo:anon#1610e64dcf8b720c69853ed4125f30cb6a4953641781731f2898cefbe1bc1649::" providerId="AD" clId="Web-{2690785D-F357-CDEB-E88A-7685CB72C58C}" dt="2022-10-03T20:29:24.658" v="702"/>
          <ac:spMkLst>
            <pc:docMk/>
            <pc:sldMk cId="1969212151" sldId="361"/>
            <ac:spMk id="12" creationId="{FAE8065F-1C43-CC18-8765-8BFBEF2650E1}"/>
          </ac:spMkLst>
        </pc:spChg>
        <pc:spChg chg="del mod">
          <ac:chgData name="Guest User" userId="S::urn:spo:anon#1610e64dcf8b720c69853ed4125f30cb6a4953641781731f2898cefbe1bc1649::" providerId="AD" clId="Web-{2690785D-F357-CDEB-E88A-7685CB72C58C}" dt="2022-10-03T20:29:36.034" v="708"/>
          <ac:spMkLst>
            <pc:docMk/>
            <pc:sldMk cId="1969212151" sldId="361"/>
            <ac:spMk id="13" creationId="{250CC0B9-E7B4-05CA-A145-EDD1C87CF2C4}"/>
          </ac:spMkLst>
        </pc:spChg>
        <pc:picChg chg="mod">
          <ac:chgData name="Guest User" userId="S::urn:spo:anon#1610e64dcf8b720c69853ed4125f30cb6a4953641781731f2898cefbe1bc1649::" providerId="AD" clId="Web-{2690785D-F357-CDEB-E88A-7685CB72C58C}" dt="2022-10-03T20:29:38.081" v="709" actId="1076"/>
          <ac:picMkLst>
            <pc:docMk/>
            <pc:sldMk cId="1969212151" sldId="361"/>
            <ac:picMk id="7" creationId="{1038B291-17F8-144E-C335-E03D4D9CD213}"/>
          </ac:picMkLst>
        </pc:picChg>
      </pc:sldChg>
      <pc:sldChg chg="new">
        <pc:chgData name="Guest User" userId="S::urn:spo:anon#1610e64dcf8b720c69853ed4125f30cb6a4953641781731f2898cefbe1bc1649::" providerId="AD" clId="Web-{2690785D-F357-CDEB-E88A-7685CB72C58C}" dt="2022-10-03T20:58:20.983" v="1066"/>
        <pc:sldMkLst>
          <pc:docMk/>
          <pc:sldMk cId="3915033200" sldId="36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1ED955-EBE5-438B-8F5A-33CC01C27600}"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D737E345-17E6-4F9C-A74B-009E22DF02AF}">
      <dgm:prSet/>
      <dgm:spPr/>
      <dgm:t>
        <a:bodyPr/>
        <a:lstStyle/>
        <a:p>
          <a:r>
            <a:rPr lang="en-US" baseline="0"/>
            <a:t>You can create workflows that build and test every pull request to your repository, or deploy merged pull requests to production, whatever you want.</a:t>
          </a:r>
          <a:endParaRPr lang="en-US"/>
        </a:p>
      </dgm:t>
    </dgm:pt>
    <dgm:pt modelId="{A747A666-7A85-45C3-8F2E-2165A7AD8453}" type="parTrans" cxnId="{B573C5B8-2B41-47CB-97A9-FFFA8462F56B}">
      <dgm:prSet/>
      <dgm:spPr/>
      <dgm:t>
        <a:bodyPr/>
        <a:lstStyle/>
        <a:p>
          <a:endParaRPr lang="en-US"/>
        </a:p>
      </dgm:t>
    </dgm:pt>
    <dgm:pt modelId="{1E7DFE51-6F55-4AA1-980D-AD65FECFE7E4}" type="sibTrans" cxnId="{B573C5B8-2B41-47CB-97A9-FFFA8462F56B}">
      <dgm:prSet/>
      <dgm:spPr/>
      <dgm:t>
        <a:bodyPr/>
        <a:lstStyle/>
        <a:p>
          <a:endParaRPr lang="en-US"/>
        </a:p>
      </dgm:t>
    </dgm:pt>
    <dgm:pt modelId="{12578FE1-A11E-478A-938C-7C2683070307}">
      <dgm:prSet/>
      <dgm:spPr/>
      <dgm:t>
        <a:bodyPr/>
        <a:lstStyle/>
        <a:p>
          <a:r>
            <a:rPr lang="en-US" baseline="0"/>
            <a:t>GitHub Actions runs on event-based workflow, and provides Linux, windows and macOS instances for you to run a test on environment of your choice.</a:t>
          </a:r>
          <a:endParaRPr lang="en-US"/>
        </a:p>
      </dgm:t>
    </dgm:pt>
    <dgm:pt modelId="{908A8CAA-9965-4C1D-A60D-5AD2047508F0}" type="parTrans" cxnId="{6EB94E8C-78F2-45FF-B2AF-2D5D8859E3FE}">
      <dgm:prSet/>
      <dgm:spPr/>
      <dgm:t>
        <a:bodyPr/>
        <a:lstStyle/>
        <a:p>
          <a:endParaRPr lang="en-US"/>
        </a:p>
      </dgm:t>
    </dgm:pt>
    <dgm:pt modelId="{C8C72534-8D12-4E68-A53C-06DB35D7A8CA}" type="sibTrans" cxnId="{6EB94E8C-78F2-45FF-B2AF-2D5D8859E3FE}">
      <dgm:prSet/>
      <dgm:spPr/>
      <dgm:t>
        <a:bodyPr/>
        <a:lstStyle/>
        <a:p>
          <a:endParaRPr lang="en-US"/>
        </a:p>
      </dgm:t>
    </dgm:pt>
    <dgm:pt modelId="{6DA337D1-0D15-40FD-A2BE-755A7D12944F}" type="pres">
      <dgm:prSet presAssocID="{B81ED955-EBE5-438B-8F5A-33CC01C27600}" presName="hierChild1" presStyleCnt="0">
        <dgm:presLayoutVars>
          <dgm:chPref val="1"/>
          <dgm:dir/>
          <dgm:animOne val="branch"/>
          <dgm:animLvl val="lvl"/>
          <dgm:resizeHandles/>
        </dgm:presLayoutVars>
      </dgm:prSet>
      <dgm:spPr/>
    </dgm:pt>
    <dgm:pt modelId="{3D0A2977-3748-4356-A9E6-C3FF5387236E}" type="pres">
      <dgm:prSet presAssocID="{D737E345-17E6-4F9C-A74B-009E22DF02AF}" presName="hierRoot1" presStyleCnt="0"/>
      <dgm:spPr/>
    </dgm:pt>
    <dgm:pt modelId="{4D66FE3A-8D45-42F9-9C2C-CE13C7EC2DCE}" type="pres">
      <dgm:prSet presAssocID="{D737E345-17E6-4F9C-A74B-009E22DF02AF}" presName="composite" presStyleCnt="0"/>
      <dgm:spPr/>
    </dgm:pt>
    <dgm:pt modelId="{632D0725-1CC0-49A3-B6CF-7A8562AA0EA9}" type="pres">
      <dgm:prSet presAssocID="{D737E345-17E6-4F9C-A74B-009E22DF02AF}" presName="background" presStyleLbl="node0" presStyleIdx="0" presStyleCnt="2"/>
      <dgm:spPr/>
    </dgm:pt>
    <dgm:pt modelId="{2F772CE5-84AA-457D-9825-4726602BCA7F}" type="pres">
      <dgm:prSet presAssocID="{D737E345-17E6-4F9C-A74B-009E22DF02AF}" presName="text" presStyleLbl="fgAcc0" presStyleIdx="0" presStyleCnt="2">
        <dgm:presLayoutVars>
          <dgm:chPref val="3"/>
        </dgm:presLayoutVars>
      </dgm:prSet>
      <dgm:spPr/>
    </dgm:pt>
    <dgm:pt modelId="{E362B909-A672-4008-9ABA-8766D8C57930}" type="pres">
      <dgm:prSet presAssocID="{D737E345-17E6-4F9C-A74B-009E22DF02AF}" presName="hierChild2" presStyleCnt="0"/>
      <dgm:spPr/>
    </dgm:pt>
    <dgm:pt modelId="{6EA7D873-80C9-482B-ACE5-D21D65D7B458}" type="pres">
      <dgm:prSet presAssocID="{12578FE1-A11E-478A-938C-7C2683070307}" presName="hierRoot1" presStyleCnt="0"/>
      <dgm:spPr/>
    </dgm:pt>
    <dgm:pt modelId="{7952FDF7-0F7F-4CE6-B964-9BE0B5A0C58E}" type="pres">
      <dgm:prSet presAssocID="{12578FE1-A11E-478A-938C-7C2683070307}" presName="composite" presStyleCnt="0"/>
      <dgm:spPr/>
    </dgm:pt>
    <dgm:pt modelId="{80F474CE-5AD4-4426-982A-6C6AD05DC226}" type="pres">
      <dgm:prSet presAssocID="{12578FE1-A11E-478A-938C-7C2683070307}" presName="background" presStyleLbl="node0" presStyleIdx="1" presStyleCnt="2"/>
      <dgm:spPr/>
    </dgm:pt>
    <dgm:pt modelId="{0A815C2C-6871-485C-904B-4EADB73A8CE9}" type="pres">
      <dgm:prSet presAssocID="{12578FE1-A11E-478A-938C-7C2683070307}" presName="text" presStyleLbl="fgAcc0" presStyleIdx="1" presStyleCnt="2">
        <dgm:presLayoutVars>
          <dgm:chPref val="3"/>
        </dgm:presLayoutVars>
      </dgm:prSet>
      <dgm:spPr/>
    </dgm:pt>
    <dgm:pt modelId="{8DC7BD6E-6185-4A12-B1F9-13CACE0BD013}" type="pres">
      <dgm:prSet presAssocID="{12578FE1-A11E-478A-938C-7C2683070307}" presName="hierChild2" presStyleCnt="0"/>
      <dgm:spPr/>
    </dgm:pt>
  </dgm:ptLst>
  <dgm:cxnLst>
    <dgm:cxn modelId="{6A53E206-E8A5-4A5E-986B-1A2B7B3E0F35}" type="presOf" srcId="{12578FE1-A11E-478A-938C-7C2683070307}" destId="{0A815C2C-6871-485C-904B-4EADB73A8CE9}" srcOrd="0" destOrd="0" presId="urn:microsoft.com/office/officeart/2005/8/layout/hierarchy1"/>
    <dgm:cxn modelId="{6EB94E8C-78F2-45FF-B2AF-2D5D8859E3FE}" srcId="{B81ED955-EBE5-438B-8F5A-33CC01C27600}" destId="{12578FE1-A11E-478A-938C-7C2683070307}" srcOrd="1" destOrd="0" parTransId="{908A8CAA-9965-4C1D-A60D-5AD2047508F0}" sibTransId="{C8C72534-8D12-4E68-A53C-06DB35D7A8CA}"/>
    <dgm:cxn modelId="{B573C5B8-2B41-47CB-97A9-FFFA8462F56B}" srcId="{B81ED955-EBE5-438B-8F5A-33CC01C27600}" destId="{D737E345-17E6-4F9C-A74B-009E22DF02AF}" srcOrd="0" destOrd="0" parTransId="{A747A666-7A85-45C3-8F2E-2165A7AD8453}" sibTransId="{1E7DFE51-6F55-4AA1-980D-AD65FECFE7E4}"/>
    <dgm:cxn modelId="{DDFDA0E2-33F8-4E05-A3CB-CB75705A4673}" type="presOf" srcId="{D737E345-17E6-4F9C-A74B-009E22DF02AF}" destId="{2F772CE5-84AA-457D-9825-4726602BCA7F}" srcOrd="0" destOrd="0" presId="urn:microsoft.com/office/officeart/2005/8/layout/hierarchy1"/>
    <dgm:cxn modelId="{7A393CF7-CF10-41BB-992B-094450ABF339}" type="presOf" srcId="{B81ED955-EBE5-438B-8F5A-33CC01C27600}" destId="{6DA337D1-0D15-40FD-A2BE-755A7D12944F}" srcOrd="0" destOrd="0" presId="urn:microsoft.com/office/officeart/2005/8/layout/hierarchy1"/>
    <dgm:cxn modelId="{F13907EF-3F43-4859-8E55-B396321C8C56}" type="presParOf" srcId="{6DA337D1-0D15-40FD-A2BE-755A7D12944F}" destId="{3D0A2977-3748-4356-A9E6-C3FF5387236E}" srcOrd="0" destOrd="0" presId="urn:microsoft.com/office/officeart/2005/8/layout/hierarchy1"/>
    <dgm:cxn modelId="{AA6C7781-4309-4593-8ADD-61230DF05C1A}" type="presParOf" srcId="{3D0A2977-3748-4356-A9E6-C3FF5387236E}" destId="{4D66FE3A-8D45-42F9-9C2C-CE13C7EC2DCE}" srcOrd="0" destOrd="0" presId="urn:microsoft.com/office/officeart/2005/8/layout/hierarchy1"/>
    <dgm:cxn modelId="{1C6E33F4-64FB-464A-87FD-C35C7D7C6823}" type="presParOf" srcId="{4D66FE3A-8D45-42F9-9C2C-CE13C7EC2DCE}" destId="{632D0725-1CC0-49A3-B6CF-7A8562AA0EA9}" srcOrd="0" destOrd="0" presId="urn:microsoft.com/office/officeart/2005/8/layout/hierarchy1"/>
    <dgm:cxn modelId="{F5C7D0FB-2D7A-4E4E-95F3-7F75B1BBC75C}" type="presParOf" srcId="{4D66FE3A-8D45-42F9-9C2C-CE13C7EC2DCE}" destId="{2F772CE5-84AA-457D-9825-4726602BCA7F}" srcOrd="1" destOrd="0" presId="urn:microsoft.com/office/officeart/2005/8/layout/hierarchy1"/>
    <dgm:cxn modelId="{9D90376C-913D-4D84-A7CD-44AB1EE1473E}" type="presParOf" srcId="{3D0A2977-3748-4356-A9E6-C3FF5387236E}" destId="{E362B909-A672-4008-9ABA-8766D8C57930}" srcOrd="1" destOrd="0" presId="urn:microsoft.com/office/officeart/2005/8/layout/hierarchy1"/>
    <dgm:cxn modelId="{64C38BB9-0946-4AEB-A2C7-5B9255C4119B}" type="presParOf" srcId="{6DA337D1-0D15-40FD-A2BE-755A7D12944F}" destId="{6EA7D873-80C9-482B-ACE5-D21D65D7B458}" srcOrd="1" destOrd="0" presId="urn:microsoft.com/office/officeart/2005/8/layout/hierarchy1"/>
    <dgm:cxn modelId="{6F7BA5C3-98C1-461C-90B7-D50AB70FFF75}" type="presParOf" srcId="{6EA7D873-80C9-482B-ACE5-D21D65D7B458}" destId="{7952FDF7-0F7F-4CE6-B964-9BE0B5A0C58E}" srcOrd="0" destOrd="0" presId="urn:microsoft.com/office/officeart/2005/8/layout/hierarchy1"/>
    <dgm:cxn modelId="{F03A99BA-69DB-4E77-BA5E-5E7DDC897D8A}" type="presParOf" srcId="{7952FDF7-0F7F-4CE6-B964-9BE0B5A0C58E}" destId="{80F474CE-5AD4-4426-982A-6C6AD05DC226}" srcOrd="0" destOrd="0" presId="urn:microsoft.com/office/officeart/2005/8/layout/hierarchy1"/>
    <dgm:cxn modelId="{E4638E6E-BC25-4DA3-9B2A-8E17E11C99B3}" type="presParOf" srcId="{7952FDF7-0F7F-4CE6-B964-9BE0B5A0C58E}" destId="{0A815C2C-6871-485C-904B-4EADB73A8CE9}" srcOrd="1" destOrd="0" presId="urn:microsoft.com/office/officeart/2005/8/layout/hierarchy1"/>
    <dgm:cxn modelId="{C2C77C4F-46D6-4913-8792-91A25AD91E11}" type="presParOf" srcId="{6EA7D873-80C9-482B-ACE5-D21D65D7B458}" destId="{8DC7BD6E-6185-4A12-B1F9-13CACE0BD01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2D0725-1CC0-49A3-B6CF-7A8562AA0EA9}">
      <dsp:nvSpPr>
        <dsp:cNvPr id="0" name=""/>
        <dsp:cNvSpPr/>
      </dsp:nvSpPr>
      <dsp:spPr>
        <a:xfrm>
          <a:off x="481536" y="323"/>
          <a:ext cx="4309613" cy="2736604"/>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772CE5-84AA-457D-9825-4726602BCA7F}">
      <dsp:nvSpPr>
        <dsp:cNvPr id="0" name=""/>
        <dsp:cNvSpPr/>
      </dsp:nvSpPr>
      <dsp:spPr>
        <a:xfrm>
          <a:off x="960382" y="455227"/>
          <a:ext cx="4309613" cy="2736604"/>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t>You can create workflows that build and test every pull request to your repository, or deploy merged pull requests to production, whatever you want.</a:t>
          </a:r>
          <a:endParaRPr lang="en-US" sz="2400" kern="1200"/>
        </a:p>
      </dsp:txBody>
      <dsp:txXfrm>
        <a:off x="1040534" y="535379"/>
        <a:ext cx="4149309" cy="2576300"/>
      </dsp:txXfrm>
    </dsp:sp>
    <dsp:sp modelId="{80F474CE-5AD4-4426-982A-6C6AD05DC226}">
      <dsp:nvSpPr>
        <dsp:cNvPr id="0" name=""/>
        <dsp:cNvSpPr/>
      </dsp:nvSpPr>
      <dsp:spPr>
        <a:xfrm>
          <a:off x="5748841" y="323"/>
          <a:ext cx="4309613" cy="2736604"/>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815C2C-6871-485C-904B-4EADB73A8CE9}">
      <dsp:nvSpPr>
        <dsp:cNvPr id="0" name=""/>
        <dsp:cNvSpPr/>
      </dsp:nvSpPr>
      <dsp:spPr>
        <a:xfrm>
          <a:off x="6227687" y="455227"/>
          <a:ext cx="4309613" cy="2736604"/>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t>GitHub Actions runs on event-based workflow, and provides Linux, windows and macOS instances for you to run a test on environment of your choice.</a:t>
          </a:r>
          <a:endParaRPr lang="en-US" sz="2400" kern="1200"/>
        </a:p>
      </dsp:txBody>
      <dsp:txXfrm>
        <a:off x="6307839" y="535379"/>
        <a:ext cx="4149309" cy="25763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09199A-F3B5-4C4F-9552-F2F19F67FEBC}" type="datetimeFigureOut">
              <a:t>10/9/2022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FCD191-9247-49EE-9F2E-F53013ABFC20}"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github.com/en/free-pro-team@latest/github/using-git/using-common-git-commands?azure-portal=true"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docs.github.com/en/free-pro-team@latest/github/getting-started-with-github?azure-portal=true"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github.com/en/free-pro-team@latest/github/using-git/using-common-git-commands?azure-portal=true"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docs.github.com/en/free-pro-team@latest/github/getting-started-with-github?azure-portal=true"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github.com/en/free-pro-team@latest/github/using-git/using-common-git-commands?azure-portal=true"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docs.github.com/en/free-pro-team@latest/github/getting-started-with-github?azure-portal=true"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github.com/en/free-pro-team@latest/github/using-git/using-common-git-commands?azure-portal=true"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docs.github.com/en/free-pro-team@latest/github/getting-started-with-github?azure-portal=true"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github.com/en/free-pro-team@latest/github/using-git/using-common-git-commands?azure-portal=true"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docs.github.com/en/free-pro-team@latest/github/getting-started-with-github?azure-portal=true"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github.com/en/free-pro-team@latest/github/using-git/using-common-git-commands?azure-portal=true"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docs.github.com/en/free-pro-team@latest/github/getting-started-with-github?azure-portal=true"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github.com/en/free-pro-team@latest/github/using-git/using-common-git-commands?azure-portal=true"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docs.github.com/en/free-pro-team@latest/github/getting-started-with-github?azure-portal=true"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github.com/en/free-pro-team@latest/github/using-git/using-common-git-commands?azure-portal=true"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docs.github.com/en/free-pro-team@latest/github/getting-started-with-github?azure-portal=true"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github.com/en/free-pro-team@latest/github/using-git/using-common-git-commands?azure-portal=true"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docs.github.com/en/free-pro-team@latest/github/getting-started-with-github?azure-portal=true"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github.com/en/free-pro-team@latest/github/using-git/using-common-git-commands?azure-portal=true"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docs.github.com/en/free-pro-team@latest/github/getting-started-with-github?azure-portal=true"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github.com/en/free-pro-team@latest/github/using-git/using-common-git-commands?azure-portal=true"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s://docs.github.com/en/free-pro-team@latest/github/getting-started-with-github?azure-portal=true"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github.com/en/free-pro-team@latest/github/using-git/using-common-git-commands?azure-portal=true"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docs.github.com/en/free-pro-team@latest/github/getting-started-with-github?azure-portal=true"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github.com/en/free-pro-team@latest/github/using-git/using-common-git-commands?azure-portal=true"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s://docs.github.com/en/free-pro-team@latest/github/getting-started-with-github?azure-portal=true"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ocs.github.com/en/free-pro-team@latest/github/using-git/using-common-git-commands?azure-portal=true"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s://docs.github.com/en/free-pro-team@latest/github/getting-started-with-github?azure-portal=true"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ocs.github.com/en/free-pro-team@latest/github/using-git/using-common-git-commands?azure-portal=true"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s://docs.github.com/en/free-pro-team@latest/github/getting-started-with-github?azure-portal=true"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github.com/en/free-pro-team@latest/github/using-git/using-common-git-commands?azure-portal=true"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s://docs.github.com/en/free-pro-team@latest/github/getting-started-with-github?azure-portal=tru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help.github.com/github/collaborating-with-issues-and-pull-requests/about-pull-requests?azure-portal=tru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github.com/en/free-pro-team@latest/github/using-git/getting-changes-from-a-remote-repository?azure-portal=true#cloning-a-repository"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docs.github.com/en/free-pro-team@latest/github/getting-started-with-github/fork-a-repo?azure-portal=true" TargetMode="External"/><Relationship Id="rId4" Type="http://schemas.openxmlformats.org/officeDocument/2006/relationships/hyperlink" Target="https://cli.github.com/manual/gh_repo_clone?azure-portal=tru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uides.github.com/introduction/flow/?azure-portal=true"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https://docs.microsoft.com/en-us/learn/modules/learn-pr/github/introduction-to-github/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52500" lnSpcReduction="20000"/>
          </a:bodyPr>
          <a:lstStyle/>
          <a:p>
            <a:pPr>
              <a:spcBef>
                <a:spcPct val="43750"/>
              </a:spcBef>
              <a:spcAft>
                <a:spcPct val="43750"/>
              </a:spcAft>
            </a:pPr>
            <a:r>
              <a:t>As you work with </a:t>
            </a:r>
            <a:r>
              <a:rPr b="1"/>
              <a:t>Git</a:t>
            </a:r>
            <a:r>
              <a:t> and </a:t>
            </a:r>
            <a:r>
              <a:rPr b="1"/>
              <a:t>GitHub</a:t>
            </a:r>
            <a:r>
              <a:t>, you may wonder about the difference between the two.</a:t>
            </a:r>
          </a:p>
          <a:p>
            <a:endParaRPr/>
          </a:p>
          <a:p>
            <a:pPr>
              <a:spcBef>
                <a:spcPct val="43750"/>
              </a:spcBef>
              <a:spcAft>
                <a:spcPct val="43750"/>
              </a:spcAft>
            </a:pPr>
            <a:r>
              <a:rPr b="1"/>
              <a:t>Git</a:t>
            </a:r>
            <a:r>
              <a:t> is a distributed version control system (DVCS) that allows multiple developers or other contributors to work on a project. It provides a way to work with one or more local branches and push them to a remote repository. Git is responsible for everything GitHub-related that happens locally on your computer. Key features provided by Git include:</a:t>
            </a:r>
          </a:p>
          <a:p>
            <a:endParaRPr/>
          </a:p>
          <a:p>
            <a:r>
              <a:t>Installed and used on your local machine</a:t>
            </a:r>
          </a:p>
          <a:p>
            <a:endParaRPr/>
          </a:p>
          <a:p>
            <a:r>
              <a:t>Handles version control</a:t>
            </a:r>
          </a:p>
          <a:p>
            <a:endParaRPr/>
          </a:p>
          <a:p>
            <a:r>
              <a:t>Supports branching</a:t>
            </a:r>
          </a:p>
          <a:p>
            <a:endParaRPr/>
          </a:p>
          <a:p>
            <a:pPr>
              <a:spcBef>
                <a:spcPct val="43750"/>
              </a:spcBef>
              <a:spcAft>
                <a:spcPct val="43750"/>
              </a:spcAft>
            </a:pPr>
            <a:r>
              <a:t>To learn more about </a:t>
            </a:r>
            <a:r>
              <a:rPr b="1"/>
              <a:t>Git</a:t>
            </a:r>
            <a:r>
              <a:t>, see </a:t>
            </a:r>
            <a:r>
              <a:rPr>
                <a:hlinkClick r:id="rId3"/>
              </a:rPr>
              <a:t>Using common Git commands</a:t>
            </a:r>
            <a:r>
              <a:t>.</a:t>
            </a:r>
          </a:p>
          <a:p>
            <a:endParaRPr/>
          </a:p>
          <a:p>
            <a:pPr>
              <a:spcBef>
                <a:spcPct val="43750"/>
              </a:spcBef>
              <a:spcAft>
                <a:spcPct val="43750"/>
              </a:spcAft>
            </a:pPr>
            <a:r>
              <a:rPr b="1"/>
              <a:t>GitHub</a:t>
            </a:r>
            <a:r>
              <a:t> is a cloud platform that uses Git as its core technology. It simplifies the process of collaborating on projects and provides a website, command-line tools, and overall flow that allows developers and users to work together. GitHub acts as the "remote repository" mentioned previously in the </a:t>
            </a:r>
            <a:r>
              <a:rPr b="1"/>
              <a:t>Git</a:t>
            </a:r>
            <a:r>
              <a:t> section.</a:t>
            </a:r>
          </a:p>
          <a:p>
            <a:endParaRPr/>
          </a:p>
          <a:p>
            <a:pPr>
              <a:spcBef>
                <a:spcPct val="43750"/>
              </a:spcBef>
              <a:spcAft>
                <a:spcPct val="43750"/>
              </a:spcAft>
            </a:pPr>
            <a:r>
              <a:t>Key features provided by GitHub include:</a:t>
            </a:r>
          </a:p>
          <a:p>
            <a:endParaRPr/>
          </a:p>
          <a:p>
            <a:r>
              <a:t>Issues</a:t>
            </a:r>
          </a:p>
          <a:p>
            <a:endParaRPr/>
          </a:p>
          <a:p>
            <a:r>
              <a:t>Discussions</a:t>
            </a:r>
          </a:p>
          <a:p>
            <a:endParaRPr/>
          </a:p>
          <a:p>
            <a:r>
              <a:t>Pull requests</a:t>
            </a:r>
          </a:p>
          <a:p>
            <a:endParaRPr/>
          </a:p>
          <a:p>
            <a:r>
              <a:t>Notifications</a:t>
            </a:r>
          </a:p>
          <a:p>
            <a:endParaRPr/>
          </a:p>
          <a:p>
            <a:r>
              <a:t>Labels</a:t>
            </a:r>
          </a:p>
          <a:p>
            <a:endParaRPr/>
          </a:p>
          <a:p>
            <a:r>
              <a:t>Actions</a:t>
            </a:r>
          </a:p>
          <a:p>
            <a:endParaRPr/>
          </a:p>
          <a:p>
            <a:r>
              <a:t>Forks</a:t>
            </a:r>
          </a:p>
          <a:p>
            <a:endParaRPr/>
          </a:p>
          <a:p>
            <a:r>
              <a:t>Projects</a:t>
            </a:r>
          </a:p>
          <a:p>
            <a:endParaRPr/>
          </a:p>
          <a:p>
            <a:pPr>
              <a:spcBef>
                <a:spcPct val="43750"/>
              </a:spcBef>
              <a:spcAft>
                <a:spcPct val="43750"/>
              </a:spcAft>
            </a:pPr>
            <a:r>
              <a:t>To learn more about </a:t>
            </a:r>
            <a:r>
              <a:rPr b="1"/>
              <a:t>GitHub</a:t>
            </a:r>
            <a:r>
              <a:t>, see </a:t>
            </a:r>
            <a:r>
              <a:rPr>
                <a:hlinkClick r:id="rId4"/>
              </a:rPr>
              <a:t>Getting started with GitHub</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52500" lnSpcReduction="20000"/>
          </a:bodyPr>
          <a:lstStyle/>
          <a:p>
            <a:pPr>
              <a:spcBef>
                <a:spcPct val="43750"/>
              </a:spcBef>
              <a:spcAft>
                <a:spcPct val="43750"/>
              </a:spcAft>
            </a:pPr>
            <a:r>
              <a:t>As you work with </a:t>
            </a:r>
            <a:r>
              <a:rPr b="1"/>
              <a:t>Git</a:t>
            </a:r>
            <a:r>
              <a:t> and </a:t>
            </a:r>
            <a:r>
              <a:rPr b="1"/>
              <a:t>GitHub</a:t>
            </a:r>
            <a:r>
              <a:t>, you may wonder about the difference between the two.</a:t>
            </a:r>
          </a:p>
          <a:p>
            <a:endParaRPr/>
          </a:p>
          <a:p>
            <a:pPr>
              <a:spcBef>
                <a:spcPct val="43750"/>
              </a:spcBef>
              <a:spcAft>
                <a:spcPct val="43750"/>
              </a:spcAft>
            </a:pPr>
            <a:r>
              <a:rPr b="1"/>
              <a:t>Git</a:t>
            </a:r>
            <a:r>
              <a:t> is a distributed version control system (DVCS) that allows multiple developers or other contributors to work on a project. It provides a way to work with one or more local branches and push them to a remote repository. Git is responsible for everything GitHub-related that happens locally on your computer. Key features provided by Git include:</a:t>
            </a:r>
          </a:p>
          <a:p>
            <a:endParaRPr/>
          </a:p>
          <a:p>
            <a:r>
              <a:t>Installed and used on your local machine</a:t>
            </a:r>
          </a:p>
          <a:p>
            <a:endParaRPr/>
          </a:p>
          <a:p>
            <a:r>
              <a:t>Handles version control</a:t>
            </a:r>
          </a:p>
          <a:p>
            <a:endParaRPr/>
          </a:p>
          <a:p>
            <a:r>
              <a:t>Supports branching</a:t>
            </a:r>
          </a:p>
          <a:p>
            <a:endParaRPr/>
          </a:p>
          <a:p>
            <a:pPr>
              <a:spcBef>
                <a:spcPct val="43750"/>
              </a:spcBef>
              <a:spcAft>
                <a:spcPct val="43750"/>
              </a:spcAft>
            </a:pPr>
            <a:r>
              <a:t>To learn more about </a:t>
            </a:r>
            <a:r>
              <a:rPr b="1"/>
              <a:t>Git</a:t>
            </a:r>
            <a:r>
              <a:t>, see </a:t>
            </a:r>
            <a:r>
              <a:rPr>
                <a:hlinkClick r:id="rId3"/>
              </a:rPr>
              <a:t>Using common Git commands</a:t>
            </a:r>
            <a:r>
              <a:t>.</a:t>
            </a:r>
          </a:p>
          <a:p>
            <a:endParaRPr/>
          </a:p>
          <a:p>
            <a:pPr>
              <a:spcBef>
                <a:spcPct val="43750"/>
              </a:spcBef>
              <a:spcAft>
                <a:spcPct val="43750"/>
              </a:spcAft>
            </a:pPr>
            <a:r>
              <a:rPr b="1"/>
              <a:t>GitHub</a:t>
            </a:r>
            <a:r>
              <a:t> is a cloud platform that uses Git as its core technology. It simplifies the process of collaborating on projects and provides a website, command-line tools, and overall flow that allows developers and users to work together. GitHub acts as the "remote repository" mentioned previously in the </a:t>
            </a:r>
            <a:r>
              <a:rPr b="1"/>
              <a:t>Git</a:t>
            </a:r>
            <a:r>
              <a:t> section.</a:t>
            </a:r>
          </a:p>
          <a:p>
            <a:endParaRPr/>
          </a:p>
          <a:p>
            <a:pPr>
              <a:spcBef>
                <a:spcPct val="43750"/>
              </a:spcBef>
              <a:spcAft>
                <a:spcPct val="43750"/>
              </a:spcAft>
            </a:pPr>
            <a:r>
              <a:t>Key features provided by GitHub include:</a:t>
            </a:r>
          </a:p>
          <a:p>
            <a:endParaRPr/>
          </a:p>
          <a:p>
            <a:r>
              <a:t>Issues</a:t>
            </a:r>
          </a:p>
          <a:p>
            <a:endParaRPr/>
          </a:p>
          <a:p>
            <a:r>
              <a:t>Discussions</a:t>
            </a:r>
          </a:p>
          <a:p>
            <a:endParaRPr/>
          </a:p>
          <a:p>
            <a:r>
              <a:t>Pull requests</a:t>
            </a:r>
          </a:p>
          <a:p>
            <a:endParaRPr/>
          </a:p>
          <a:p>
            <a:r>
              <a:t>Notifications</a:t>
            </a:r>
          </a:p>
          <a:p>
            <a:endParaRPr/>
          </a:p>
          <a:p>
            <a:r>
              <a:t>Labels</a:t>
            </a:r>
          </a:p>
          <a:p>
            <a:endParaRPr/>
          </a:p>
          <a:p>
            <a:r>
              <a:t>Actions</a:t>
            </a:r>
          </a:p>
          <a:p>
            <a:endParaRPr/>
          </a:p>
          <a:p>
            <a:r>
              <a:t>Forks</a:t>
            </a:r>
          </a:p>
          <a:p>
            <a:endParaRPr/>
          </a:p>
          <a:p>
            <a:r>
              <a:t>Projects</a:t>
            </a:r>
          </a:p>
          <a:p>
            <a:endParaRPr/>
          </a:p>
          <a:p>
            <a:pPr>
              <a:spcBef>
                <a:spcPct val="43750"/>
              </a:spcBef>
              <a:spcAft>
                <a:spcPct val="43750"/>
              </a:spcAft>
            </a:pPr>
            <a:r>
              <a:t>To learn more about </a:t>
            </a:r>
            <a:r>
              <a:rPr b="1"/>
              <a:t>GitHub</a:t>
            </a:r>
            <a:r>
              <a:t>, see </a:t>
            </a:r>
            <a:r>
              <a:rPr>
                <a:hlinkClick r:id="rId4"/>
              </a:rPr>
              <a:t>Getting started with GitHub</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extLst>
      <p:ext uri="{BB962C8B-B14F-4D97-AF65-F5344CB8AC3E}">
        <p14:creationId xmlns:p14="http://schemas.microsoft.com/office/powerpoint/2010/main" val="1971974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52500" lnSpcReduction="20000"/>
          </a:bodyPr>
          <a:lstStyle/>
          <a:p>
            <a:pPr>
              <a:spcBef>
                <a:spcPct val="43750"/>
              </a:spcBef>
              <a:spcAft>
                <a:spcPct val="43750"/>
              </a:spcAft>
            </a:pPr>
            <a:r>
              <a:t>As you work with </a:t>
            </a:r>
            <a:r>
              <a:rPr b="1"/>
              <a:t>Git</a:t>
            </a:r>
            <a:r>
              <a:t> and </a:t>
            </a:r>
            <a:r>
              <a:rPr b="1"/>
              <a:t>GitHub</a:t>
            </a:r>
            <a:r>
              <a:t>, you may wonder about the difference between the two.</a:t>
            </a:r>
          </a:p>
          <a:p>
            <a:endParaRPr/>
          </a:p>
          <a:p>
            <a:pPr>
              <a:spcBef>
                <a:spcPct val="43750"/>
              </a:spcBef>
              <a:spcAft>
                <a:spcPct val="43750"/>
              </a:spcAft>
            </a:pPr>
            <a:r>
              <a:rPr b="1"/>
              <a:t>Git</a:t>
            </a:r>
            <a:r>
              <a:t> is a distributed version control system (DVCS) that allows multiple developers or other contributors to work on a project. It provides a way to work with one or more local branches and push them to a remote repository. Git is responsible for everything GitHub-related that happens locally on your computer. Key features provided by Git include:</a:t>
            </a:r>
          </a:p>
          <a:p>
            <a:endParaRPr/>
          </a:p>
          <a:p>
            <a:r>
              <a:t>Installed and used on your local machine</a:t>
            </a:r>
          </a:p>
          <a:p>
            <a:endParaRPr/>
          </a:p>
          <a:p>
            <a:r>
              <a:t>Handles version control</a:t>
            </a:r>
          </a:p>
          <a:p>
            <a:endParaRPr/>
          </a:p>
          <a:p>
            <a:r>
              <a:t>Supports branching</a:t>
            </a:r>
          </a:p>
          <a:p>
            <a:endParaRPr/>
          </a:p>
          <a:p>
            <a:pPr>
              <a:spcBef>
                <a:spcPct val="43750"/>
              </a:spcBef>
              <a:spcAft>
                <a:spcPct val="43750"/>
              </a:spcAft>
            </a:pPr>
            <a:r>
              <a:t>To learn more about </a:t>
            </a:r>
            <a:r>
              <a:rPr b="1"/>
              <a:t>Git</a:t>
            </a:r>
            <a:r>
              <a:t>, see </a:t>
            </a:r>
            <a:r>
              <a:rPr>
                <a:hlinkClick r:id="rId3"/>
              </a:rPr>
              <a:t>Using common Git commands</a:t>
            </a:r>
            <a:r>
              <a:t>.</a:t>
            </a:r>
          </a:p>
          <a:p>
            <a:endParaRPr/>
          </a:p>
          <a:p>
            <a:pPr>
              <a:spcBef>
                <a:spcPct val="43750"/>
              </a:spcBef>
              <a:spcAft>
                <a:spcPct val="43750"/>
              </a:spcAft>
            </a:pPr>
            <a:r>
              <a:rPr b="1"/>
              <a:t>GitHub</a:t>
            </a:r>
            <a:r>
              <a:t> is a cloud platform that uses Git as its core technology. It simplifies the process of collaborating on projects and provides a website, command-line tools, and overall flow that allows developers and users to work together. GitHub acts as the "remote repository" mentioned previously in the </a:t>
            </a:r>
            <a:r>
              <a:rPr b="1"/>
              <a:t>Git</a:t>
            </a:r>
            <a:r>
              <a:t> section.</a:t>
            </a:r>
          </a:p>
          <a:p>
            <a:endParaRPr/>
          </a:p>
          <a:p>
            <a:pPr>
              <a:spcBef>
                <a:spcPct val="43750"/>
              </a:spcBef>
              <a:spcAft>
                <a:spcPct val="43750"/>
              </a:spcAft>
            </a:pPr>
            <a:r>
              <a:t>Key features provided by GitHub include:</a:t>
            </a:r>
          </a:p>
          <a:p>
            <a:endParaRPr/>
          </a:p>
          <a:p>
            <a:r>
              <a:t>Issues</a:t>
            </a:r>
          </a:p>
          <a:p>
            <a:endParaRPr/>
          </a:p>
          <a:p>
            <a:r>
              <a:t>Discussions</a:t>
            </a:r>
          </a:p>
          <a:p>
            <a:endParaRPr/>
          </a:p>
          <a:p>
            <a:r>
              <a:t>Pull requests</a:t>
            </a:r>
          </a:p>
          <a:p>
            <a:endParaRPr/>
          </a:p>
          <a:p>
            <a:r>
              <a:t>Notifications</a:t>
            </a:r>
          </a:p>
          <a:p>
            <a:endParaRPr/>
          </a:p>
          <a:p>
            <a:r>
              <a:t>Labels</a:t>
            </a:r>
          </a:p>
          <a:p>
            <a:endParaRPr/>
          </a:p>
          <a:p>
            <a:r>
              <a:t>Actions</a:t>
            </a:r>
          </a:p>
          <a:p>
            <a:endParaRPr/>
          </a:p>
          <a:p>
            <a:r>
              <a:t>Forks</a:t>
            </a:r>
          </a:p>
          <a:p>
            <a:endParaRPr/>
          </a:p>
          <a:p>
            <a:r>
              <a:t>Projects</a:t>
            </a:r>
          </a:p>
          <a:p>
            <a:endParaRPr/>
          </a:p>
          <a:p>
            <a:pPr>
              <a:spcBef>
                <a:spcPct val="43750"/>
              </a:spcBef>
              <a:spcAft>
                <a:spcPct val="43750"/>
              </a:spcAft>
            </a:pPr>
            <a:r>
              <a:t>To learn more about </a:t>
            </a:r>
            <a:r>
              <a:rPr b="1"/>
              <a:t>GitHub</a:t>
            </a:r>
            <a:r>
              <a:t>, see </a:t>
            </a:r>
            <a:r>
              <a:rPr>
                <a:hlinkClick r:id="rId4"/>
              </a:rPr>
              <a:t>Getting started with GitHub</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extLst>
      <p:ext uri="{BB962C8B-B14F-4D97-AF65-F5344CB8AC3E}">
        <p14:creationId xmlns:p14="http://schemas.microsoft.com/office/powerpoint/2010/main" val="2346552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52500" lnSpcReduction="20000"/>
          </a:bodyPr>
          <a:lstStyle/>
          <a:p>
            <a:pPr>
              <a:spcBef>
                <a:spcPct val="43750"/>
              </a:spcBef>
              <a:spcAft>
                <a:spcPct val="43750"/>
              </a:spcAft>
            </a:pPr>
            <a:r>
              <a:t>As you work with </a:t>
            </a:r>
            <a:r>
              <a:rPr b="1"/>
              <a:t>Git</a:t>
            </a:r>
            <a:r>
              <a:t> and </a:t>
            </a:r>
            <a:r>
              <a:rPr b="1"/>
              <a:t>GitHub</a:t>
            </a:r>
            <a:r>
              <a:t>, you may wonder about the difference between the two.</a:t>
            </a:r>
          </a:p>
          <a:p>
            <a:endParaRPr/>
          </a:p>
          <a:p>
            <a:pPr>
              <a:spcBef>
                <a:spcPct val="43750"/>
              </a:spcBef>
              <a:spcAft>
                <a:spcPct val="43750"/>
              </a:spcAft>
            </a:pPr>
            <a:r>
              <a:rPr b="1"/>
              <a:t>Git</a:t>
            </a:r>
            <a:r>
              <a:t> is a distributed version control system (DVCS) that allows multiple developers or other contributors to work on a project. It provides a way to work with one or more local branches and push them to a remote repository. Git is responsible for everything GitHub-related that happens locally on your computer. Key features provided by Git include:</a:t>
            </a:r>
          </a:p>
          <a:p>
            <a:endParaRPr/>
          </a:p>
          <a:p>
            <a:r>
              <a:t>Installed and used on your local machine</a:t>
            </a:r>
          </a:p>
          <a:p>
            <a:endParaRPr/>
          </a:p>
          <a:p>
            <a:r>
              <a:t>Handles version control</a:t>
            </a:r>
          </a:p>
          <a:p>
            <a:endParaRPr/>
          </a:p>
          <a:p>
            <a:r>
              <a:t>Supports branching</a:t>
            </a:r>
          </a:p>
          <a:p>
            <a:endParaRPr/>
          </a:p>
          <a:p>
            <a:pPr>
              <a:spcBef>
                <a:spcPct val="43750"/>
              </a:spcBef>
              <a:spcAft>
                <a:spcPct val="43750"/>
              </a:spcAft>
            </a:pPr>
            <a:r>
              <a:t>To learn more about </a:t>
            </a:r>
            <a:r>
              <a:rPr b="1"/>
              <a:t>Git</a:t>
            </a:r>
            <a:r>
              <a:t>, see </a:t>
            </a:r>
            <a:r>
              <a:rPr>
                <a:hlinkClick r:id="rId3"/>
              </a:rPr>
              <a:t>Using common Git commands</a:t>
            </a:r>
            <a:r>
              <a:t>.</a:t>
            </a:r>
          </a:p>
          <a:p>
            <a:endParaRPr/>
          </a:p>
          <a:p>
            <a:pPr>
              <a:spcBef>
                <a:spcPct val="43750"/>
              </a:spcBef>
              <a:spcAft>
                <a:spcPct val="43750"/>
              </a:spcAft>
            </a:pPr>
            <a:r>
              <a:rPr b="1"/>
              <a:t>GitHub</a:t>
            </a:r>
            <a:r>
              <a:t> is a cloud platform that uses Git as its core technology. It simplifies the process of collaborating on projects and provides a website, command-line tools, and overall flow that allows developers and users to work together. GitHub acts as the "remote repository" mentioned previously in the </a:t>
            </a:r>
            <a:r>
              <a:rPr b="1"/>
              <a:t>Git</a:t>
            </a:r>
            <a:r>
              <a:t> section.</a:t>
            </a:r>
          </a:p>
          <a:p>
            <a:endParaRPr/>
          </a:p>
          <a:p>
            <a:pPr>
              <a:spcBef>
                <a:spcPct val="43750"/>
              </a:spcBef>
              <a:spcAft>
                <a:spcPct val="43750"/>
              </a:spcAft>
            </a:pPr>
            <a:r>
              <a:t>Key features provided by GitHub include:</a:t>
            </a:r>
          </a:p>
          <a:p>
            <a:endParaRPr/>
          </a:p>
          <a:p>
            <a:r>
              <a:t>Issues</a:t>
            </a:r>
          </a:p>
          <a:p>
            <a:endParaRPr/>
          </a:p>
          <a:p>
            <a:r>
              <a:t>Discussions</a:t>
            </a:r>
          </a:p>
          <a:p>
            <a:endParaRPr/>
          </a:p>
          <a:p>
            <a:r>
              <a:t>Pull requests</a:t>
            </a:r>
          </a:p>
          <a:p>
            <a:endParaRPr/>
          </a:p>
          <a:p>
            <a:r>
              <a:t>Notifications</a:t>
            </a:r>
          </a:p>
          <a:p>
            <a:endParaRPr/>
          </a:p>
          <a:p>
            <a:r>
              <a:t>Labels</a:t>
            </a:r>
          </a:p>
          <a:p>
            <a:endParaRPr/>
          </a:p>
          <a:p>
            <a:r>
              <a:t>Actions</a:t>
            </a:r>
          </a:p>
          <a:p>
            <a:endParaRPr/>
          </a:p>
          <a:p>
            <a:r>
              <a:t>Forks</a:t>
            </a:r>
          </a:p>
          <a:p>
            <a:endParaRPr/>
          </a:p>
          <a:p>
            <a:r>
              <a:t>Projects</a:t>
            </a:r>
          </a:p>
          <a:p>
            <a:endParaRPr/>
          </a:p>
          <a:p>
            <a:pPr>
              <a:spcBef>
                <a:spcPct val="43750"/>
              </a:spcBef>
              <a:spcAft>
                <a:spcPct val="43750"/>
              </a:spcAft>
            </a:pPr>
            <a:r>
              <a:t>To learn more about </a:t>
            </a:r>
            <a:r>
              <a:rPr b="1"/>
              <a:t>GitHub</a:t>
            </a:r>
            <a:r>
              <a:t>, see </a:t>
            </a:r>
            <a:r>
              <a:rPr>
                <a:hlinkClick r:id="rId4"/>
              </a:rPr>
              <a:t>Getting started with GitHub</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extLst>
      <p:ext uri="{BB962C8B-B14F-4D97-AF65-F5344CB8AC3E}">
        <p14:creationId xmlns:p14="http://schemas.microsoft.com/office/powerpoint/2010/main" val="522529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extLst>
      <p:ext uri="{BB962C8B-B14F-4D97-AF65-F5344CB8AC3E}">
        <p14:creationId xmlns:p14="http://schemas.microsoft.com/office/powerpoint/2010/main" val="3416944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52500" lnSpcReduction="20000"/>
          </a:bodyPr>
          <a:lstStyle/>
          <a:p>
            <a:pPr>
              <a:spcBef>
                <a:spcPct val="43750"/>
              </a:spcBef>
              <a:spcAft>
                <a:spcPct val="43750"/>
              </a:spcAft>
            </a:pPr>
            <a:r>
              <a:t>As you work with </a:t>
            </a:r>
            <a:r>
              <a:rPr b="1"/>
              <a:t>Git</a:t>
            </a:r>
            <a:r>
              <a:t> and </a:t>
            </a:r>
            <a:r>
              <a:rPr b="1"/>
              <a:t>GitHub</a:t>
            </a:r>
            <a:r>
              <a:t>, you may wonder about the difference between the two.</a:t>
            </a:r>
          </a:p>
          <a:p>
            <a:endParaRPr/>
          </a:p>
          <a:p>
            <a:pPr>
              <a:spcBef>
                <a:spcPct val="43750"/>
              </a:spcBef>
              <a:spcAft>
                <a:spcPct val="43750"/>
              </a:spcAft>
            </a:pPr>
            <a:r>
              <a:rPr b="1"/>
              <a:t>Git</a:t>
            </a:r>
            <a:r>
              <a:t> is a distributed version control system (DVCS) that allows multiple developers or other contributors to work on a project. It provides a way to work with one or more local branches and push them to a remote repository. Git is responsible for everything GitHub-related that happens locally on your computer. Key features provided by Git include:</a:t>
            </a:r>
          </a:p>
          <a:p>
            <a:endParaRPr/>
          </a:p>
          <a:p>
            <a:r>
              <a:t>Installed and used on your local machine</a:t>
            </a:r>
          </a:p>
          <a:p>
            <a:endParaRPr/>
          </a:p>
          <a:p>
            <a:r>
              <a:t>Handles version control</a:t>
            </a:r>
          </a:p>
          <a:p>
            <a:endParaRPr/>
          </a:p>
          <a:p>
            <a:r>
              <a:t>Supports branching</a:t>
            </a:r>
          </a:p>
          <a:p>
            <a:endParaRPr/>
          </a:p>
          <a:p>
            <a:pPr>
              <a:spcBef>
                <a:spcPct val="43750"/>
              </a:spcBef>
              <a:spcAft>
                <a:spcPct val="43750"/>
              </a:spcAft>
            </a:pPr>
            <a:r>
              <a:t>To learn more about </a:t>
            </a:r>
            <a:r>
              <a:rPr b="1"/>
              <a:t>Git</a:t>
            </a:r>
            <a:r>
              <a:t>, see </a:t>
            </a:r>
            <a:r>
              <a:rPr>
                <a:hlinkClick r:id="rId3"/>
              </a:rPr>
              <a:t>Using common Git commands</a:t>
            </a:r>
            <a:r>
              <a:t>.</a:t>
            </a:r>
          </a:p>
          <a:p>
            <a:endParaRPr/>
          </a:p>
          <a:p>
            <a:pPr>
              <a:spcBef>
                <a:spcPct val="43750"/>
              </a:spcBef>
              <a:spcAft>
                <a:spcPct val="43750"/>
              </a:spcAft>
            </a:pPr>
            <a:r>
              <a:rPr b="1"/>
              <a:t>GitHub</a:t>
            </a:r>
            <a:r>
              <a:t> is a cloud platform that uses Git as its core technology. It simplifies the process of collaborating on projects and provides a website, command-line tools, and overall flow that allows developers and users to work together. GitHub acts as the "remote repository" mentioned previously in the </a:t>
            </a:r>
            <a:r>
              <a:rPr b="1"/>
              <a:t>Git</a:t>
            </a:r>
            <a:r>
              <a:t> section.</a:t>
            </a:r>
          </a:p>
          <a:p>
            <a:endParaRPr/>
          </a:p>
          <a:p>
            <a:pPr>
              <a:spcBef>
                <a:spcPct val="43750"/>
              </a:spcBef>
              <a:spcAft>
                <a:spcPct val="43750"/>
              </a:spcAft>
            </a:pPr>
            <a:r>
              <a:t>Key features provided by GitHub include:</a:t>
            </a:r>
          </a:p>
          <a:p>
            <a:endParaRPr/>
          </a:p>
          <a:p>
            <a:r>
              <a:t>Issues</a:t>
            </a:r>
          </a:p>
          <a:p>
            <a:endParaRPr/>
          </a:p>
          <a:p>
            <a:r>
              <a:t>Discussions</a:t>
            </a:r>
          </a:p>
          <a:p>
            <a:endParaRPr/>
          </a:p>
          <a:p>
            <a:r>
              <a:t>Pull requests</a:t>
            </a:r>
          </a:p>
          <a:p>
            <a:endParaRPr/>
          </a:p>
          <a:p>
            <a:r>
              <a:t>Notifications</a:t>
            </a:r>
          </a:p>
          <a:p>
            <a:endParaRPr/>
          </a:p>
          <a:p>
            <a:r>
              <a:t>Labels</a:t>
            </a:r>
          </a:p>
          <a:p>
            <a:endParaRPr/>
          </a:p>
          <a:p>
            <a:r>
              <a:t>Actions</a:t>
            </a:r>
          </a:p>
          <a:p>
            <a:endParaRPr/>
          </a:p>
          <a:p>
            <a:r>
              <a:t>Forks</a:t>
            </a:r>
          </a:p>
          <a:p>
            <a:endParaRPr/>
          </a:p>
          <a:p>
            <a:r>
              <a:t>Projects</a:t>
            </a:r>
          </a:p>
          <a:p>
            <a:endParaRPr/>
          </a:p>
          <a:p>
            <a:pPr>
              <a:spcBef>
                <a:spcPct val="43750"/>
              </a:spcBef>
              <a:spcAft>
                <a:spcPct val="43750"/>
              </a:spcAft>
            </a:pPr>
            <a:r>
              <a:t>To learn more about </a:t>
            </a:r>
            <a:r>
              <a:rPr b="1"/>
              <a:t>GitHub</a:t>
            </a:r>
            <a:r>
              <a:t>, see </a:t>
            </a:r>
            <a:r>
              <a:rPr>
                <a:hlinkClick r:id="rId4"/>
              </a:rPr>
              <a:t>Getting started with GitHub</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extLst>
      <p:ext uri="{BB962C8B-B14F-4D97-AF65-F5344CB8AC3E}">
        <p14:creationId xmlns:p14="http://schemas.microsoft.com/office/powerpoint/2010/main" val="2006296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52500" lnSpcReduction="20000"/>
          </a:bodyPr>
          <a:lstStyle/>
          <a:p>
            <a:pPr>
              <a:spcBef>
                <a:spcPct val="43750"/>
              </a:spcBef>
              <a:spcAft>
                <a:spcPct val="43750"/>
              </a:spcAft>
            </a:pPr>
            <a:r>
              <a:t>As you work with </a:t>
            </a:r>
            <a:r>
              <a:rPr b="1"/>
              <a:t>Git</a:t>
            </a:r>
            <a:r>
              <a:t> and </a:t>
            </a:r>
            <a:r>
              <a:rPr b="1"/>
              <a:t>GitHub</a:t>
            </a:r>
            <a:r>
              <a:t>, you may wonder about the difference between the two.</a:t>
            </a:r>
          </a:p>
          <a:p>
            <a:endParaRPr/>
          </a:p>
          <a:p>
            <a:pPr>
              <a:spcBef>
                <a:spcPct val="43750"/>
              </a:spcBef>
              <a:spcAft>
                <a:spcPct val="43750"/>
              </a:spcAft>
            </a:pPr>
            <a:r>
              <a:rPr b="1"/>
              <a:t>Git</a:t>
            </a:r>
            <a:r>
              <a:t> is a distributed version control system (DVCS) that allows multiple developers or other contributors to work on a project. It provides a way to work with one or more local branches and push them to a remote repository. Git is responsible for everything GitHub-related that happens locally on your computer. Key features provided by Git include:</a:t>
            </a:r>
          </a:p>
          <a:p>
            <a:endParaRPr/>
          </a:p>
          <a:p>
            <a:r>
              <a:t>Installed and used on your local machine</a:t>
            </a:r>
          </a:p>
          <a:p>
            <a:endParaRPr/>
          </a:p>
          <a:p>
            <a:r>
              <a:t>Handles version control</a:t>
            </a:r>
          </a:p>
          <a:p>
            <a:endParaRPr/>
          </a:p>
          <a:p>
            <a:r>
              <a:t>Supports branching</a:t>
            </a:r>
          </a:p>
          <a:p>
            <a:endParaRPr/>
          </a:p>
          <a:p>
            <a:pPr>
              <a:spcBef>
                <a:spcPct val="43750"/>
              </a:spcBef>
              <a:spcAft>
                <a:spcPct val="43750"/>
              </a:spcAft>
            </a:pPr>
            <a:r>
              <a:t>To learn more about </a:t>
            </a:r>
            <a:r>
              <a:rPr b="1"/>
              <a:t>Git</a:t>
            </a:r>
            <a:r>
              <a:t>, see </a:t>
            </a:r>
            <a:r>
              <a:rPr>
                <a:hlinkClick r:id="rId3"/>
              </a:rPr>
              <a:t>Using common Git commands</a:t>
            </a:r>
            <a:r>
              <a:t>.</a:t>
            </a:r>
          </a:p>
          <a:p>
            <a:endParaRPr/>
          </a:p>
          <a:p>
            <a:pPr>
              <a:spcBef>
                <a:spcPct val="43750"/>
              </a:spcBef>
              <a:spcAft>
                <a:spcPct val="43750"/>
              </a:spcAft>
            </a:pPr>
            <a:r>
              <a:rPr b="1"/>
              <a:t>GitHub</a:t>
            </a:r>
            <a:r>
              <a:t> is a cloud platform that uses Git as its core technology. It simplifies the process of collaborating on projects and provides a website, command-line tools, and overall flow that allows developers and users to work together. GitHub acts as the "remote repository" mentioned previously in the </a:t>
            </a:r>
            <a:r>
              <a:rPr b="1"/>
              <a:t>Git</a:t>
            </a:r>
            <a:r>
              <a:t> section.</a:t>
            </a:r>
          </a:p>
          <a:p>
            <a:endParaRPr/>
          </a:p>
          <a:p>
            <a:pPr>
              <a:spcBef>
                <a:spcPct val="43750"/>
              </a:spcBef>
              <a:spcAft>
                <a:spcPct val="43750"/>
              </a:spcAft>
            </a:pPr>
            <a:r>
              <a:t>Key features provided by GitHub include:</a:t>
            </a:r>
          </a:p>
          <a:p>
            <a:endParaRPr/>
          </a:p>
          <a:p>
            <a:r>
              <a:t>Issues</a:t>
            </a:r>
          </a:p>
          <a:p>
            <a:endParaRPr/>
          </a:p>
          <a:p>
            <a:r>
              <a:t>Discussions</a:t>
            </a:r>
          </a:p>
          <a:p>
            <a:endParaRPr/>
          </a:p>
          <a:p>
            <a:r>
              <a:t>Pull requests</a:t>
            </a:r>
          </a:p>
          <a:p>
            <a:endParaRPr/>
          </a:p>
          <a:p>
            <a:r>
              <a:t>Notifications</a:t>
            </a:r>
          </a:p>
          <a:p>
            <a:endParaRPr/>
          </a:p>
          <a:p>
            <a:r>
              <a:t>Labels</a:t>
            </a:r>
          </a:p>
          <a:p>
            <a:endParaRPr/>
          </a:p>
          <a:p>
            <a:r>
              <a:t>Actions</a:t>
            </a:r>
          </a:p>
          <a:p>
            <a:endParaRPr/>
          </a:p>
          <a:p>
            <a:r>
              <a:t>Forks</a:t>
            </a:r>
          </a:p>
          <a:p>
            <a:endParaRPr/>
          </a:p>
          <a:p>
            <a:r>
              <a:t>Projects</a:t>
            </a:r>
          </a:p>
          <a:p>
            <a:endParaRPr/>
          </a:p>
          <a:p>
            <a:pPr>
              <a:spcBef>
                <a:spcPct val="43750"/>
              </a:spcBef>
              <a:spcAft>
                <a:spcPct val="43750"/>
              </a:spcAft>
            </a:pPr>
            <a:r>
              <a:t>To learn more about </a:t>
            </a:r>
            <a:r>
              <a:rPr b="1"/>
              <a:t>GitHub</a:t>
            </a:r>
            <a:r>
              <a:t>, see </a:t>
            </a:r>
            <a:r>
              <a:rPr>
                <a:hlinkClick r:id="rId4"/>
              </a:rPr>
              <a:t>Getting started with GitHub</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extLst>
      <p:ext uri="{BB962C8B-B14F-4D97-AF65-F5344CB8AC3E}">
        <p14:creationId xmlns:p14="http://schemas.microsoft.com/office/powerpoint/2010/main" val="31752528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52500" lnSpcReduction="20000"/>
          </a:bodyPr>
          <a:lstStyle/>
          <a:p>
            <a:pPr>
              <a:spcBef>
                <a:spcPct val="43750"/>
              </a:spcBef>
              <a:spcAft>
                <a:spcPct val="43750"/>
              </a:spcAft>
            </a:pPr>
            <a:r>
              <a:t>As you work with </a:t>
            </a:r>
            <a:r>
              <a:rPr b="1"/>
              <a:t>Git</a:t>
            </a:r>
            <a:r>
              <a:t> and </a:t>
            </a:r>
            <a:r>
              <a:rPr b="1"/>
              <a:t>GitHub</a:t>
            </a:r>
            <a:r>
              <a:t>, you may wonder about the difference between the two.</a:t>
            </a:r>
          </a:p>
          <a:p>
            <a:endParaRPr/>
          </a:p>
          <a:p>
            <a:pPr>
              <a:spcBef>
                <a:spcPct val="43750"/>
              </a:spcBef>
              <a:spcAft>
                <a:spcPct val="43750"/>
              </a:spcAft>
            </a:pPr>
            <a:r>
              <a:rPr b="1"/>
              <a:t>Git</a:t>
            </a:r>
            <a:r>
              <a:t> is a distributed version control system (DVCS) that allows multiple developers or other contributors to work on a project. It provides a way to work with one or more local branches and push them to a remote repository. Git is responsible for everything GitHub-related that happens locally on your computer. Key features provided by Git include:</a:t>
            </a:r>
          </a:p>
          <a:p>
            <a:endParaRPr/>
          </a:p>
          <a:p>
            <a:r>
              <a:t>Installed and used on your local machine</a:t>
            </a:r>
          </a:p>
          <a:p>
            <a:endParaRPr/>
          </a:p>
          <a:p>
            <a:r>
              <a:t>Handles version control</a:t>
            </a:r>
          </a:p>
          <a:p>
            <a:endParaRPr/>
          </a:p>
          <a:p>
            <a:r>
              <a:t>Supports branching</a:t>
            </a:r>
          </a:p>
          <a:p>
            <a:endParaRPr/>
          </a:p>
          <a:p>
            <a:pPr>
              <a:spcBef>
                <a:spcPct val="43750"/>
              </a:spcBef>
              <a:spcAft>
                <a:spcPct val="43750"/>
              </a:spcAft>
            </a:pPr>
            <a:r>
              <a:t>To learn more about </a:t>
            </a:r>
            <a:r>
              <a:rPr b="1"/>
              <a:t>Git</a:t>
            </a:r>
            <a:r>
              <a:t>, see </a:t>
            </a:r>
            <a:r>
              <a:rPr>
                <a:hlinkClick r:id="rId3"/>
              </a:rPr>
              <a:t>Using common Git commands</a:t>
            </a:r>
            <a:r>
              <a:t>.</a:t>
            </a:r>
          </a:p>
          <a:p>
            <a:endParaRPr/>
          </a:p>
          <a:p>
            <a:pPr>
              <a:spcBef>
                <a:spcPct val="43750"/>
              </a:spcBef>
              <a:spcAft>
                <a:spcPct val="43750"/>
              </a:spcAft>
            </a:pPr>
            <a:r>
              <a:rPr b="1"/>
              <a:t>GitHub</a:t>
            </a:r>
            <a:r>
              <a:t> is a cloud platform that uses Git as its core technology. It simplifies the process of collaborating on projects and provides a website, command-line tools, and overall flow that allows developers and users to work together. GitHub acts as the "remote repository" mentioned previously in the </a:t>
            </a:r>
            <a:r>
              <a:rPr b="1"/>
              <a:t>Git</a:t>
            </a:r>
            <a:r>
              <a:t> section.</a:t>
            </a:r>
          </a:p>
          <a:p>
            <a:endParaRPr/>
          </a:p>
          <a:p>
            <a:pPr>
              <a:spcBef>
                <a:spcPct val="43750"/>
              </a:spcBef>
              <a:spcAft>
                <a:spcPct val="43750"/>
              </a:spcAft>
            </a:pPr>
            <a:r>
              <a:t>Key features provided by GitHub include:</a:t>
            </a:r>
          </a:p>
          <a:p>
            <a:endParaRPr/>
          </a:p>
          <a:p>
            <a:r>
              <a:t>Issues</a:t>
            </a:r>
          </a:p>
          <a:p>
            <a:endParaRPr/>
          </a:p>
          <a:p>
            <a:r>
              <a:t>Discussions</a:t>
            </a:r>
          </a:p>
          <a:p>
            <a:endParaRPr/>
          </a:p>
          <a:p>
            <a:r>
              <a:t>Pull requests</a:t>
            </a:r>
          </a:p>
          <a:p>
            <a:endParaRPr/>
          </a:p>
          <a:p>
            <a:r>
              <a:t>Notifications</a:t>
            </a:r>
          </a:p>
          <a:p>
            <a:endParaRPr/>
          </a:p>
          <a:p>
            <a:r>
              <a:t>Labels</a:t>
            </a:r>
          </a:p>
          <a:p>
            <a:endParaRPr/>
          </a:p>
          <a:p>
            <a:r>
              <a:t>Actions</a:t>
            </a:r>
          </a:p>
          <a:p>
            <a:endParaRPr/>
          </a:p>
          <a:p>
            <a:r>
              <a:t>Forks</a:t>
            </a:r>
          </a:p>
          <a:p>
            <a:endParaRPr/>
          </a:p>
          <a:p>
            <a:r>
              <a:t>Projects</a:t>
            </a:r>
          </a:p>
          <a:p>
            <a:endParaRPr/>
          </a:p>
          <a:p>
            <a:pPr>
              <a:spcBef>
                <a:spcPct val="43750"/>
              </a:spcBef>
              <a:spcAft>
                <a:spcPct val="43750"/>
              </a:spcAft>
            </a:pPr>
            <a:r>
              <a:t>To learn more about </a:t>
            </a:r>
            <a:r>
              <a:rPr b="1"/>
              <a:t>GitHub</a:t>
            </a:r>
            <a:r>
              <a:t>, see </a:t>
            </a:r>
            <a:r>
              <a:rPr>
                <a:hlinkClick r:id="rId4"/>
              </a:rPr>
              <a:t>Getting started with GitHub</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extLst>
      <p:ext uri="{BB962C8B-B14F-4D97-AF65-F5344CB8AC3E}">
        <p14:creationId xmlns:p14="http://schemas.microsoft.com/office/powerpoint/2010/main" val="2279804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52500" lnSpcReduction="20000"/>
          </a:bodyPr>
          <a:lstStyle/>
          <a:p>
            <a:pPr>
              <a:spcBef>
                <a:spcPct val="43750"/>
              </a:spcBef>
              <a:spcAft>
                <a:spcPct val="43750"/>
              </a:spcAft>
            </a:pPr>
            <a:r>
              <a:t>As you work with </a:t>
            </a:r>
            <a:r>
              <a:rPr b="1"/>
              <a:t>Git</a:t>
            </a:r>
            <a:r>
              <a:t> and </a:t>
            </a:r>
            <a:r>
              <a:rPr b="1"/>
              <a:t>GitHub</a:t>
            </a:r>
            <a:r>
              <a:t>, you may wonder about the difference between the two.</a:t>
            </a:r>
          </a:p>
          <a:p>
            <a:endParaRPr/>
          </a:p>
          <a:p>
            <a:pPr>
              <a:spcBef>
                <a:spcPct val="43750"/>
              </a:spcBef>
              <a:spcAft>
                <a:spcPct val="43750"/>
              </a:spcAft>
            </a:pPr>
            <a:r>
              <a:rPr b="1"/>
              <a:t>Git</a:t>
            </a:r>
            <a:r>
              <a:t> is a distributed version control system (DVCS) that allows multiple developers or other contributors to work on a project. It provides a way to work with one or more local branches and push them to a remote repository. Git is responsible for everything GitHub-related that happens locally on your computer. Key features provided by Git include:</a:t>
            </a:r>
          </a:p>
          <a:p>
            <a:endParaRPr/>
          </a:p>
          <a:p>
            <a:r>
              <a:t>Installed and used on your local machine</a:t>
            </a:r>
          </a:p>
          <a:p>
            <a:endParaRPr/>
          </a:p>
          <a:p>
            <a:r>
              <a:t>Handles version control</a:t>
            </a:r>
          </a:p>
          <a:p>
            <a:endParaRPr/>
          </a:p>
          <a:p>
            <a:r>
              <a:t>Supports branching</a:t>
            </a:r>
          </a:p>
          <a:p>
            <a:endParaRPr/>
          </a:p>
          <a:p>
            <a:pPr>
              <a:spcBef>
                <a:spcPct val="43750"/>
              </a:spcBef>
              <a:spcAft>
                <a:spcPct val="43750"/>
              </a:spcAft>
            </a:pPr>
            <a:r>
              <a:t>To learn more about </a:t>
            </a:r>
            <a:r>
              <a:rPr b="1"/>
              <a:t>Git</a:t>
            </a:r>
            <a:r>
              <a:t>, see </a:t>
            </a:r>
            <a:r>
              <a:rPr>
                <a:hlinkClick r:id="rId3"/>
              </a:rPr>
              <a:t>Using common Git commands</a:t>
            </a:r>
            <a:r>
              <a:t>.</a:t>
            </a:r>
          </a:p>
          <a:p>
            <a:endParaRPr/>
          </a:p>
          <a:p>
            <a:pPr>
              <a:spcBef>
                <a:spcPct val="43750"/>
              </a:spcBef>
              <a:spcAft>
                <a:spcPct val="43750"/>
              </a:spcAft>
            </a:pPr>
            <a:r>
              <a:rPr b="1"/>
              <a:t>GitHub</a:t>
            </a:r>
            <a:r>
              <a:t> is a cloud platform that uses Git as its core technology. It simplifies the process of collaborating on projects and provides a website, command-line tools, and overall flow that allows developers and users to work together. GitHub acts as the "remote repository" mentioned previously in the </a:t>
            </a:r>
            <a:r>
              <a:rPr b="1"/>
              <a:t>Git</a:t>
            </a:r>
            <a:r>
              <a:t> section.</a:t>
            </a:r>
          </a:p>
          <a:p>
            <a:endParaRPr/>
          </a:p>
          <a:p>
            <a:pPr>
              <a:spcBef>
                <a:spcPct val="43750"/>
              </a:spcBef>
              <a:spcAft>
                <a:spcPct val="43750"/>
              </a:spcAft>
            </a:pPr>
            <a:r>
              <a:t>Key features provided by GitHub include:</a:t>
            </a:r>
          </a:p>
          <a:p>
            <a:endParaRPr/>
          </a:p>
          <a:p>
            <a:r>
              <a:t>Issues</a:t>
            </a:r>
          </a:p>
          <a:p>
            <a:endParaRPr/>
          </a:p>
          <a:p>
            <a:r>
              <a:t>Discussions</a:t>
            </a:r>
          </a:p>
          <a:p>
            <a:endParaRPr/>
          </a:p>
          <a:p>
            <a:r>
              <a:t>Pull requests</a:t>
            </a:r>
          </a:p>
          <a:p>
            <a:endParaRPr/>
          </a:p>
          <a:p>
            <a:r>
              <a:t>Notifications</a:t>
            </a:r>
          </a:p>
          <a:p>
            <a:endParaRPr/>
          </a:p>
          <a:p>
            <a:r>
              <a:t>Labels</a:t>
            </a:r>
          </a:p>
          <a:p>
            <a:endParaRPr/>
          </a:p>
          <a:p>
            <a:r>
              <a:t>Actions</a:t>
            </a:r>
          </a:p>
          <a:p>
            <a:endParaRPr/>
          </a:p>
          <a:p>
            <a:r>
              <a:t>Forks</a:t>
            </a:r>
          </a:p>
          <a:p>
            <a:endParaRPr/>
          </a:p>
          <a:p>
            <a:r>
              <a:t>Projects</a:t>
            </a:r>
          </a:p>
          <a:p>
            <a:endParaRPr/>
          </a:p>
          <a:p>
            <a:pPr>
              <a:spcBef>
                <a:spcPct val="43750"/>
              </a:spcBef>
              <a:spcAft>
                <a:spcPct val="43750"/>
              </a:spcAft>
            </a:pPr>
            <a:r>
              <a:t>To learn more about </a:t>
            </a:r>
            <a:r>
              <a:rPr b="1"/>
              <a:t>GitHub</a:t>
            </a:r>
            <a:r>
              <a:t>, see </a:t>
            </a:r>
            <a:r>
              <a:rPr>
                <a:hlinkClick r:id="rId4"/>
              </a:rPr>
              <a:t>Getting started with GitHub</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extLst>
      <p:ext uri="{BB962C8B-B14F-4D97-AF65-F5344CB8AC3E}">
        <p14:creationId xmlns:p14="http://schemas.microsoft.com/office/powerpoint/2010/main" val="3337956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52500" lnSpcReduction="20000"/>
          </a:bodyPr>
          <a:lstStyle/>
          <a:p>
            <a:pPr>
              <a:spcBef>
                <a:spcPct val="43750"/>
              </a:spcBef>
              <a:spcAft>
                <a:spcPct val="43750"/>
              </a:spcAft>
            </a:pPr>
            <a:r>
              <a:t>As you work with </a:t>
            </a:r>
            <a:r>
              <a:rPr b="1"/>
              <a:t>Git</a:t>
            </a:r>
            <a:r>
              <a:t> and </a:t>
            </a:r>
            <a:r>
              <a:rPr b="1"/>
              <a:t>GitHub</a:t>
            </a:r>
            <a:r>
              <a:t>, you may wonder about the difference between the two.</a:t>
            </a:r>
          </a:p>
          <a:p>
            <a:endParaRPr/>
          </a:p>
          <a:p>
            <a:pPr>
              <a:spcBef>
                <a:spcPct val="43750"/>
              </a:spcBef>
              <a:spcAft>
                <a:spcPct val="43750"/>
              </a:spcAft>
            </a:pPr>
            <a:r>
              <a:rPr b="1"/>
              <a:t>Git</a:t>
            </a:r>
            <a:r>
              <a:t> is a distributed version control system (DVCS) that allows multiple developers or other contributors to work on a project. It provides a way to work with one or more local branches and push them to a remote repository. Git is responsible for everything GitHub-related that happens locally on your computer. Key features provided by Git include:</a:t>
            </a:r>
          </a:p>
          <a:p>
            <a:endParaRPr/>
          </a:p>
          <a:p>
            <a:r>
              <a:t>Installed and used on your local machine</a:t>
            </a:r>
          </a:p>
          <a:p>
            <a:endParaRPr/>
          </a:p>
          <a:p>
            <a:r>
              <a:t>Handles version control</a:t>
            </a:r>
          </a:p>
          <a:p>
            <a:endParaRPr/>
          </a:p>
          <a:p>
            <a:r>
              <a:t>Supports branching</a:t>
            </a:r>
          </a:p>
          <a:p>
            <a:endParaRPr/>
          </a:p>
          <a:p>
            <a:pPr>
              <a:spcBef>
                <a:spcPct val="43750"/>
              </a:spcBef>
              <a:spcAft>
                <a:spcPct val="43750"/>
              </a:spcAft>
            </a:pPr>
            <a:r>
              <a:t>To learn more about </a:t>
            </a:r>
            <a:r>
              <a:rPr b="1"/>
              <a:t>Git</a:t>
            </a:r>
            <a:r>
              <a:t>, see </a:t>
            </a:r>
            <a:r>
              <a:rPr>
                <a:hlinkClick r:id="rId3"/>
              </a:rPr>
              <a:t>Using common Git commands</a:t>
            </a:r>
            <a:r>
              <a:t>.</a:t>
            </a:r>
          </a:p>
          <a:p>
            <a:endParaRPr/>
          </a:p>
          <a:p>
            <a:pPr>
              <a:spcBef>
                <a:spcPct val="43750"/>
              </a:spcBef>
              <a:spcAft>
                <a:spcPct val="43750"/>
              </a:spcAft>
            </a:pPr>
            <a:r>
              <a:rPr b="1"/>
              <a:t>GitHub</a:t>
            </a:r>
            <a:r>
              <a:t> is a cloud platform that uses Git as its core technology. It simplifies the process of collaborating on projects and provides a website, command-line tools, and overall flow that allows developers and users to work together. GitHub acts as the "remote repository" mentioned previously in the </a:t>
            </a:r>
            <a:r>
              <a:rPr b="1"/>
              <a:t>Git</a:t>
            </a:r>
            <a:r>
              <a:t> section.</a:t>
            </a:r>
          </a:p>
          <a:p>
            <a:endParaRPr/>
          </a:p>
          <a:p>
            <a:pPr>
              <a:spcBef>
                <a:spcPct val="43750"/>
              </a:spcBef>
              <a:spcAft>
                <a:spcPct val="43750"/>
              </a:spcAft>
            </a:pPr>
            <a:r>
              <a:t>Key features provided by GitHub include:</a:t>
            </a:r>
          </a:p>
          <a:p>
            <a:endParaRPr/>
          </a:p>
          <a:p>
            <a:r>
              <a:t>Issues</a:t>
            </a:r>
          </a:p>
          <a:p>
            <a:endParaRPr/>
          </a:p>
          <a:p>
            <a:r>
              <a:t>Discussions</a:t>
            </a:r>
          </a:p>
          <a:p>
            <a:endParaRPr/>
          </a:p>
          <a:p>
            <a:r>
              <a:t>Pull requests</a:t>
            </a:r>
          </a:p>
          <a:p>
            <a:endParaRPr/>
          </a:p>
          <a:p>
            <a:r>
              <a:t>Notifications</a:t>
            </a:r>
          </a:p>
          <a:p>
            <a:endParaRPr/>
          </a:p>
          <a:p>
            <a:r>
              <a:t>Labels</a:t>
            </a:r>
          </a:p>
          <a:p>
            <a:endParaRPr/>
          </a:p>
          <a:p>
            <a:r>
              <a:t>Actions</a:t>
            </a:r>
          </a:p>
          <a:p>
            <a:endParaRPr/>
          </a:p>
          <a:p>
            <a:r>
              <a:t>Forks</a:t>
            </a:r>
          </a:p>
          <a:p>
            <a:endParaRPr/>
          </a:p>
          <a:p>
            <a:r>
              <a:t>Projects</a:t>
            </a:r>
          </a:p>
          <a:p>
            <a:endParaRPr/>
          </a:p>
          <a:p>
            <a:pPr>
              <a:spcBef>
                <a:spcPct val="43750"/>
              </a:spcBef>
              <a:spcAft>
                <a:spcPct val="43750"/>
              </a:spcAft>
            </a:pPr>
            <a:r>
              <a:t>To learn more about </a:t>
            </a:r>
            <a:r>
              <a:rPr b="1"/>
              <a:t>GitHub</a:t>
            </a:r>
            <a:r>
              <a:t>, see </a:t>
            </a:r>
            <a:r>
              <a:rPr>
                <a:hlinkClick r:id="rId4"/>
              </a:rPr>
              <a:t>Getting started with GitHub</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extLst>
      <p:ext uri="{BB962C8B-B14F-4D97-AF65-F5344CB8AC3E}">
        <p14:creationId xmlns:p14="http://schemas.microsoft.com/office/powerpoint/2010/main" val="1983358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extLst>
      <p:ext uri="{BB962C8B-B14F-4D97-AF65-F5344CB8AC3E}">
        <p14:creationId xmlns:p14="http://schemas.microsoft.com/office/powerpoint/2010/main" val="1397766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52500" lnSpcReduction="20000"/>
          </a:bodyPr>
          <a:lstStyle/>
          <a:p>
            <a:pPr>
              <a:spcBef>
                <a:spcPct val="43750"/>
              </a:spcBef>
              <a:spcAft>
                <a:spcPct val="43750"/>
              </a:spcAft>
            </a:pPr>
            <a:r>
              <a:t>As you work with </a:t>
            </a:r>
            <a:r>
              <a:rPr b="1"/>
              <a:t>Git</a:t>
            </a:r>
            <a:r>
              <a:t> and </a:t>
            </a:r>
            <a:r>
              <a:rPr b="1"/>
              <a:t>GitHub</a:t>
            </a:r>
            <a:r>
              <a:t>, you may wonder about the difference between the two.</a:t>
            </a:r>
          </a:p>
          <a:p>
            <a:endParaRPr/>
          </a:p>
          <a:p>
            <a:pPr>
              <a:spcBef>
                <a:spcPct val="43750"/>
              </a:spcBef>
              <a:spcAft>
                <a:spcPct val="43750"/>
              </a:spcAft>
            </a:pPr>
            <a:r>
              <a:rPr b="1"/>
              <a:t>Git</a:t>
            </a:r>
            <a:r>
              <a:t> is a distributed version control system (DVCS) that allows multiple developers or other contributors to work on a project. It provides a way to work with one or more local branches and push them to a remote repository. Git is responsible for everything GitHub-related that happens locally on your computer. Key features provided by Git include:</a:t>
            </a:r>
          </a:p>
          <a:p>
            <a:endParaRPr/>
          </a:p>
          <a:p>
            <a:r>
              <a:t>Installed and used on your local machine</a:t>
            </a:r>
          </a:p>
          <a:p>
            <a:endParaRPr/>
          </a:p>
          <a:p>
            <a:r>
              <a:t>Handles version control</a:t>
            </a:r>
          </a:p>
          <a:p>
            <a:endParaRPr/>
          </a:p>
          <a:p>
            <a:r>
              <a:t>Supports branching</a:t>
            </a:r>
          </a:p>
          <a:p>
            <a:endParaRPr/>
          </a:p>
          <a:p>
            <a:pPr>
              <a:spcBef>
                <a:spcPct val="43750"/>
              </a:spcBef>
              <a:spcAft>
                <a:spcPct val="43750"/>
              </a:spcAft>
            </a:pPr>
            <a:r>
              <a:t>To learn more about </a:t>
            </a:r>
            <a:r>
              <a:rPr b="1"/>
              <a:t>Git</a:t>
            </a:r>
            <a:r>
              <a:t>, see </a:t>
            </a:r>
            <a:r>
              <a:rPr>
                <a:hlinkClick r:id="rId3"/>
              </a:rPr>
              <a:t>Using common Git commands</a:t>
            </a:r>
            <a:r>
              <a:t>.</a:t>
            </a:r>
          </a:p>
          <a:p>
            <a:endParaRPr/>
          </a:p>
          <a:p>
            <a:pPr>
              <a:spcBef>
                <a:spcPct val="43750"/>
              </a:spcBef>
              <a:spcAft>
                <a:spcPct val="43750"/>
              </a:spcAft>
            </a:pPr>
            <a:r>
              <a:rPr b="1"/>
              <a:t>GitHub</a:t>
            </a:r>
            <a:r>
              <a:t> is a cloud platform that uses Git as its core technology. It simplifies the process of collaborating on projects and provides a website, command-line tools, and overall flow that allows developers and users to work together. GitHub acts as the "remote repository" mentioned previously in the </a:t>
            </a:r>
            <a:r>
              <a:rPr b="1"/>
              <a:t>Git</a:t>
            </a:r>
            <a:r>
              <a:t> section.</a:t>
            </a:r>
          </a:p>
          <a:p>
            <a:endParaRPr/>
          </a:p>
          <a:p>
            <a:pPr>
              <a:spcBef>
                <a:spcPct val="43750"/>
              </a:spcBef>
              <a:spcAft>
                <a:spcPct val="43750"/>
              </a:spcAft>
            </a:pPr>
            <a:r>
              <a:t>Key features provided by GitHub include:</a:t>
            </a:r>
          </a:p>
          <a:p>
            <a:endParaRPr/>
          </a:p>
          <a:p>
            <a:r>
              <a:t>Issues</a:t>
            </a:r>
          </a:p>
          <a:p>
            <a:endParaRPr/>
          </a:p>
          <a:p>
            <a:r>
              <a:t>Discussions</a:t>
            </a:r>
          </a:p>
          <a:p>
            <a:endParaRPr/>
          </a:p>
          <a:p>
            <a:r>
              <a:t>Pull requests</a:t>
            </a:r>
          </a:p>
          <a:p>
            <a:endParaRPr/>
          </a:p>
          <a:p>
            <a:r>
              <a:t>Notifications</a:t>
            </a:r>
          </a:p>
          <a:p>
            <a:endParaRPr/>
          </a:p>
          <a:p>
            <a:r>
              <a:t>Labels</a:t>
            </a:r>
          </a:p>
          <a:p>
            <a:endParaRPr/>
          </a:p>
          <a:p>
            <a:r>
              <a:t>Actions</a:t>
            </a:r>
          </a:p>
          <a:p>
            <a:endParaRPr/>
          </a:p>
          <a:p>
            <a:r>
              <a:t>Forks</a:t>
            </a:r>
          </a:p>
          <a:p>
            <a:endParaRPr/>
          </a:p>
          <a:p>
            <a:r>
              <a:t>Projects</a:t>
            </a:r>
          </a:p>
          <a:p>
            <a:endParaRPr/>
          </a:p>
          <a:p>
            <a:pPr>
              <a:spcBef>
                <a:spcPct val="43750"/>
              </a:spcBef>
              <a:spcAft>
                <a:spcPct val="43750"/>
              </a:spcAft>
            </a:pPr>
            <a:r>
              <a:t>To learn more about </a:t>
            </a:r>
            <a:r>
              <a:rPr b="1"/>
              <a:t>GitHub</a:t>
            </a:r>
            <a:r>
              <a:t>, see </a:t>
            </a:r>
            <a:r>
              <a:rPr>
                <a:hlinkClick r:id="rId4"/>
              </a:rPr>
              <a:t>Getting started with GitHub</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extLst>
      <p:ext uri="{BB962C8B-B14F-4D97-AF65-F5344CB8AC3E}">
        <p14:creationId xmlns:p14="http://schemas.microsoft.com/office/powerpoint/2010/main" val="589172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52500" lnSpcReduction="20000"/>
          </a:bodyPr>
          <a:lstStyle/>
          <a:p>
            <a:pPr>
              <a:spcBef>
                <a:spcPct val="43750"/>
              </a:spcBef>
              <a:spcAft>
                <a:spcPct val="43750"/>
              </a:spcAft>
            </a:pPr>
            <a:r>
              <a:t>As you work with </a:t>
            </a:r>
            <a:r>
              <a:rPr b="1"/>
              <a:t>Git</a:t>
            </a:r>
            <a:r>
              <a:t> and </a:t>
            </a:r>
            <a:r>
              <a:rPr b="1"/>
              <a:t>GitHub</a:t>
            </a:r>
            <a:r>
              <a:t>, you may wonder about the difference between the two.</a:t>
            </a:r>
          </a:p>
          <a:p>
            <a:endParaRPr/>
          </a:p>
          <a:p>
            <a:pPr>
              <a:spcBef>
                <a:spcPct val="43750"/>
              </a:spcBef>
              <a:spcAft>
                <a:spcPct val="43750"/>
              </a:spcAft>
            </a:pPr>
            <a:r>
              <a:rPr b="1"/>
              <a:t>Git</a:t>
            </a:r>
            <a:r>
              <a:t> is a distributed version control system (DVCS) that allows multiple developers or other contributors to work on a project. It provides a way to work with one or more local branches and push them to a remote repository. Git is responsible for everything GitHub-related that happens locally on your computer. Key features provided by Git include:</a:t>
            </a:r>
          </a:p>
          <a:p>
            <a:endParaRPr/>
          </a:p>
          <a:p>
            <a:r>
              <a:t>Installed and used on your local machine</a:t>
            </a:r>
          </a:p>
          <a:p>
            <a:endParaRPr/>
          </a:p>
          <a:p>
            <a:r>
              <a:t>Handles version control</a:t>
            </a:r>
          </a:p>
          <a:p>
            <a:endParaRPr/>
          </a:p>
          <a:p>
            <a:r>
              <a:t>Supports branching</a:t>
            </a:r>
          </a:p>
          <a:p>
            <a:endParaRPr/>
          </a:p>
          <a:p>
            <a:pPr>
              <a:spcBef>
                <a:spcPct val="43750"/>
              </a:spcBef>
              <a:spcAft>
                <a:spcPct val="43750"/>
              </a:spcAft>
            </a:pPr>
            <a:r>
              <a:t>To learn more about </a:t>
            </a:r>
            <a:r>
              <a:rPr b="1"/>
              <a:t>Git</a:t>
            </a:r>
            <a:r>
              <a:t>, see </a:t>
            </a:r>
            <a:r>
              <a:rPr>
                <a:hlinkClick r:id="rId3"/>
              </a:rPr>
              <a:t>Using common Git commands</a:t>
            </a:r>
            <a:r>
              <a:t>.</a:t>
            </a:r>
          </a:p>
          <a:p>
            <a:endParaRPr/>
          </a:p>
          <a:p>
            <a:pPr>
              <a:spcBef>
                <a:spcPct val="43750"/>
              </a:spcBef>
              <a:spcAft>
                <a:spcPct val="43750"/>
              </a:spcAft>
            </a:pPr>
            <a:r>
              <a:rPr b="1"/>
              <a:t>GitHub</a:t>
            </a:r>
            <a:r>
              <a:t> is a cloud platform that uses Git as its core technology. It simplifies the process of collaborating on projects and provides a website, command-line tools, and overall flow that allows developers and users to work together. GitHub acts as the "remote repository" mentioned previously in the </a:t>
            </a:r>
            <a:r>
              <a:rPr b="1"/>
              <a:t>Git</a:t>
            </a:r>
            <a:r>
              <a:t> section.</a:t>
            </a:r>
          </a:p>
          <a:p>
            <a:endParaRPr/>
          </a:p>
          <a:p>
            <a:pPr>
              <a:spcBef>
                <a:spcPct val="43750"/>
              </a:spcBef>
              <a:spcAft>
                <a:spcPct val="43750"/>
              </a:spcAft>
            </a:pPr>
            <a:r>
              <a:t>Key features provided by GitHub include:</a:t>
            </a:r>
          </a:p>
          <a:p>
            <a:endParaRPr/>
          </a:p>
          <a:p>
            <a:r>
              <a:t>Issues</a:t>
            </a:r>
          </a:p>
          <a:p>
            <a:endParaRPr/>
          </a:p>
          <a:p>
            <a:r>
              <a:t>Discussions</a:t>
            </a:r>
          </a:p>
          <a:p>
            <a:endParaRPr/>
          </a:p>
          <a:p>
            <a:r>
              <a:t>Pull requests</a:t>
            </a:r>
          </a:p>
          <a:p>
            <a:endParaRPr/>
          </a:p>
          <a:p>
            <a:r>
              <a:t>Notifications</a:t>
            </a:r>
          </a:p>
          <a:p>
            <a:endParaRPr/>
          </a:p>
          <a:p>
            <a:r>
              <a:t>Labels</a:t>
            </a:r>
          </a:p>
          <a:p>
            <a:endParaRPr/>
          </a:p>
          <a:p>
            <a:r>
              <a:t>Actions</a:t>
            </a:r>
          </a:p>
          <a:p>
            <a:endParaRPr/>
          </a:p>
          <a:p>
            <a:r>
              <a:t>Forks</a:t>
            </a:r>
          </a:p>
          <a:p>
            <a:endParaRPr/>
          </a:p>
          <a:p>
            <a:r>
              <a:t>Projects</a:t>
            </a:r>
          </a:p>
          <a:p>
            <a:endParaRPr/>
          </a:p>
          <a:p>
            <a:pPr>
              <a:spcBef>
                <a:spcPct val="43750"/>
              </a:spcBef>
              <a:spcAft>
                <a:spcPct val="43750"/>
              </a:spcAft>
            </a:pPr>
            <a:r>
              <a:t>To learn more about </a:t>
            </a:r>
            <a:r>
              <a:rPr b="1"/>
              <a:t>GitHub</a:t>
            </a:r>
            <a:r>
              <a:t>, see </a:t>
            </a:r>
            <a:r>
              <a:rPr>
                <a:hlinkClick r:id="rId4"/>
              </a:rPr>
              <a:t>Getting started with GitHub</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extLst>
      <p:ext uri="{BB962C8B-B14F-4D97-AF65-F5344CB8AC3E}">
        <p14:creationId xmlns:p14="http://schemas.microsoft.com/office/powerpoint/2010/main" val="22316960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33</a:t>
            </a:fld>
            <a:endParaRPr lang="en-US"/>
          </a:p>
        </p:txBody>
      </p:sp>
    </p:spTree>
    <p:extLst>
      <p:ext uri="{BB962C8B-B14F-4D97-AF65-F5344CB8AC3E}">
        <p14:creationId xmlns:p14="http://schemas.microsoft.com/office/powerpoint/2010/main" val="36514247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52500" lnSpcReduction="20000"/>
          </a:bodyPr>
          <a:lstStyle/>
          <a:p>
            <a:pPr>
              <a:spcBef>
                <a:spcPct val="43750"/>
              </a:spcBef>
              <a:spcAft>
                <a:spcPct val="43750"/>
              </a:spcAft>
            </a:pPr>
            <a:r>
              <a:t>As you work with </a:t>
            </a:r>
            <a:r>
              <a:rPr b="1"/>
              <a:t>Git</a:t>
            </a:r>
            <a:r>
              <a:t> and </a:t>
            </a:r>
            <a:r>
              <a:rPr b="1"/>
              <a:t>GitHub</a:t>
            </a:r>
            <a:r>
              <a:t>, you may wonder about the difference between the two.</a:t>
            </a:r>
          </a:p>
          <a:p>
            <a:endParaRPr/>
          </a:p>
          <a:p>
            <a:pPr>
              <a:spcBef>
                <a:spcPct val="43750"/>
              </a:spcBef>
              <a:spcAft>
                <a:spcPct val="43750"/>
              </a:spcAft>
            </a:pPr>
            <a:r>
              <a:rPr b="1"/>
              <a:t>Git</a:t>
            </a:r>
            <a:r>
              <a:t> is a distributed version control system (DVCS) that allows multiple developers or other contributors to work on a project. It provides a way to work with one or more local branches and push them to a remote repository. Git is responsible for everything GitHub-related that happens locally on your computer. Key features provided by Git include:</a:t>
            </a:r>
          </a:p>
          <a:p>
            <a:endParaRPr/>
          </a:p>
          <a:p>
            <a:r>
              <a:t>Installed and used on your local machine</a:t>
            </a:r>
          </a:p>
          <a:p>
            <a:endParaRPr/>
          </a:p>
          <a:p>
            <a:r>
              <a:t>Handles version control</a:t>
            </a:r>
          </a:p>
          <a:p>
            <a:endParaRPr/>
          </a:p>
          <a:p>
            <a:r>
              <a:t>Supports branching</a:t>
            </a:r>
          </a:p>
          <a:p>
            <a:endParaRPr/>
          </a:p>
          <a:p>
            <a:pPr>
              <a:spcBef>
                <a:spcPct val="43750"/>
              </a:spcBef>
              <a:spcAft>
                <a:spcPct val="43750"/>
              </a:spcAft>
            </a:pPr>
            <a:r>
              <a:t>To learn more about </a:t>
            </a:r>
            <a:r>
              <a:rPr b="1"/>
              <a:t>Git</a:t>
            </a:r>
            <a:r>
              <a:t>, see </a:t>
            </a:r>
            <a:r>
              <a:rPr>
                <a:hlinkClick r:id="rId3"/>
              </a:rPr>
              <a:t>Using common Git commands</a:t>
            </a:r>
            <a:r>
              <a:t>.</a:t>
            </a:r>
          </a:p>
          <a:p>
            <a:endParaRPr/>
          </a:p>
          <a:p>
            <a:pPr>
              <a:spcBef>
                <a:spcPct val="43750"/>
              </a:spcBef>
              <a:spcAft>
                <a:spcPct val="43750"/>
              </a:spcAft>
            </a:pPr>
            <a:r>
              <a:rPr b="1"/>
              <a:t>GitHub</a:t>
            </a:r>
            <a:r>
              <a:t> is a cloud platform that uses Git as its core technology. It simplifies the process of collaborating on projects and provides a website, command-line tools, and overall flow that allows developers and users to work together. GitHub acts as the "remote repository" mentioned previously in the </a:t>
            </a:r>
            <a:r>
              <a:rPr b="1"/>
              <a:t>Git</a:t>
            </a:r>
            <a:r>
              <a:t> section.</a:t>
            </a:r>
          </a:p>
          <a:p>
            <a:endParaRPr/>
          </a:p>
          <a:p>
            <a:pPr>
              <a:spcBef>
                <a:spcPct val="43750"/>
              </a:spcBef>
              <a:spcAft>
                <a:spcPct val="43750"/>
              </a:spcAft>
            </a:pPr>
            <a:r>
              <a:t>Key features provided by GitHub include:</a:t>
            </a:r>
          </a:p>
          <a:p>
            <a:endParaRPr/>
          </a:p>
          <a:p>
            <a:r>
              <a:t>Issues</a:t>
            </a:r>
          </a:p>
          <a:p>
            <a:endParaRPr/>
          </a:p>
          <a:p>
            <a:r>
              <a:t>Discussions</a:t>
            </a:r>
          </a:p>
          <a:p>
            <a:endParaRPr/>
          </a:p>
          <a:p>
            <a:r>
              <a:t>Pull requests</a:t>
            </a:r>
          </a:p>
          <a:p>
            <a:endParaRPr/>
          </a:p>
          <a:p>
            <a:r>
              <a:t>Notifications</a:t>
            </a:r>
          </a:p>
          <a:p>
            <a:endParaRPr/>
          </a:p>
          <a:p>
            <a:r>
              <a:t>Labels</a:t>
            </a:r>
          </a:p>
          <a:p>
            <a:endParaRPr/>
          </a:p>
          <a:p>
            <a:r>
              <a:t>Actions</a:t>
            </a:r>
          </a:p>
          <a:p>
            <a:endParaRPr/>
          </a:p>
          <a:p>
            <a:r>
              <a:t>Forks</a:t>
            </a:r>
          </a:p>
          <a:p>
            <a:endParaRPr/>
          </a:p>
          <a:p>
            <a:r>
              <a:t>Projects</a:t>
            </a:r>
          </a:p>
          <a:p>
            <a:endParaRPr/>
          </a:p>
          <a:p>
            <a:pPr>
              <a:spcBef>
                <a:spcPct val="43750"/>
              </a:spcBef>
              <a:spcAft>
                <a:spcPct val="43750"/>
              </a:spcAft>
            </a:pPr>
            <a:r>
              <a:t>To learn more about </a:t>
            </a:r>
            <a:r>
              <a:rPr b="1"/>
              <a:t>GitHub</a:t>
            </a:r>
            <a:r>
              <a:t>, see </a:t>
            </a:r>
            <a:r>
              <a:rPr>
                <a:hlinkClick r:id="rId4"/>
              </a:rPr>
              <a:t>Getting started with GitHub</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34</a:t>
            </a:fld>
            <a:endParaRPr lang="en-US"/>
          </a:p>
        </p:txBody>
      </p:sp>
    </p:spTree>
    <p:extLst>
      <p:ext uri="{BB962C8B-B14F-4D97-AF65-F5344CB8AC3E}">
        <p14:creationId xmlns:p14="http://schemas.microsoft.com/office/powerpoint/2010/main" val="36745684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52500" lnSpcReduction="20000"/>
          </a:bodyPr>
          <a:lstStyle/>
          <a:p>
            <a:pPr>
              <a:spcBef>
                <a:spcPct val="43750"/>
              </a:spcBef>
              <a:spcAft>
                <a:spcPct val="43750"/>
              </a:spcAft>
            </a:pPr>
            <a:r>
              <a:t>As you work with </a:t>
            </a:r>
            <a:r>
              <a:rPr b="1"/>
              <a:t>Git</a:t>
            </a:r>
            <a:r>
              <a:t> and </a:t>
            </a:r>
            <a:r>
              <a:rPr b="1"/>
              <a:t>GitHub</a:t>
            </a:r>
            <a:r>
              <a:t>, you may wonder about the difference between the two.</a:t>
            </a:r>
          </a:p>
          <a:p>
            <a:endParaRPr/>
          </a:p>
          <a:p>
            <a:pPr>
              <a:spcBef>
                <a:spcPct val="43750"/>
              </a:spcBef>
              <a:spcAft>
                <a:spcPct val="43750"/>
              </a:spcAft>
            </a:pPr>
            <a:r>
              <a:rPr b="1"/>
              <a:t>Git</a:t>
            </a:r>
            <a:r>
              <a:t> is a distributed version control system (DVCS) that allows multiple developers or other contributors to work on a project. It provides a way to work with one or more local branches and push them to a remote repository. Git is responsible for everything GitHub-related that happens locally on your computer. Key features provided by Git include:</a:t>
            </a:r>
          </a:p>
          <a:p>
            <a:endParaRPr/>
          </a:p>
          <a:p>
            <a:r>
              <a:t>Installed and used on your local machine</a:t>
            </a:r>
          </a:p>
          <a:p>
            <a:endParaRPr/>
          </a:p>
          <a:p>
            <a:r>
              <a:t>Handles version control</a:t>
            </a:r>
          </a:p>
          <a:p>
            <a:endParaRPr/>
          </a:p>
          <a:p>
            <a:r>
              <a:t>Supports branching</a:t>
            </a:r>
          </a:p>
          <a:p>
            <a:endParaRPr/>
          </a:p>
          <a:p>
            <a:pPr>
              <a:spcBef>
                <a:spcPct val="43750"/>
              </a:spcBef>
              <a:spcAft>
                <a:spcPct val="43750"/>
              </a:spcAft>
            </a:pPr>
            <a:r>
              <a:t>To learn more about </a:t>
            </a:r>
            <a:r>
              <a:rPr b="1"/>
              <a:t>Git</a:t>
            </a:r>
            <a:r>
              <a:t>, see </a:t>
            </a:r>
            <a:r>
              <a:rPr>
                <a:hlinkClick r:id="rId3"/>
              </a:rPr>
              <a:t>Using common Git commands</a:t>
            </a:r>
            <a:r>
              <a:t>.</a:t>
            </a:r>
          </a:p>
          <a:p>
            <a:endParaRPr/>
          </a:p>
          <a:p>
            <a:pPr>
              <a:spcBef>
                <a:spcPct val="43750"/>
              </a:spcBef>
              <a:spcAft>
                <a:spcPct val="43750"/>
              </a:spcAft>
            </a:pPr>
            <a:r>
              <a:rPr b="1"/>
              <a:t>GitHub</a:t>
            </a:r>
            <a:r>
              <a:t> is a cloud platform that uses Git as its core technology. It simplifies the process of collaborating on projects and provides a website, command-line tools, and overall flow that allows developers and users to work together. GitHub acts as the "remote repository" mentioned previously in the </a:t>
            </a:r>
            <a:r>
              <a:rPr b="1"/>
              <a:t>Git</a:t>
            </a:r>
            <a:r>
              <a:t> section.</a:t>
            </a:r>
          </a:p>
          <a:p>
            <a:endParaRPr/>
          </a:p>
          <a:p>
            <a:pPr>
              <a:spcBef>
                <a:spcPct val="43750"/>
              </a:spcBef>
              <a:spcAft>
                <a:spcPct val="43750"/>
              </a:spcAft>
            </a:pPr>
            <a:r>
              <a:t>Key features provided by GitHub include:</a:t>
            </a:r>
          </a:p>
          <a:p>
            <a:endParaRPr/>
          </a:p>
          <a:p>
            <a:r>
              <a:t>Issues</a:t>
            </a:r>
          </a:p>
          <a:p>
            <a:endParaRPr/>
          </a:p>
          <a:p>
            <a:r>
              <a:t>Discussions</a:t>
            </a:r>
          </a:p>
          <a:p>
            <a:endParaRPr/>
          </a:p>
          <a:p>
            <a:r>
              <a:t>Pull requests</a:t>
            </a:r>
          </a:p>
          <a:p>
            <a:endParaRPr/>
          </a:p>
          <a:p>
            <a:r>
              <a:t>Notifications</a:t>
            </a:r>
          </a:p>
          <a:p>
            <a:endParaRPr/>
          </a:p>
          <a:p>
            <a:r>
              <a:t>Labels</a:t>
            </a:r>
          </a:p>
          <a:p>
            <a:endParaRPr/>
          </a:p>
          <a:p>
            <a:r>
              <a:t>Actions</a:t>
            </a:r>
          </a:p>
          <a:p>
            <a:endParaRPr/>
          </a:p>
          <a:p>
            <a:r>
              <a:t>Forks</a:t>
            </a:r>
          </a:p>
          <a:p>
            <a:endParaRPr/>
          </a:p>
          <a:p>
            <a:r>
              <a:t>Projects</a:t>
            </a:r>
          </a:p>
          <a:p>
            <a:endParaRPr/>
          </a:p>
          <a:p>
            <a:pPr>
              <a:spcBef>
                <a:spcPct val="43750"/>
              </a:spcBef>
              <a:spcAft>
                <a:spcPct val="43750"/>
              </a:spcAft>
            </a:pPr>
            <a:r>
              <a:t>To learn more about </a:t>
            </a:r>
            <a:r>
              <a:rPr b="1"/>
              <a:t>GitHub</a:t>
            </a:r>
            <a:r>
              <a:t>, see </a:t>
            </a:r>
            <a:r>
              <a:rPr>
                <a:hlinkClick r:id="rId4"/>
              </a:rPr>
              <a:t>Getting started with GitHub</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35</a:t>
            </a:fld>
            <a:endParaRPr lang="en-US"/>
          </a:p>
        </p:txBody>
      </p:sp>
    </p:spTree>
    <p:extLst>
      <p:ext uri="{BB962C8B-B14F-4D97-AF65-F5344CB8AC3E}">
        <p14:creationId xmlns:p14="http://schemas.microsoft.com/office/powerpoint/2010/main" val="1121624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52500" lnSpcReduction="20000"/>
          </a:bodyPr>
          <a:lstStyle/>
          <a:p>
            <a:pPr>
              <a:spcBef>
                <a:spcPct val="43750"/>
              </a:spcBef>
              <a:spcAft>
                <a:spcPct val="43750"/>
              </a:spcAft>
            </a:pPr>
            <a:r>
              <a:t>As you work with </a:t>
            </a:r>
            <a:r>
              <a:rPr b="1"/>
              <a:t>Git</a:t>
            </a:r>
            <a:r>
              <a:t> and </a:t>
            </a:r>
            <a:r>
              <a:rPr b="1"/>
              <a:t>GitHub</a:t>
            </a:r>
            <a:r>
              <a:t>, you may wonder about the difference between the two.</a:t>
            </a:r>
          </a:p>
          <a:p>
            <a:endParaRPr/>
          </a:p>
          <a:p>
            <a:pPr>
              <a:spcBef>
                <a:spcPct val="43750"/>
              </a:spcBef>
              <a:spcAft>
                <a:spcPct val="43750"/>
              </a:spcAft>
            </a:pPr>
            <a:r>
              <a:rPr b="1"/>
              <a:t>Git</a:t>
            </a:r>
            <a:r>
              <a:t> is a distributed version control system (DVCS) that allows multiple developers or other contributors to work on a project. It provides a way to work with one or more local branches and push them to a remote repository. Git is responsible for everything GitHub-related that happens locally on your computer. Key features provided by Git include:</a:t>
            </a:r>
          </a:p>
          <a:p>
            <a:endParaRPr/>
          </a:p>
          <a:p>
            <a:r>
              <a:t>Installed and used on your local machine</a:t>
            </a:r>
          </a:p>
          <a:p>
            <a:endParaRPr/>
          </a:p>
          <a:p>
            <a:r>
              <a:t>Handles version control</a:t>
            </a:r>
          </a:p>
          <a:p>
            <a:endParaRPr/>
          </a:p>
          <a:p>
            <a:r>
              <a:t>Supports branching</a:t>
            </a:r>
          </a:p>
          <a:p>
            <a:endParaRPr/>
          </a:p>
          <a:p>
            <a:pPr>
              <a:spcBef>
                <a:spcPct val="43750"/>
              </a:spcBef>
              <a:spcAft>
                <a:spcPct val="43750"/>
              </a:spcAft>
            </a:pPr>
            <a:r>
              <a:t>To learn more about </a:t>
            </a:r>
            <a:r>
              <a:rPr b="1"/>
              <a:t>Git</a:t>
            </a:r>
            <a:r>
              <a:t>, see </a:t>
            </a:r>
            <a:r>
              <a:rPr>
                <a:hlinkClick r:id="rId3"/>
              </a:rPr>
              <a:t>Using common Git commands</a:t>
            </a:r>
            <a:r>
              <a:t>.</a:t>
            </a:r>
          </a:p>
          <a:p>
            <a:endParaRPr/>
          </a:p>
          <a:p>
            <a:pPr>
              <a:spcBef>
                <a:spcPct val="43750"/>
              </a:spcBef>
              <a:spcAft>
                <a:spcPct val="43750"/>
              </a:spcAft>
            </a:pPr>
            <a:r>
              <a:rPr b="1"/>
              <a:t>GitHub</a:t>
            </a:r>
            <a:r>
              <a:t> is a cloud platform that uses Git as its core technology. It simplifies the process of collaborating on projects and provides a website, command-line tools, and overall flow that allows developers and users to work together. GitHub acts as the "remote repository" mentioned previously in the </a:t>
            </a:r>
            <a:r>
              <a:rPr b="1"/>
              <a:t>Git</a:t>
            </a:r>
            <a:r>
              <a:t> section.</a:t>
            </a:r>
          </a:p>
          <a:p>
            <a:endParaRPr/>
          </a:p>
          <a:p>
            <a:pPr>
              <a:spcBef>
                <a:spcPct val="43750"/>
              </a:spcBef>
              <a:spcAft>
                <a:spcPct val="43750"/>
              </a:spcAft>
            </a:pPr>
            <a:r>
              <a:t>Key features provided by GitHub include:</a:t>
            </a:r>
          </a:p>
          <a:p>
            <a:endParaRPr/>
          </a:p>
          <a:p>
            <a:r>
              <a:t>Issues</a:t>
            </a:r>
          </a:p>
          <a:p>
            <a:endParaRPr/>
          </a:p>
          <a:p>
            <a:r>
              <a:t>Discussions</a:t>
            </a:r>
          </a:p>
          <a:p>
            <a:endParaRPr/>
          </a:p>
          <a:p>
            <a:r>
              <a:t>Pull requests</a:t>
            </a:r>
          </a:p>
          <a:p>
            <a:endParaRPr/>
          </a:p>
          <a:p>
            <a:r>
              <a:t>Notifications</a:t>
            </a:r>
          </a:p>
          <a:p>
            <a:endParaRPr/>
          </a:p>
          <a:p>
            <a:r>
              <a:t>Labels</a:t>
            </a:r>
          </a:p>
          <a:p>
            <a:endParaRPr/>
          </a:p>
          <a:p>
            <a:r>
              <a:t>Actions</a:t>
            </a:r>
          </a:p>
          <a:p>
            <a:endParaRPr/>
          </a:p>
          <a:p>
            <a:r>
              <a:t>Forks</a:t>
            </a:r>
          </a:p>
          <a:p>
            <a:endParaRPr/>
          </a:p>
          <a:p>
            <a:r>
              <a:t>Projects</a:t>
            </a:r>
          </a:p>
          <a:p>
            <a:endParaRPr/>
          </a:p>
          <a:p>
            <a:pPr>
              <a:spcBef>
                <a:spcPct val="43750"/>
              </a:spcBef>
              <a:spcAft>
                <a:spcPct val="43750"/>
              </a:spcAft>
            </a:pPr>
            <a:r>
              <a:t>To learn more about </a:t>
            </a:r>
            <a:r>
              <a:rPr b="1"/>
              <a:t>GitHub</a:t>
            </a:r>
            <a:r>
              <a:t>, see </a:t>
            </a:r>
            <a:r>
              <a:rPr>
                <a:hlinkClick r:id="rId4"/>
              </a:rPr>
              <a:t>Getting started with GitHub</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36</a:t>
            </a:fld>
            <a:endParaRPr lang="en-US"/>
          </a:p>
        </p:txBody>
      </p:sp>
    </p:spTree>
    <p:extLst>
      <p:ext uri="{BB962C8B-B14F-4D97-AF65-F5344CB8AC3E}">
        <p14:creationId xmlns:p14="http://schemas.microsoft.com/office/powerpoint/2010/main" val="11407595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52500" lnSpcReduction="20000"/>
          </a:bodyPr>
          <a:lstStyle/>
          <a:p>
            <a:pPr>
              <a:spcBef>
                <a:spcPct val="43750"/>
              </a:spcBef>
              <a:spcAft>
                <a:spcPct val="43750"/>
              </a:spcAft>
            </a:pPr>
            <a:r>
              <a:t>As you work with </a:t>
            </a:r>
            <a:r>
              <a:rPr b="1"/>
              <a:t>Git</a:t>
            </a:r>
            <a:r>
              <a:t> and </a:t>
            </a:r>
            <a:r>
              <a:rPr b="1"/>
              <a:t>GitHub</a:t>
            </a:r>
            <a:r>
              <a:t>, you may wonder about the difference between the two.</a:t>
            </a:r>
          </a:p>
          <a:p>
            <a:endParaRPr/>
          </a:p>
          <a:p>
            <a:pPr>
              <a:spcBef>
                <a:spcPct val="43750"/>
              </a:spcBef>
              <a:spcAft>
                <a:spcPct val="43750"/>
              </a:spcAft>
            </a:pPr>
            <a:r>
              <a:rPr b="1"/>
              <a:t>Git</a:t>
            </a:r>
            <a:r>
              <a:t> is a distributed version control system (DVCS) that allows multiple developers or other contributors to work on a project. It provides a way to work with one or more local branches and push them to a remote repository. Git is responsible for everything GitHub-related that happens locally on your computer. Key features provided by Git include:</a:t>
            </a:r>
          </a:p>
          <a:p>
            <a:endParaRPr/>
          </a:p>
          <a:p>
            <a:r>
              <a:t>Installed and used on your local machine</a:t>
            </a:r>
          </a:p>
          <a:p>
            <a:endParaRPr/>
          </a:p>
          <a:p>
            <a:r>
              <a:t>Handles version control</a:t>
            </a:r>
          </a:p>
          <a:p>
            <a:endParaRPr/>
          </a:p>
          <a:p>
            <a:r>
              <a:t>Supports branching</a:t>
            </a:r>
          </a:p>
          <a:p>
            <a:endParaRPr/>
          </a:p>
          <a:p>
            <a:pPr>
              <a:spcBef>
                <a:spcPct val="43750"/>
              </a:spcBef>
              <a:spcAft>
                <a:spcPct val="43750"/>
              </a:spcAft>
            </a:pPr>
            <a:r>
              <a:t>To learn more about </a:t>
            </a:r>
            <a:r>
              <a:rPr b="1"/>
              <a:t>Git</a:t>
            </a:r>
            <a:r>
              <a:t>, see </a:t>
            </a:r>
            <a:r>
              <a:rPr>
                <a:hlinkClick r:id="rId3"/>
              </a:rPr>
              <a:t>Using common Git commands</a:t>
            </a:r>
            <a:r>
              <a:t>.</a:t>
            </a:r>
          </a:p>
          <a:p>
            <a:endParaRPr/>
          </a:p>
          <a:p>
            <a:pPr>
              <a:spcBef>
                <a:spcPct val="43750"/>
              </a:spcBef>
              <a:spcAft>
                <a:spcPct val="43750"/>
              </a:spcAft>
            </a:pPr>
            <a:r>
              <a:rPr b="1"/>
              <a:t>GitHub</a:t>
            </a:r>
            <a:r>
              <a:t> is a cloud platform that uses Git as its core technology. It simplifies the process of collaborating on projects and provides a website, command-line tools, and overall flow that allows developers and users to work together. GitHub acts as the "remote repository" mentioned previously in the </a:t>
            </a:r>
            <a:r>
              <a:rPr b="1"/>
              <a:t>Git</a:t>
            </a:r>
            <a:r>
              <a:t> section.</a:t>
            </a:r>
          </a:p>
          <a:p>
            <a:endParaRPr/>
          </a:p>
          <a:p>
            <a:pPr>
              <a:spcBef>
                <a:spcPct val="43750"/>
              </a:spcBef>
              <a:spcAft>
                <a:spcPct val="43750"/>
              </a:spcAft>
            </a:pPr>
            <a:r>
              <a:t>Key features provided by GitHub include:</a:t>
            </a:r>
          </a:p>
          <a:p>
            <a:endParaRPr/>
          </a:p>
          <a:p>
            <a:r>
              <a:t>Issues</a:t>
            </a:r>
          </a:p>
          <a:p>
            <a:endParaRPr/>
          </a:p>
          <a:p>
            <a:r>
              <a:t>Discussions</a:t>
            </a:r>
          </a:p>
          <a:p>
            <a:endParaRPr/>
          </a:p>
          <a:p>
            <a:r>
              <a:t>Pull requests</a:t>
            </a:r>
          </a:p>
          <a:p>
            <a:endParaRPr/>
          </a:p>
          <a:p>
            <a:r>
              <a:t>Notifications</a:t>
            </a:r>
          </a:p>
          <a:p>
            <a:endParaRPr/>
          </a:p>
          <a:p>
            <a:r>
              <a:t>Labels</a:t>
            </a:r>
          </a:p>
          <a:p>
            <a:endParaRPr/>
          </a:p>
          <a:p>
            <a:r>
              <a:t>Actions</a:t>
            </a:r>
          </a:p>
          <a:p>
            <a:endParaRPr/>
          </a:p>
          <a:p>
            <a:r>
              <a:t>Forks</a:t>
            </a:r>
          </a:p>
          <a:p>
            <a:endParaRPr/>
          </a:p>
          <a:p>
            <a:r>
              <a:t>Projects</a:t>
            </a:r>
          </a:p>
          <a:p>
            <a:endParaRPr/>
          </a:p>
          <a:p>
            <a:pPr>
              <a:spcBef>
                <a:spcPct val="43750"/>
              </a:spcBef>
              <a:spcAft>
                <a:spcPct val="43750"/>
              </a:spcAft>
            </a:pPr>
            <a:r>
              <a:t>To learn more about </a:t>
            </a:r>
            <a:r>
              <a:rPr b="1"/>
              <a:t>GitHub</a:t>
            </a:r>
            <a:r>
              <a:t>, see </a:t>
            </a:r>
            <a:r>
              <a:rPr>
                <a:hlinkClick r:id="rId4"/>
              </a:rPr>
              <a:t>Getting started with GitHub</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37</a:t>
            </a:fld>
            <a:endParaRPr lang="en-US"/>
          </a:p>
        </p:txBody>
      </p:sp>
    </p:spTree>
    <p:extLst>
      <p:ext uri="{BB962C8B-B14F-4D97-AF65-F5344CB8AC3E}">
        <p14:creationId xmlns:p14="http://schemas.microsoft.com/office/powerpoint/2010/main" val="24124010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52500" lnSpcReduction="20000"/>
          </a:bodyPr>
          <a:lstStyle/>
          <a:p>
            <a:pPr>
              <a:spcBef>
                <a:spcPct val="43750"/>
              </a:spcBef>
              <a:spcAft>
                <a:spcPct val="43750"/>
              </a:spcAft>
            </a:pPr>
            <a:r>
              <a:t>As you work with </a:t>
            </a:r>
            <a:r>
              <a:rPr b="1"/>
              <a:t>Git</a:t>
            </a:r>
            <a:r>
              <a:t> and </a:t>
            </a:r>
            <a:r>
              <a:rPr b="1"/>
              <a:t>GitHub</a:t>
            </a:r>
            <a:r>
              <a:t>, you may wonder about the difference between the two.</a:t>
            </a:r>
          </a:p>
          <a:p>
            <a:endParaRPr/>
          </a:p>
          <a:p>
            <a:pPr>
              <a:spcBef>
                <a:spcPct val="43750"/>
              </a:spcBef>
              <a:spcAft>
                <a:spcPct val="43750"/>
              </a:spcAft>
            </a:pPr>
            <a:r>
              <a:rPr b="1"/>
              <a:t>Git</a:t>
            </a:r>
            <a:r>
              <a:t> is a distributed version control system (DVCS) that allows multiple developers or other contributors to work on a project. It provides a way to work with one or more local branches and push them to a remote repository. Git is responsible for everything GitHub-related that happens locally on your computer. Key features provided by Git include:</a:t>
            </a:r>
          </a:p>
          <a:p>
            <a:endParaRPr/>
          </a:p>
          <a:p>
            <a:r>
              <a:t>Installed and used on your local machine</a:t>
            </a:r>
          </a:p>
          <a:p>
            <a:endParaRPr/>
          </a:p>
          <a:p>
            <a:r>
              <a:t>Handles version control</a:t>
            </a:r>
          </a:p>
          <a:p>
            <a:endParaRPr/>
          </a:p>
          <a:p>
            <a:r>
              <a:t>Supports branching</a:t>
            </a:r>
          </a:p>
          <a:p>
            <a:endParaRPr/>
          </a:p>
          <a:p>
            <a:pPr>
              <a:spcBef>
                <a:spcPct val="43750"/>
              </a:spcBef>
              <a:spcAft>
                <a:spcPct val="43750"/>
              </a:spcAft>
            </a:pPr>
            <a:r>
              <a:t>To learn more about </a:t>
            </a:r>
            <a:r>
              <a:rPr b="1"/>
              <a:t>Git</a:t>
            </a:r>
            <a:r>
              <a:t>, see </a:t>
            </a:r>
            <a:r>
              <a:rPr>
                <a:hlinkClick r:id="rId3"/>
              </a:rPr>
              <a:t>Using common Git commands</a:t>
            </a:r>
            <a:r>
              <a:t>.</a:t>
            </a:r>
          </a:p>
          <a:p>
            <a:endParaRPr/>
          </a:p>
          <a:p>
            <a:pPr>
              <a:spcBef>
                <a:spcPct val="43750"/>
              </a:spcBef>
              <a:spcAft>
                <a:spcPct val="43750"/>
              </a:spcAft>
            </a:pPr>
            <a:r>
              <a:rPr b="1"/>
              <a:t>GitHub</a:t>
            </a:r>
            <a:r>
              <a:t> is a cloud platform that uses Git as its core technology. It simplifies the process of collaborating on projects and provides a website, command-line tools, and overall flow that allows developers and users to work together. GitHub acts as the "remote repository" mentioned previously in the </a:t>
            </a:r>
            <a:r>
              <a:rPr b="1"/>
              <a:t>Git</a:t>
            </a:r>
            <a:r>
              <a:t> section.</a:t>
            </a:r>
          </a:p>
          <a:p>
            <a:endParaRPr/>
          </a:p>
          <a:p>
            <a:pPr>
              <a:spcBef>
                <a:spcPct val="43750"/>
              </a:spcBef>
              <a:spcAft>
                <a:spcPct val="43750"/>
              </a:spcAft>
            </a:pPr>
            <a:r>
              <a:t>Key features provided by GitHub include:</a:t>
            </a:r>
          </a:p>
          <a:p>
            <a:endParaRPr/>
          </a:p>
          <a:p>
            <a:r>
              <a:t>Issues</a:t>
            </a:r>
          </a:p>
          <a:p>
            <a:endParaRPr/>
          </a:p>
          <a:p>
            <a:r>
              <a:t>Discussions</a:t>
            </a:r>
          </a:p>
          <a:p>
            <a:endParaRPr/>
          </a:p>
          <a:p>
            <a:r>
              <a:t>Pull requests</a:t>
            </a:r>
          </a:p>
          <a:p>
            <a:endParaRPr/>
          </a:p>
          <a:p>
            <a:r>
              <a:t>Notifications</a:t>
            </a:r>
          </a:p>
          <a:p>
            <a:endParaRPr/>
          </a:p>
          <a:p>
            <a:r>
              <a:t>Labels</a:t>
            </a:r>
          </a:p>
          <a:p>
            <a:endParaRPr/>
          </a:p>
          <a:p>
            <a:r>
              <a:t>Actions</a:t>
            </a:r>
          </a:p>
          <a:p>
            <a:endParaRPr/>
          </a:p>
          <a:p>
            <a:r>
              <a:t>Forks</a:t>
            </a:r>
          </a:p>
          <a:p>
            <a:endParaRPr/>
          </a:p>
          <a:p>
            <a:r>
              <a:t>Projects</a:t>
            </a:r>
          </a:p>
          <a:p>
            <a:endParaRPr/>
          </a:p>
          <a:p>
            <a:pPr>
              <a:spcBef>
                <a:spcPct val="43750"/>
              </a:spcBef>
              <a:spcAft>
                <a:spcPct val="43750"/>
              </a:spcAft>
            </a:pPr>
            <a:r>
              <a:t>To learn more about </a:t>
            </a:r>
            <a:r>
              <a:rPr b="1"/>
              <a:t>GitHub</a:t>
            </a:r>
            <a:r>
              <a:t>, see </a:t>
            </a:r>
            <a:r>
              <a:rPr>
                <a:hlinkClick r:id="rId4"/>
              </a:rPr>
              <a:t>Getting started with GitHub</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38</a:t>
            </a:fld>
            <a:endParaRPr lang="en-US"/>
          </a:p>
        </p:txBody>
      </p:sp>
    </p:spTree>
    <p:extLst>
      <p:ext uri="{BB962C8B-B14F-4D97-AF65-F5344CB8AC3E}">
        <p14:creationId xmlns:p14="http://schemas.microsoft.com/office/powerpoint/2010/main" val="2840949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GitHub is a development platform that enables you to host and review code, manage projects, and build software alongside 50 million developers.</a:t>
            </a:r>
          </a:p>
          <a:p>
            <a:endParaRPr/>
          </a:p>
          <a:p>
            <a:pPr>
              <a:spcBef>
                <a:spcPct val="43750"/>
              </a:spcBef>
              <a:spcAft>
                <a:spcPct val="43750"/>
              </a:spcAft>
            </a:pPr>
            <a:r>
              <a:t>Why is everyone building on GitHub? Because it provides the important DevOps features companies and organizations of all sizes need for their public and private projects. Whether it's planning features, fixing bugs, or collaborating on changes, GitHub is the place where the world's software developers gather to make things. And then make them better.</a:t>
            </a:r>
          </a:p>
          <a:p>
            <a:endParaRPr/>
          </a:p>
          <a:p>
            <a:pPr>
              <a:spcBef>
                <a:spcPct val="43750"/>
              </a:spcBef>
              <a:spcAft>
                <a:spcPct val="43750"/>
              </a:spcAft>
            </a:pPr>
            <a:r>
              <a:t>In this module, you learn to use key GitHub features, including issues, notifications, branches, commits, and pull requests.</a:t>
            </a: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extLst>
      <p:ext uri="{BB962C8B-B14F-4D97-AF65-F5344CB8AC3E}">
        <p14:creationId xmlns:p14="http://schemas.microsoft.com/office/powerpoint/2010/main" val="1103264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A </a:t>
            </a:r>
            <a:r>
              <a:rPr b="1"/>
              <a:t>pull request</a:t>
            </a:r>
            <a:r>
              <a:t> is the mechanism used to signal that the commits from one branch are ready to be merged into another branch. The developer submitting the </a:t>
            </a:r>
            <a:r>
              <a:rPr b="1"/>
              <a:t>pull request</a:t>
            </a:r>
            <a:r>
              <a:t> will often request one or more reviewers to verify the code and approve the merge. These reviewers have the opportunity to comment on changes, add their own, or use the pull request itself for further discussion. Once the changes have been approved (if approval is required), the pull request's source branch (the compare branch) may be merged in to the base branch.</a:t>
            </a:r>
          </a:p>
          <a:p>
            <a:endParaRPr/>
          </a:p>
          <a:p>
            <a:pPr>
              <a:spcBef>
                <a:spcPct val="43750"/>
              </a:spcBef>
              <a:spcAft>
                <a:spcPct val="43750"/>
              </a:spcAft>
            </a:pPr>
            <a:r>
              <a:t>To learn more about GitHub pull requests, see </a:t>
            </a:r>
            <a:r>
              <a:rPr>
                <a:hlinkClick r:id="rId3"/>
              </a:rPr>
              <a:t>About pull requests</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70000" lnSpcReduction="20000"/>
          </a:bodyPr>
          <a:lstStyle/>
          <a:p>
            <a:pPr>
              <a:spcBef>
                <a:spcPct val="43750"/>
              </a:spcBef>
              <a:spcAft>
                <a:spcPct val="43750"/>
              </a:spcAft>
            </a:pPr>
            <a:r>
              <a:t>GitHub provides multiple ways to copy a repository so that you can work on it.</a:t>
            </a:r>
          </a:p>
          <a:p>
            <a:endParaRPr/>
          </a:p>
          <a:p>
            <a:r>
              <a:rPr b="1"/>
              <a:t>Cloning a Repository</a:t>
            </a:r>
            <a:r>
              <a:t> - Cloning a repository will make a copy of the repository and its history on your local machine. If you have write access to the repository you can push changes from your local machine to the remote repository (called the </a:t>
            </a:r>
            <a:r>
              <a:rPr b="1"/>
              <a:t>origin</a:t>
            </a:r>
            <a:r>
              <a:t>) as they're completed. To clone a repository you can use the </a:t>
            </a:r>
            <a:r>
              <a:rPr>
                <a:hlinkClick r:id="rId3"/>
              </a:rPr>
              <a:t>git clone [url]</a:t>
            </a:r>
            <a:r>
              <a:t> command or the GitHub CLI's </a:t>
            </a:r>
            <a:r>
              <a:rPr>
                <a:hlinkClick r:id="rId4"/>
              </a:rPr>
              <a:t>gh repo clone [url]</a:t>
            </a:r>
            <a:r>
              <a:t> command.</a:t>
            </a:r>
          </a:p>
          <a:p>
            <a:endParaRPr/>
          </a:p>
          <a:p>
            <a:r>
              <a:rPr b="1"/>
              <a:t>Forking a Repository</a:t>
            </a:r>
            <a:r>
              <a:t> - </a:t>
            </a:r>
            <a:r>
              <a:rPr b="1"/>
              <a:t>Forking</a:t>
            </a:r>
            <a:r>
              <a:t> a repository makes a copy of the repository in your GitHub account. The parent repository is referred to as the </a:t>
            </a:r>
            <a:r>
              <a:rPr b="1"/>
              <a:t>upstream</a:t>
            </a:r>
            <a:r>
              <a:t> while your forked copy is referred to as the </a:t>
            </a:r>
            <a:r>
              <a:rPr b="1"/>
              <a:t>origin</a:t>
            </a:r>
            <a:r>
              <a:t>. Once you've forked a repository into your GitHub account you can </a:t>
            </a:r>
            <a:r>
              <a:rPr b="1"/>
              <a:t>clone</a:t>
            </a:r>
            <a:r>
              <a:t> it to your local machine. Forking allows you to freely make changes to a project without affecting the original </a:t>
            </a:r>
            <a:r>
              <a:rPr b="1"/>
              <a:t>upstream</a:t>
            </a:r>
            <a:r>
              <a:t> repository. To contribute changes back to the </a:t>
            </a:r>
            <a:r>
              <a:rPr b="1"/>
              <a:t>upstream</a:t>
            </a:r>
            <a:r>
              <a:t> repository you create a </a:t>
            </a:r>
            <a:r>
              <a:rPr b="1"/>
              <a:t>pull request</a:t>
            </a:r>
            <a:r>
              <a:t> from your forked repository. You can also run git commands to ensure that your local copy stays synced with the </a:t>
            </a:r>
            <a:r>
              <a:rPr b="1"/>
              <a:t>upstream</a:t>
            </a:r>
            <a:r>
              <a:t> repository.</a:t>
            </a:r>
          </a:p>
          <a:p>
            <a:endParaRPr/>
          </a:p>
          <a:p>
            <a:pPr>
              <a:spcBef>
                <a:spcPct val="43750"/>
              </a:spcBef>
              <a:spcAft>
                <a:spcPct val="43750"/>
              </a:spcAft>
            </a:pPr>
            <a:r>
              <a:t>When would you clone a repository versus fork a repository? If you're working with a repository and have write access you can clone it to your local machine. From there you can make modifications and push your changes directly to the </a:t>
            </a:r>
            <a:r>
              <a:rPr b="1"/>
              <a:t>origin</a:t>
            </a:r>
            <a:r>
              <a:t> repository.</a:t>
            </a:r>
          </a:p>
          <a:p>
            <a:endParaRPr/>
          </a:p>
          <a:p>
            <a:pPr>
              <a:spcBef>
                <a:spcPct val="43750"/>
              </a:spcBef>
              <a:spcAft>
                <a:spcPct val="43750"/>
              </a:spcAft>
            </a:pPr>
            <a:r>
              <a:t>If you need to work with a repository created by another owner such as github/example and don't have write access, you can fork the repository into your GitHub account, and then clone the fork to your local machine. To see this visually, let's assume that your GitHub account is called githubtraining for this example. Using the GitHub website you can fork githubtraining or any other examples into your account. From there you can clone the forked version of the repository to your local machine. These steps are shown in the following image.</a:t>
            </a:r>
          </a:p>
          <a:p>
            <a:endParaRPr/>
          </a:p>
          <a:p>
            <a:pPr>
              <a:spcBef>
                <a:spcPct val="43750"/>
              </a:spcBef>
              <a:spcAft>
                <a:spcPct val="43750"/>
              </a:spcAft>
            </a:pPr>
            <a:r>
              <a:t>Changes can be made to your local copy of githubtraining/example and then pushed back to your remote </a:t>
            </a:r>
            <a:r>
              <a:rPr b="1"/>
              <a:t>origin</a:t>
            </a:r>
            <a:r>
              <a:t> repository (githubtraining/example). The changes can then be submitted to the github/example </a:t>
            </a:r>
            <a:r>
              <a:rPr b="1"/>
              <a:t>upstream</a:t>
            </a:r>
            <a:r>
              <a:t> repository using a </a:t>
            </a:r>
            <a:r>
              <a:rPr b="1"/>
              <a:t>pull request</a:t>
            </a:r>
            <a:r>
              <a:t> as shown next.</a:t>
            </a:r>
          </a:p>
          <a:p>
            <a:endParaRPr/>
          </a:p>
          <a:p>
            <a:pPr>
              <a:spcBef>
                <a:spcPct val="43750"/>
              </a:spcBef>
              <a:spcAft>
                <a:spcPct val="43750"/>
              </a:spcAft>
            </a:pPr>
            <a:r>
              <a:t>To learn more, see </a:t>
            </a:r>
            <a:r>
              <a:rPr>
                <a:hlinkClick r:id="rId5"/>
              </a:rPr>
              <a:t>Fork a repo</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In addition to providing a platform for collaborative software development, GitHub also offers a workflow designed to optimize use of its various features. While this unit offers a cursory overview of important platform components, it's recommended that you first review </a:t>
            </a:r>
            <a:r>
              <a:rPr>
                <a:hlinkClick r:id="rId3"/>
              </a:rPr>
              <a:t>Understanding the GitHub flow</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E1C5F-BEF7-DF8A-FAA6-BB6ED76C43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4EA75CB-57C3-9D44-6AC9-B521FB01E9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D0402FA-0164-4B7E-527C-F3FD6C61C315}"/>
              </a:ext>
            </a:extLst>
          </p:cNvPr>
          <p:cNvSpPr>
            <a:spLocks noGrp="1"/>
          </p:cNvSpPr>
          <p:nvPr>
            <p:ph type="dt" sz="half" idx="10"/>
          </p:nvPr>
        </p:nvSpPr>
        <p:spPr/>
        <p:txBody>
          <a:bodyPr/>
          <a:lstStyle/>
          <a:p>
            <a:fld id="{F26085CD-69C0-4475-BB16-17AE71135035}" type="datetimeFigureOut">
              <a:rPr lang="en-IN" smtClean="0"/>
              <a:t>09-10-2022</a:t>
            </a:fld>
            <a:endParaRPr lang="en-IN"/>
          </a:p>
        </p:txBody>
      </p:sp>
      <p:sp>
        <p:nvSpPr>
          <p:cNvPr id="5" name="Footer Placeholder 4">
            <a:extLst>
              <a:ext uri="{FF2B5EF4-FFF2-40B4-BE49-F238E27FC236}">
                <a16:creationId xmlns:a16="http://schemas.microsoft.com/office/drawing/2014/main" id="{7598E2A2-327A-0476-CA93-08344AE1E1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B90C97-626F-FE05-A22B-5F27BD6E11A3}"/>
              </a:ext>
            </a:extLst>
          </p:cNvPr>
          <p:cNvSpPr>
            <a:spLocks noGrp="1"/>
          </p:cNvSpPr>
          <p:nvPr>
            <p:ph type="sldNum" sz="quarter" idx="12"/>
          </p:nvPr>
        </p:nvSpPr>
        <p:spPr/>
        <p:txBody>
          <a:bodyPr/>
          <a:lstStyle/>
          <a:p>
            <a:fld id="{86562F42-244C-405A-904E-D6B6DDC4A67E}" type="slidenum">
              <a:rPr lang="en-IN" smtClean="0"/>
              <a:t>‹#›</a:t>
            </a:fld>
            <a:endParaRPr lang="en-IN"/>
          </a:p>
        </p:txBody>
      </p:sp>
    </p:spTree>
    <p:extLst>
      <p:ext uri="{BB962C8B-B14F-4D97-AF65-F5344CB8AC3E}">
        <p14:creationId xmlns:p14="http://schemas.microsoft.com/office/powerpoint/2010/main" val="4152639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CCAA-B9BF-CC9C-AE95-4B0787A29D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09F3BE-AE50-B0F6-E66A-E08ED81261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EFC2F4-866F-4493-E753-E8C9FF32557D}"/>
              </a:ext>
            </a:extLst>
          </p:cNvPr>
          <p:cNvSpPr>
            <a:spLocks noGrp="1"/>
          </p:cNvSpPr>
          <p:nvPr>
            <p:ph type="dt" sz="half" idx="10"/>
          </p:nvPr>
        </p:nvSpPr>
        <p:spPr/>
        <p:txBody>
          <a:bodyPr/>
          <a:lstStyle/>
          <a:p>
            <a:fld id="{F26085CD-69C0-4475-BB16-17AE71135035}" type="datetimeFigureOut">
              <a:rPr lang="en-IN" smtClean="0"/>
              <a:t>09-10-2022</a:t>
            </a:fld>
            <a:endParaRPr lang="en-IN"/>
          </a:p>
        </p:txBody>
      </p:sp>
      <p:sp>
        <p:nvSpPr>
          <p:cNvPr id="5" name="Footer Placeholder 4">
            <a:extLst>
              <a:ext uri="{FF2B5EF4-FFF2-40B4-BE49-F238E27FC236}">
                <a16:creationId xmlns:a16="http://schemas.microsoft.com/office/drawing/2014/main" id="{600720CB-DF14-47A3-2036-6270D4CB59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F86E40-DC56-8D05-5446-DF68D437C38F}"/>
              </a:ext>
            </a:extLst>
          </p:cNvPr>
          <p:cNvSpPr>
            <a:spLocks noGrp="1"/>
          </p:cNvSpPr>
          <p:nvPr>
            <p:ph type="sldNum" sz="quarter" idx="12"/>
          </p:nvPr>
        </p:nvSpPr>
        <p:spPr/>
        <p:txBody>
          <a:bodyPr/>
          <a:lstStyle/>
          <a:p>
            <a:fld id="{86562F42-244C-405A-904E-D6B6DDC4A67E}" type="slidenum">
              <a:rPr lang="en-IN" smtClean="0"/>
              <a:t>‹#›</a:t>
            </a:fld>
            <a:endParaRPr lang="en-IN"/>
          </a:p>
        </p:txBody>
      </p:sp>
    </p:spTree>
    <p:extLst>
      <p:ext uri="{BB962C8B-B14F-4D97-AF65-F5344CB8AC3E}">
        <p14:creationId xmlns:p14="http://schemas.microsoft.com/office/powerpoint/2010/main" val="33339869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38C7F-0114-DA07-17D0-40A9F7977F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43F1CBE-73C0-C16E-F23D-EC1AB60174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9BE63E-8532-D024-5F8B-F595B221DA6C}"/>
              </a:ext>
            </a:extLst>
          </p:cNvPr>
          <p:cNvSpPr>
            <a:spLocks noGrp="1"/>
          </p:cNvSpPr>
          <p:nvPr>
            <p:ph type="dt" sz="half" idx="10"/>
          </p:nvPr>
        </p:nvSpPr>
        <p:spPr/>
        <p:txBody>
          <a:bodyPr/>
          <a:lstStyle/>
          <a:p>
            <a:fld id="{F26085CD-69C0-4475-BB16-17AE71135035}" type="datetimeFigureOut">
              <a:rPr lang="en-IN" smtClean="0"/>
              <a:t>09-10-2022</a:t>
            </a:fld>
            <a:endParaRPr lang="en-IN"/>
          </a:p>
        </p:txBody>
      </p:sp>
      <p:sp>
        <p:nvSpPr>
          <p:cNvPr id="5" name="Footer Placeholder 4">
            <a:extLst>
              <a:ext uri="{FF2B5EF4-FFF2-40B4-BE49-F238E27FC236}">
                <a16:creationId xmlns:a16="http://schemas.microsoft.com/office/drawing/2014/main" id="{90893126-1534-270F-768B-A79D74D88B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820CE0-8CD6-62FA-57FD-65C28C2BCE85}"/>
              </a:ext>
            </a:extLst>
          </p:cNvPr>
          <p:cNvSpPr>
            <a:spLocks noGrp="1"/>
          </p:cNvSpPr>
          <p:nvPr>
            <p:ph type="sldNum" sz="quarter" idx="12"/>
          </p:nvPr>
        </p:nvSpPr>
        <p:spPr/>
        <p:txBody>
          <a:bodyPr/>
          <a:lstStyle/>
          <a:p>
            <a:fld id="{86562F42-244C-405A-904E-D6B6DDC4A67E}" type="slidenum">
              <a:rPr lang="en-IN" smtClean="0"/>
              <a:t>‹#›</a:t>
            </a:fld>
            <a:endParaRPr lang="en-IN"/>
          </a:p>
        </p:txBody>
      </p:sp>
    </p:spTree>
    <p:extLst>
      <p:ext uri="{BB962C8B-B14F-4D97-AF65-F5344CB8AC3E}">
        <p14:creationId xmlns:p14="http://schemas.microsoft.com/office/powerpoint/2010/main" val="8967996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9D779-F56C-11D2-087F-DE800FE1CC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26AFF3-CBE8-A14D-8169-4061D40DF1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8D51B4-0B96-F6C1-F511-675D3382AB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8E4D462-F4AF-4D5E-18DF-466F981CE677}"/>
              </a:ext>
            </a:extLst>
          </p:cNvPr>
          <p:cNvSpPr>
            <a:spLocks noGrp="1"/>
          </p:cNvSpPr>
          <p:nvPr>
            <p:ph type="dt" sz="half" idx="10"/>
          </p:nvPr>
        </p:nvSpPr>
        <p:spPr/>
        <p:txBody>
          <a:bodyPr/>
          <a:lstStyle/>
          <a:p>
            <a:fld id="{F26085CD-69C0-4475-BB16-17AE71135035}" type="datetimeFigureOut">
              <a:rPr lang="en-IN" smtClean="0"/>
              <a:t>09-10-2022</a:t>
            </a:fld>
            <a:endParaRPr lang="en-IN"/>
          </a:p>
        </p:txBody>
      </p:sp>
      <p:sp>
        <p:nvSpPr>
          <p:cNvPr id="6" name="Footer Placeholder 5">
            <a:extLst>
              <a:ext uri="{FF2B5EF4-FFF2-40B4-BE49-F238E27FC236}">
                <a16:creationId xmlns:a16="http://schemas.microsoft.com/office/drawing/2014/main" id="{11FB7C84-C48E-47E8-76EC-184EC3190F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8B24B8-7994-F397-BA53-56BAC53F8B66}"/>
              </a:ext>
            </a:extLst>
          </p:cNvPr>
          <p:cNvSpPr>
            <a:spLocks noGrp="1"/>
          </p:cNvSpPr>
          <p:nvPr>
            <p:ph type="sldNum" sz="quarter" idx="12"/>
          </p:nvPr>
        </p:nvSpPr>
        <p:spPr/>
        <p:txBody>
          <a:bodyPr/>
          <a:lstStyle/>
          <a:p>
            <a:fld id="{86562F42-244C-405A-904E-D6B6DDC4A67E}" type="slidenum">
              <a:rPr lang="en-IN" smtClean="0"/>
              <a:t>‹#›</a:t>
            </a:fld>
            <a:endParaRPr lang="en-IN"/>
          </a:p>
        </p:txBody>
      </p:sp>
    </p:spTree>
    <p:extLst>
      <p:ext uri="{BB962C8B-B14F-4D97-AF65-F5344CB8AC3E}">
        <p14:creationId xmlns:p14="http://schemas.microsoft.com/office/powerpoint/2010/main" val="120500230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36391-7491-944A-5EDB-5B2FEAD6331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BD6283-BC3B-F0CE-0D13-6DDD28E939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5C3E8C-0240-A441-84CC-1E3AB613A0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DAF356-2D99-BC13-EDA0-17D477845B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B7AC09-9FD9-0A90-667E-AF78FD0B5C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E69DFF-A723-06BF-3C25-D71BB4F71C7D}"/>
              </a:ext>
            </a:extLst>
          </p:cNvPr>
          <p:cNvSpPr>
            <a:spLocks noGrp="1"/>
          </p:cNvSpPr>
          <p:nvPr>
            <p:ph type="dt" sz="half" idx="10"/>
          </p:nvPr>
        </p:nvSpPr>
        <p:spPr/>
        <p:txBody>
          <a:bodyPr/>
          <a:lstStyle/>
          <a:p>
            <a:fld id="{F26085CD-69C0-4475-BB16-17AE71135035}" type="datetimeFigureOut">
              <a:rPr lang="en-IN" smtClean="0"/>
              <a:t>09-10-2022</a:t>
            </a:fld>
            <a:endParaRPr lang="en-IN"/>
          </a:p>
        </p:txBody>
      </p:sp>
      <p:sp>
        <p:nvSpPr>
          <p:cNvPr id="8" name="Footer Placeholder 7">
            <a:extLst>
              <a:ext uri="{FF2B5EF4-FFF2-40B4-BE49-F238E27FC236}">
                <a16:creationId xmlns:a16="http://schemas.microsoft.com/office/drawing/2014/main" id="{DCAE1753-75CD-8F6E-7528-770E8C6B3CB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64953BE-EB8A-5D77-03F8-05598AA39EF8}"/>
              </a:ext>
            </a:extLst>
          </p:cNvPr>
          <p:cNvSpPr>
            <a:spLocks noGrp="1"/>
          </p:cNvSpPr>
          <p:nvPr>
            <p:ph type="sldNum" sz="quarter" idx="12"/>
          </p:nvPr>
        </p:nvSpPr>
        <p:spPr/>
        <p:txBody>
          <a:bodyPr/>
          <a:lstStyle/>
          <a:p>
            <a:fld id="{86562F42-244C-405A-904E-D6B6DDC4A67E}" type="slidenum">
              <a:rPr lang="en-IN" smtClean="0"/>
              <a:t>‹#›</a:t>
            </a:fld>
            <a:endParaRPr lang="en-IN"/>
          </a:p>
        </p:txBody>
      </p:sp>
    </p:spTree>
    <p:extLst>
      <p:ext uri="{BB962C8B-B14F-4D97-AF65-F5344CB8AC3E}">
        <p14:creationId xmlns:p14="http://schemas.microsoft.com/office/powerpoint/2010/main" val="419718288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AD497-DD00-E372-6F77-970C86DE6F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A345F1-4646-1E0E-FBDB-8BBE08EDDB19}"/>
              </a:ext>
            </a:extLst>
          </p:cNvPr>
          <p:cNvSpPr>
            <a:spLocks noGrp="1"/>
          </p:cNvSpPr>
          <p:nvPr>
            <p:ph type="dt" sz="half" idx="10"/>
          </p:nvPr>
        </p:nvSpPr>
        <p:spPr/>
        <p:txBody>
          <a:bodyPr/>
          <a:lstStyle/>
          <a:p>
            <a:fld id="{F26085CD-69C0-4475-BB16-17AE71135035}" type="datetimeFigureOut">
              <a:rPr lang="en-IN" smtClean="0"/>
              <a:t>09-10-2022</a:t>
            </a:fld>
            <a:endParaRPr lang="en-IN"/>
          </a:p>
        </p:txBody>
      </p:sp>
      <p:sp>
        <p:nvSpPr>
          <p:cNvPr id="4" name="Footer Placeholder 3">
            <a:extLst>
              <a:ext uri="{FF2B5EF4-FFF2-40B4-BE49-F238E27FC236}">
                <a16:creationId xmlns:a16="http://schemas.microsoft.com/office/drawing/2014/main" id="{62A13CD3-7F5D-C6FE-F55D-68416B84726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05ACA16-14A1-A375-832F-82E1A9D3B49A}"/>
              </a:ext>
            </a:extLst>
          </p:cNvPr>
          <p:cNvSpPr>
            <a:spLocks noGrp="1"/>
          </p:cNvSpPr>
          <p:nvPr>
            <p:ph type="sldNum" sz="quarter" idx="12"/>
          </p:nvPr>
        </p:nvSpPr>
        <p:spPr/>
        <p:txBody>
          <a:bodyPr/>
          <a:lstStyle/>
          <a:p>
            <a:fld id="{86562F42-244C-405A-904E-D6B6DDC4A67E}" type="slidenum">
              <a:rPr lang="en-IN" smtClean="0"/>
              <a:t>‹#›</a:t>
            </a:fld>
            <a:endParaRPr lang="en-IN"/>
          </a:p>
        </p:txBody>
      </p:sp>
    </p:spTree>
    <p:extLst>
      <p:ext uri="{BB962C8B-B14F-4D97-AF65-F5344CB8AC3E}">
        <p14:creationId xmlns:p14="http://schemas.microsoft.com/office/powerpoint/2010/main" val="23489526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87F18B-72FA-51B9-25A1-70F04362AEA8}"/>
              </a:ext>
            </a:extLst>
          </p:cNvPr>
          <p:cNvSpPr>
            <a:spLocks noGrp="1"/>
          </p:cNvSpPr>
          <p:nvPr>
            <p:ph type="dt" sz="half" idx="10"/>
          </p:nvPr>
        </p:nvSpPr>
        <p:spPr/>
        <p:txBody>
          <a:bodyPr/>
          <a:lstStyle/>
          <a:p>
            <a:fld id="{F26085CD-69C0-4475-BB16-17AE71135035}" type="datetimeFigureOut">
              <a:rPr lang="en-IN" smtClean="0"/>
              <a:t>09-10-2022</a:t>
            </a:fld>
            <a:endParaRPr lang="en-IN"/>
          </a:p>
        </p:txBody>
      </p:sp>
      <p:sp>
        <p:nvSpPr>
          <p:cNvPr id="3" name="Footer Placeholder 2">
            <a:extLst>
              <a:ext uri="{FF2B5EF4-FFF2-40B4-BE49-F238E27FC236}">
                <a16:creationId xmlns:a16="http://schemas.microsoft.com/office/drawing/2014/main" id="{305316B9-0386-4E0A-CC04-31F0D30CB2D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23ED48D-E082-3C74-F7C0-63F947535DC3}"/>
              </a:ext>
            </a:extLst>
          </p:cNvPr>
          <p:cNvSpPr>
            <a:spLocks noGrp="1"/>
          </p:cNvSpPr>
          <p:nvPr>
            <p:ph type="sldNum" sz="quarter" idx="12"/>
          </p:nvPr>
        </p:nvSpPr>
        <p:spPr/>
        <p:txBody>
          <a:bodyPr/>
          <a:lstStyle/>
          <a:p>
            <a:fld id="{86562F42-244C-405A-904E-D6B6DDC4A67E}" type="slidenum">
              <a:rPr lang="en-IN" smtClean="0"/>
              <a:t>‹#›</a:t>
            </a:fld>
            <a:endParaRPr lang="en-IN"/>
          </a:p>
        </p:txBody>
      </p:sp>
    </p:spTree>
    <p:extLst>
      <p:ext uri="{BB962C8B-B14F-4D97-AF65-F5344CB8AC3E}">
        <p14:creationId xmlns:p14="http://schemas.microsoft.com/office/powerpoint/2010/main" val="198591702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18C0A-F0EB-7B6C-D52B-E7BFF310A2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7396A8-D62D-5669-CA45-6B99E394D5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5CE825C-7DBF-72DC-5460-81AEEA129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BFAB43-BD37-EFA5-298A-0EBF80C55674}"/>
              </a:ext>
            </a:extLst>
          </p:cNvPr>
          <p:cNvSpPr>
            <a:spLocks noGrp="1"/>
          </p:cNvSpPr>
          <p:nvPr>
            <p:ph type="dt" sz="half" idx="10"/>
          </p:nvPr>
        </p:nvSpPr>
        <p:spPr/>
        <p:txBody>
          <a:bodyPr/>
          <a:lstStyle/>
          <a:p>
            <a:fld id="{F26085CD-69C0-4475-BB16-17AE71135035}" type="datetimeFigureOut">
              <a:rPr lang="en-IN" smtClean="0"/>
              <a:t>09-10-2022</a:t>
            </a:fld>
            <a:endParaRPr lang="en-IN"/>
          </a:p>
        </p:txBody>
      </p:sp>
      <p:sp>
        <p:nvSpPr>
          <p:cNvPr id="6" name="Footer Placeholder 5">
            <a:extLst>
              <a:ext uri="{FF2B5EF4-FFF2-40B4-BE49-F238E27FC236}">
                <a16:creationId xmlns:a16="http://schemas.microsoft.com/office/drawing/2014/main" id="{A8BFA2B5-E2B4-FC8C-521D-34C937D437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695647-9872-65B3-644C-31F226A7392F}"/>
              </a:ext>
            </a:extLst>
          </p:cNvPr>
          <p:cNvSpPr>
            <a:spLocks noGrp="1"/>
          </p:cNvSpPr>
          <p:nvPr>
            <p:ph type="sldNum" sz="quarter" idx="12"/>
          </p:nvPr>
        </p:nvSpPr>
        <p:spPr/>
        <p:txBody>
          <a:bodyPr/>
          <a:lstStyle/>
          <a:p>
            <a:fld id="{86562F42-244C-405A-904E-D6B6DDC4A67E}" type="slidenum">
              <a:rPr lang="en-IN" smtClean="0"/>
              <a:t>‹#›</a:t>
            </a:fld>
            <a:endParaRPr lang="en-IN"/>
          </a:p>
        </p:txBody>
      </p:sp>
    </p:spTree>
    <p:extLst>
      <p:ext uri="{BB962C8B-B14F-4D97-AF65-F5344CB8AC3E}">
        <p14:creationId xmlns:p14="http://schemas.microsoft.com/office/powerpoint/2010/main" val="166852495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3CF61-E196-9A01-7889-9457C5C90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F8D077-C9D2-75CF-A246-78347CDF4F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CF5944D-B0CD-FDD0-4A88-FA3F3FA5E2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F0C4E8-8CD5-2300-0558-AF7B784D9639}"/>
              </a:ext>
            </a:extLst>
          </p:cNvPr>
          <p:cNvSpPr>
            <a:spLocks noGrp="1"/>
          </p:cNvSpPr>
          <p:nvPr>
            <p:ph type="dt" sz="half" idx="10"/>
          </p:nvPr>
        </p:nvSpPr>
        <p:spPr/>
        <p:txBody>
          <a:bodyPr/>
          <a:lstStyle/>
          <a:p>
            <a:fld id="{F26085CD-69C0-4475-BB16-17AE71135035}" type="datetimeFigureOut">
              <a:rPr lang="en-IN" smtClean="0"/>
              <a:t>09-10-2022</a:t>
            </a:fld>
            <a:endParaRPr lang="en-IN"/>
          </a:p>
        </p:txBody>
      </p:sp>
      <p:sp>
        <p:nvSpPr>
          <p:cNvPr id="6" name="Footer Placeholder 5">
            <a:extLst>
              <a:ext uri="{FF2B5EF4-FFF2-40B4-BE49-F238E27FC236}">
                <a16:creationId xmlns:a16="http://schemas.microsoft.com/office/drawing/2014/main" id="{54D18A46-BC7B-6367-6C1A-42BF81F575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CA501E-0ECC-1C21-EB42-757F829E03AE}"/>
              </a:ext>
            </a:extLst>
          </p:cNvPr>
          <p:cNvSpPr>
            <a:spLocks noGrp="1"/>
          </p:cNvSpPr>
          <p:nvPr>
            <p:ph type="sldNum" sz="quarter" idx="12"/>
          </p:nvPr>
        </p:nvSpPr>
        <p:spPr/>
        <p:txBody>
          <a:bodyPr/>
          <a:lstStyle/>
          <a:p>
            <a:fld id="{86562F42-244C-405A-904E-D6B6DDC4A67E}" type="slidenum">
              <a:rPr lang="en-IN" smtClean="0"/>
              <a:t>‹#›</a:t>
            </a:fld>
            <a:endParaRPr lang="en-IN"/>
          </a:p>
        </p:txBody>
      </p:sp>
    </p:spTree>
    <p:extLst>
      <p:ext uri="{BB962C8B-B14F-4D97-AF65-F5344CB8AC3E}">
        <p14:creationId xmlns:p14="http://schemas.microsoft.com/office/powerpoint/2010/main" val="290447748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FE3C9-40A8-9C26-DFF8-0AD52D23E6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8642D2-57E6-8F85-DBF4-D8A3AF8AA9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7732F9-48DE-6312-89BF-4BBFD7313FCE}"/>
              </a:ext>
            </a:extLst>
          </p:cNvPr>
          <p:cNvSpPr>
            <a:spLocks noGrp="1"/>
          </p:cNvSpPr>
          <p:nvPr>
            <p:ph type="dt" sz="half" idx="10"/>
          </p:nvPr>
        </p:nvSpPr>
        <p:spPr/>
        <p:txBody>
          <a:bodyPr/>
          <a:lstStyle/>
          <a:p>
            <a:fld id="{F26085CD-69C0-4475-BB16-17AE71135035}" type="datetimeFigureOut">
              <a:rPr lang="en-IN" smtClean="0"/>
              <a:t>09-10-2022</a:t>
            </a:fld>
            <a:endParaRPr lang="en-IN"/>
          </a:p>
        </p:txBody>
      </p:sp>
      <p:sp>
        <p:nvSpPr>
          <p:cNvPr id="5" name="Footer Placeholder 4">
            <a:extLst>
              <a:ext uri="{FF2B5EF4-FFF2-40B4-BE49-F238E27FC236}">
                <a16:creationId xmlns:a16="http://schemas.microsoft.com/office/drawing/2014/main" id="{224D3EC9-AEE9-337E-CED0-9C879C8FDA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FB97FC-FF13-4B70-8911-521F30F81515}"/>
              </a:ext>
            </a:extLst>
          </p:cNvPr>
          <p:cNvSpPr>
            <a:spLocks noGrp="1"/>
          </p:cNvSpPr>
          <p:nvPr>
            <p:ph type="sldNum" sz="quarter" idx="12"/>
          </p:nvPr>
        </p:nvSpPr>
        <p:spPr/>
        <p:txBody>
          <a:bodyPr/>
          <a:lstStyle/>
          <a:p>
            <a:fld id="{86562F42-244C-405A-904E-D6B6DDC4A67E}" type="slidenum">
              <a:rPr lang="en-IN" smtClean="0"/>
              <a:t>‹#›</a:t>
            </a:fld>
            <a:endParaRPr lang="en-IN"/>
          </a:p>
        </p:txBody>
      </p:sp>
    </p:spTree>
    <p:extLst>
      <p:ext uri="{BB962C8B-B14F-4D97-AF65-F5344CB8AC3E}">
        <p14:creationId xmlns:p14="http://schemas.microsoft.com/office/powerpoint/2010/main" val="181565157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BC4EFF-294E-FFD0-B6B3-7D74E3C60F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D75C62-1D91-9D79-6468-C56FC03386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34833A-2563-5617-3449-FE12C6DA80EA}"/>
              </a:ext>
            </a:extLst>
          </p:cNvPr>
          <p:cNvSpPr>
            <a:spLocks noGrp="1"/>
          </p:cNvSpPr>
          <p:nvPr>
            <p:ph type="dt" sz="half" idx="10"/>
          </p:nvPr>
        </p:nvSpPr>
        <p:spPr/>
        <p:txBody>
          <a:bodyPr/>
          <a:lstStyle/>
          <a:p>
            <a:fld id="{F26085CD-69C0-4475-BB16-17AE71135035}" type="datetimeFigureOut">
              <a:rPr lang="en-IN" smtClean="0"/>
              <a:t>09-10-2022</a:t>
            </a:fld>
            <a:endParaRPr lang="en-IN"/>
          </a:p>
        </p:txBody>
      </p:sp>
      <p:sp>
        <p:nvSpPr>
          <p:cNvPr id="5" name="Footer Placeholder 4">
            <a:extLst>
              <a:ext uri="{FF2B5EF4-FFF2-40B4-BE49-F238E27FC236}">
                <a16:creationId xmlns:a16="http://schemas.microsoft.com/office/drawing/2014/main" id="{4CB1E554-5558-B93A-A437-B4794E749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368D32-82FE-0749-7D86-DA095C4C665B}"/>
              </a:ext>
            </a:extLst>
          </p:cNvPr>
          <p:cNvSpPr>
            <a:spLocks noGrp="1"/>
          </p:cNvSpPr>
          <p:nvPr>
            <p:ph type="sldNum" sz="quarter" idx="12"/>
          </p:nvPr>
        </p:nvSpPr>
        <p:spPr/>
        <p:txBody>
          <a:bodyPr/>
          <a:lstStyle/>
          <a:p>
            <a:fld id="{86562F42-244C-405A-904E-D6B6DDC4A67E}" type="slidenum">
              <a:rPr lang="en-IN" smtClean="0"/>
              <a:t>‹#›</a:t>
            </a:fld>
            <a:endParaRPr lang="en-IN"/>
          </a:p>
        </p:txBody>
      </p:sp>
    </p:spTree>
    <p:extLst>
      <p:ext uri="{BB962C8B-B14F-4D97-AF65-F5344CB8AC3E}">
        <p14:creationId xmlns:p14="http://schemas.microsoft.com/office/powerpoint/2010/main" val="3106716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2.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A7D692-6B6F-A780-8A23-1C9E3566F5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871B96-3C70-A437-0DB1-1E9EE2D341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EF368F-5CBA-C36E-A7D3-E42CA8AD2F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6085CD-69C0-4475-BB16-17AE71135035}" type="datetimeFigureOut">
              <a:rPr lang="en-IN" smtClean="0"/>
              <a:t>09-10-2022</a:t>
            </a:fld>
            <a:endParaRPr lang="en-IN"/>
          </a:p>
        </p:txBody>
      </p:sp>
      <p:sp>
        <p:nvSpPr>
          <p:cNvPr id="5" name="Footer Placeholder 4">
            <a:extLst>
              <a:ext uri="{FF2B5EF4-FFF2-40B4-BE49-F238E27FC236}">
                <a16:creationId xmlns:a16="http://schemas.microsoft.com/office/drawing/2014/main" id="{B48CF82E-C2F9-DE77-DD16-1F636E6A5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25B27B-C592-7485-A422-B2E2D95AE6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562F42-244C-405A-904E-D6B6DDC4A67E}" type="slidenum">
              <a:rPr lang="en-IN" smtClean="0"/>
              <a:t>‹#›</a:t>
            </a:fld>
            <a:endParaRPr lang="en-IN"/>
          </a:p>
        </p:txBody>
      </p:sp>
    </p:spTree>
    <p:extLst>
      <p:ext uri="{BB962C8B-B14F-4D97-AF65-F5344CB8AC3E}">
        <p14:creationId xmlns:p14="http://schemas.microsoft.com/office/powerpoint/2010/main" val="2979336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s://docs.github.com/en/free-pro-team@latest/github/using-git/getting-changes-from-a-remote-repository?azure-portal=true#cloning-a-repository" TargetMode="External"/><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27.png"/><Relationship Id="rId4" Type="http://schemas.openxmlformats.org/officeDocument/2006/relationships/hyperlink" Target="https://cli.github.com/manual/gh_repo_clone?azure-portal=true"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3.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hyperlink" Target="https://www.podfeet.com/blog/tag/code/" TargetMode="External"/><Relationship Id="rId5" Type="http://schemas.openxmlformats.org/officeDocument/2006/relationships/image" Target="../media/image29.png"/><Relationship Id="rId4" Type="http://schemas.openxmlformats.org/officeDocument/2006/relationships/hyperlink" Target="https://ru.wikinews.org/wiki/%D0%A0%D0%BE%D1%81%D0%BA%D0%BE%D0%BC%D0%BD%D0%B0%D0%B4%D0%B7%D0%BE%D1%80_%D0%B7%D0%B0%D0%B1%D0%BB%D0%BE%D0%BA%D0%B8%D1%80%D0%BE%D0%B2%D0%B0%D0%BB_GitHub_%D0%B7%D0%B0_%C2%AB%D0%A1%D0%BF%D0%BE%D1%81%D0%BE%D0%B1%D1%8B_%D1%81%D0%B0%D0%BC%D0%BE%D1%83%D0%B1%D0%B8%D0%B9%D1%81%D1%82%D0%B2%D0%B0%C2%BB"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docs.github.com/en/rest/overview/other-authentication-methods#via-oauth-and-personal-access-tokens"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hyperlink" Target="https://docs.github.com/en/authentication/keeping-your-account-and-data-secure/creating-a-personal-access-token#using-a-token-on-the-command-line"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docs.github.com/en/rest/overview/other-authentication-methods#via-oauth-and-personal-access-tokens" TargetMode="External"/><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30.png"/><Relationship Id="rId5" Type="http://schemas.openxmlformats.org/officeDocument/2006/relationships/hyperlink" Target="https://docs.github.com/en/authentication/keeping-your-account-and-data-secure/creating-a-personal-access-token" TargetMode="External"/><Relationship Id="rId4" Type="http://schemas.openxmlformats.org/officeDocument/2006/relationships/hyperlink" Target="https://docs.github.com/en/authentication/keeping-your-account-and-data-secure/creating-a-personal-access-token#using-a-token-on-the-command-line"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loginradius.com/blog/engineering/github-api/" TargetMode="External"/><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hyperlink" Target="https://api.github.com/users/devkapilbansal"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docs.github.com/en/actions/security-guides/encrypted-secrets#creating-encrypted-secrets-for-a-repository" TargetMode="External"/><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image" Target="../media/image22.sv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3.xml"/></Relationships>
</file>

<file path=ppt/slides/_rels/slide3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hyperlink" Target="https://gvsu-cloudapplicationsdevelopment.github.io/CloudAppsDev/2020/12/23/designing-apps.html" TargetMode="Externa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3.xml"/></Relationships>
</file>

<file path=ppt/slides/_rels/slide34.xml.rels><?xml version="1.0" encoding="UTF-8" standalone="yes"?>
<Relationships xmlns="http://schemas.openxmlformats.org/package/2006/relationships"><Relationship Id="rId3" Type="http://schemas.openxmlformats.org/officeDocument/2006/relationships/hyperlink" Target="https://docs.github.com/en/actions/learn-github-actions/understanding-github-actions#workflows" TargetMode="External"/><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hyperlink" Target="https://docs.github.com/en/rest/reference/repos#create-a-repository-dispatch-event" TargetMode="External"/><Relationship Id="rId2" Type="http://schemas.openxmlformats.org/officeDocument/2006/relationships/notesSlide" Target="../notesSlides/notesSlide25.xml"/><Relationship Id="rId1" Type="http://schemas.openxmlformats.org/officeDocument/2006/relationships/slideLayout" Target="../slideLayouts/slideLayout9.xml"/><Relationship Id="rId5" Type="http://schemas.openxmlformats.org/officeDocument/2006/relationships/image" Target="../media/image30.png"/><Relationship Id="rId4" Type="http://schemas.openxmlformats.org/officeDocument/2006/relationships/hyperlink" Target="https://docs.github.com/en/actions/learn-github-actions/understanding-github-actions#events"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docs.github.com/en/actions/learn-github-actions/understanding-github-actions#jobs" TargetMode="External"/><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3" Type="http://schemas.openxmlformats.org/officeDocument/2006/relationships/hyperlink" Target="https://docs.github.com/en/actions/learn-github-actions/understanding-github-actions#actions" TargetMode="External"/><Relationship Id="rId2" Type="http://schemas.openxmlformats.org/officeDocument/2006/relationships/notesSlide" Target="../notesSlides/notesSlide27.xml"/><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hyperlink" Target="https://docs.github.com/en/actions/learn-github-actions/understanding-github-actions#runners" TargetMode="External"/><Relationship Id="rId2" Type="http://schemas.openxmlformats.org/officeDocument/2006/relationships/notesSlide" Target="../notesSlides/notesSlide28.xml"/><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image" Target="../media/image19.png"/><Relationship Id="rId1" Type="http://schemas.openxmlformats.org/officeDocument/2006/relationships/slideLayout" Target="../slideLayouts/slideLayout50.xml"/></Relationships>
</file>

<file path=ppt/slides/_rels/slide8.xml.rels><?xml version="1.0" encoding="UTF-8" standalone="yes"?>
<Relationships xmlns="http://schemas.openxmlformats.org/package/2006/relationships"><Relationship Id="rId3" Type="http://schemas.openxmlformats.org/officeDocument/2006/relationships/hyperlink" Target="https://docs.github.com/en/actions/security-guides/encrypted-secrets#creating-encrypted-secrets-for-a-repository" TargetMode="External"/><Relationship Id="rId2" Type="http://schemas.openxmlformats.org/officeDocument/2006/relationships/image" Target="../media/image20.png"/><Relationship Id="rId1" Type="http://schemas.openxmlformats.org/officeDocument/2006/relationships/slideLayout" Target="../slideLayouts/slideLayout9.xml"/><Relationship Id="rId5" Type="http://schemas.openxmlformats.org/officeDocument/2006/relationships/image" Target="../media/image22.sv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FC4D-E614-E0A4-293A-ACCF6F96B7EA}"/>
              </a:ext>
            </a:extLst>
          </p:cNvPr>
          <p:cNvSpPr>
            <a:spLocks noGrp="1"/>
          </p:cNvSpPr>
          <p:nvPr>
            <p:ph type="title"/>
          </p:nvPr>
        </p:nvSpPr>
        <p:spPr/>
        <p:txBody>
          <a:bodyPr/>
          <a:lstStyle/>
          <a:p>
            <a:r>
              <a:rPr lang="en-US">
                <a:cs typeface="Segoe UI Semibold"/>
              </a:rPr>
              <a:t>Committing</a:t>
            </a:r>
          </a:p>
        </p:txBody>
      </p:sp>
      <p:pic>
        <p:nvPicPr>
          <p:cNvPr id="7" name="Picture 7" descr="Diagram&#10;&#10;Description automatically generated">
            <a:extLst>
              <a:ext uri="{FF2B5EF4-FFF2-40B4-BE49-F238E27FC236}">
                <a16:creationId xmlns:a16="http://schemas.microsoft.com/office/drawing/2014/main" id="{1038B291-17F8-144E-C335-E03D4D9CD213}"/>
              </a:ext>
            </a:extLst>
          </p:cNvPr>
          <p:cNvPicPr>
            <a:picLocks noGrp="1" noChangeAspect="1"/>
          </p:cNvPicPr>
          <p:nvPr>
            <p:ph sz="quarter" idx="10"/>
          </p:nvPr>
        </p:nvPicPr>
        <p:blipFill>
          <a:blip r:embed="rId2"/>
          <a:stretch>
            <a:fillRect/>
          </a:stretch>
        </p:blipFill>
        <p:spPr>
          <a:xfrm>
            <a:off x="2261311" y="2730212"/>
            <a:ext cx="6152116" cy="3691330"/>
          </a:xfrm>
        </p:spPr>
      </p:pic>
      <p:sp>
        <p:nvSpPr>
          <p:cNvPr id="8" name="Content Placeholder 2">
            <a:extLst>
              <a:ext uri="{FF2B5EF4-FFF2-40B4-BE49-F238E27FC236}">
                <a16:creationId xmlns:a16="http://schemas.microsoft.com/office/drawing/2014/main" id="{10DFDEC6-1106-FD7B-5375-6747A4B314B6}"/>
              </a:ext>
            </a:extLst>
          </p:cNvPr>
          <p:cNvSpPr txBox="1">
            <a:spLocks/>
          </p:cNvSpPr>
          <p:nvPr/>
        </p:nvSpPr>
        <p:spPr>
          <a:xfrm>
            <a:off x="543560" y="1460524"/>
            <a:ext cx="11018838" cy="384721"/>
          </a:xfrm>
          <a:prstGeom prst="rect">
            <a:avLst/>
          </a:prstGeom>
        </p:spPr>
        <p:txBody>
          <a:bodyPr vert="horz" wrap="square" lIns="0" tIns="0" rIns="0" bIns="0" rtlCol="0" anchor="ctr">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500">
                <a:cs typeface="Segoe UI"/>
              </a:rPr>
              <a:t>2. To commit your staged content  </a:t>
            </a:r>
            <a:endParaRPr lang="en-US">
              <a:cs typeface="Segoe UI"/>
            </a:endParaRPr>
          </a:p>
        </p:txBody>
      </p:sp>
      <p:sp>
        <p:nvSpPr>
          <p:cNvPr id="10" name="TextBox 9">
            <a:extLst>
              <a:ext uri="{FF2B5EF4-FFF2-40B4-BE49-F238E27FC236}">
                <a16:creationId xmlns:a16="http://schemas.microsoft.com/office/drawing/2014/main" id="{69A982D2-528D-51C1-F5A2-4967CB1CC3F1}"/>
              </a:ext>
            </a:extLst>
          </p:cNvPr>
          <p:cNvSpPr txBox="1"/>
          <p:nvPr/>
        </p:nvSpPr>
        <p:spPr>
          <a:xfrm>
            <a:off x="1071879" y="1940560"/>
            <a:ext cx="7327900" cy="338554"/>
          </a:xfrm>
          <a:prstGeom prst="rect">
            <a:avLst/>
          </a:prstGeom>
          <a:solidFill>
            <a:schemeClr val="tx1">
              <a:lumMod val="75000"/>
              <a:lumOff val="25000"/>
            </a:schemeClr>
          </a:solid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200">
                <a:solidFill>
                  <a:schemeClr val="bg1"/>
                </a:solidFill>
                <a:cs typeface="Segoe UI"/>
              </a:rPr>
              <a:t>    git commit –m "[present tense descriptive message]"</a:t>
            </a:r>
          </a:p>
        </p:txBody>
      </p:sp>
    </p:spTree>
    <p:extLst>
      <p:ext uri="{BB962C8B-B14F-4D97-AF65-F5344CB8AC3E}">
        <p14:creationId xmlns:p14="http://schemas.microsoft.com/office/powerpoint/2010/main" val="196921215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cs typeface="Segoe UI"/>
              </a:rPr>
              <a:t>Introduction to GitHub</a:t>
            </a:r>
            <a:endParaRPr lang="en-US"/>
          </a:p>
        </p:txBody>
      </p:sp>
    </p:spTree>
    <p:extLst>
      <p:ext uri="{BB962C8B-B14F-4D97-AF65-F5344CB8AC3E}">
        <p14:creationId xmlns:p14="http://schemas.microsoft.com/office/powerpoint/2010/main" val="346329693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4BAF-6CA6-C251-4377-F39B4CFC53F8}"/>
              </a:ext>
            </a:extLst>
          </p:cNvPr>
          <p:cNvSpPr>
            <a:spLocks noGrp="1"/>
          </p:cNvSpPr>
          <p:nvPr>
            <p:ph type="title"/>
          </p:nvPr>
        </p:nvSpPr>
        <p:spPr/>
        <p:txBody>
          <a:bodyPr/>
          <a:lstStyle/>
          <a:p>
            <a:r>
              <a:rPr lang="en-US">
                <a:ea typeface="+mj-lt"/>
                <a:cs typeface="+mj-lt"/>
              </a:rPr>
              <a:t>GitHub</a:t>
            </a:r>
            <a:endParaRPr lang="en-US" err="1"/>
          </a:p>
        </p:txBody>
      </p:sp>
      <p:sp>
        <p:nvSpPr>
          <p:cNvPr id="3" name="Content Placeholder 2">
            <a:extLst>
              <a:ext uri="{FF2B5EF4-FFF2-40B4-BE49-F238E27FC236}">
                <a16:creationId xmlns:a16="http://schemas.microsoft.com/office/drawing/2014/main" id="{9CCF3DC5-00EC-7101-CDED-251D91A9C5D3}"/>
              </a:ext>
            </a:extLst>
          </p:cNvPr>
          <p:cNvSpPr>
            <a:spLocks noGrp="1"/>
          </p:cNvSpPr>
          <p:nvPr>
            <p:ph sz="quarter" idx="10"/>
          </p:nvPr>
        </p:nvSpPr>
        <p:spPr>
          <a:xfrm>
            <a:off x="584200" y="1435100"/>
            <a:ext cx="11018838" cy="1982081"/>
          </a:xfrm>
        </p:spPr>
        <p:txBody>
          <a:bodyPr vert="horz" wrap="square" lIns="0" tIns="0" rIns="0" bIns="0" rtlCol="0" anchor="t">
            <a:spAutoFit/>
          </a:bodyPr>
          <a:lstStyle/>
          <a:p>
            <a:pPr marL="457200" indent="-457200">
              <a:buFont typeface="Arial" panose="05000000000000000000" pitchFamily="2" charset="2"/>
              <a:buChar char="•"/>
            </a:pPr>
            <a:r>
              <a:rPr lang="en-US">
                <a:ea typeface="+mn-lt"/>
                <a:cs typeface="+mn-lt"/>
              </a:rPr>
              <a:t>A platform to host git code repositories </a:t>
            </a:r>
            <a:endParaRPr lang="en-US">
              <a:ea typeface="+mn-lt"/>
            </a:endParaRPr>
          </a:p>
          <a:p>
            <a:pPr marL="457200" indent="-457200">
              <a:buFont typeface="Arial" panose="05000000000000000000" pitchFamily="2" charset="2"/>
              <a:buChar char="•"/>
            </a:pPr>
            <a:r>
              <a:rPr lang="en-US">
                <a:ea typeface="+mn-lt"/>
                <a:cs typeface="+mn-lt"/>
              </a:rPr>
              <a:t>GitHub allows the user to store the repository on remote</a:t>
            </a:r>
            <a:endParaRPr lang="en-US">
              <a:ea typeface="+mn-lt"/>
            </a:endParaRPr>
          </a:p>
          <a:p>
            <a:pPr marL="457200" indent="-457200">
              <a:buFont typeface="Arial" panose="05000000000000000000" pitchFamily="2" charset="2"/>
              <a:buChar char="•"/>
            </a:pPr>
            <a:r>
              <a:rPr lang="en-US">
                <a:ea typeface="+mn-lt"/>
                <a:cs typeface="+mn-lt"/>
              </a:rPr>
              <a:t>To collaborate on projects</a:t>
            </a:r>
            <a:endParaRPr lang="en-US">
              <a:ea typeface="+mn-lt"/>
            </a:endParaRPr>
          </a:p>
          <a:p>
            <a:pPr marL="457200" indent="-457200">
              <a:buFont typeface="Arial" panose="05000000000000000000" pitchFamily="2" charset="2"/>
              <a:buChar char="•"/>
            </a:pPr>
            <a:r>
              <a:rPr lang="en-US">
                <a:cs typeface="Segoe UI"/>
              </a:rPr>
              <a:t>Most Popular git host</a:t>
            </a:r>
            <a:endParaRPr lang="en-US"/>
          </a:p>
        </p:txBody>
      </p:sp>
    </p:spTree>
    <p:extLst>
      <p:ext uri="{BB962C8B-B14F-4D97-AF65-F5344CB8AC3E}">
        <p14:creationId xmlns:p14="http://schemas.microsoft.com/office/powerpoint/2010/main" val="267999935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1C4B-D203-9972-7379-E5D26683F3ED}"/>
              </a:ext>
            </a:extLst>
          </p:cNvPr>
          <p:cNvSpPr>
            <a:spLocks noGrp="1"/>
          </p:cNvSpPr>
          <p:nvPr>
            <p:ph type="title"/>
          </p:nvPr>
        </p:nvSpPr>
        <p:spPr>
          <a:xfrm>
            <a:off x="838200" y="365125"/>
            <a:ext cx="9983244" cy="688824"/>
          </a:xfrm>
        </p:spPr>
        <p:txBody>
          <a:bodyPr>
            <a:normAutofit fontScale="90000"/>
          </a:bodyPr>
          <a:lstStyle/>
          <a:p>
            <a:r>
              <a:rPr lang="en-US" b="1"/>
              <a:t>Remote</a:t>
            </a:r>
            <a:r>
              <a:rPr lang="en-US"/>
              <a:t> </a:t>
            </a:r>
            <a:endParaRPr lang="en-IN"/>
          </a:p>
        </p:txBody>
      </p:sp>
      <p:sp>
        <p:nvSpPr>
          <p:cNvPr id="7" name="Content Placeholder 2">
            <a:extLst>
              <a:ext uri="{FF2B5EF4-FFF2-40B4-BE49-F238E27FC236}">
                <a16:creationId xmlns:a16="http://schemas.microsoft.com/office/drawing/2014/main" id="{8CB004B6-CF5E-62D5-3E31-E078D96187FE}"/>
              </a:ext>
            </a:extLst>
          </p:cNvPr>
          <p:cNvSpPr txBox="1">
            <a:spLocks/>
          </p:cNvSpPr>
          <p:nvPr/>
        </p:nvSpPr>
        <p:spPr>
          <a:xfrm>
            <a:off x="710574" y="1408332"/>
            <a:ext cx="11018838" cy="384721"/>
          </a:xfrm>
          <a:prstGeom prst="rect">
            <a:avLst/>
          </a:prstGeom>
        </p:spPr>
        <p:txBody>
          <a:bodyPr vert="horz" wrap="square" lIns="0" tIns="0" rIns="0" bIns="0" rtlCol="0" anchor="ctr">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500">
                <a:cs typeface="Segoe UI"/>
              </a:rPr>
              <a:t>To connect the local repo to remote</a:t>
            </a:r>
            <a:endParaRPr lang="en-US">
              <a:cs typeface="Segoe UI"/>
            </a:endParaRPr>
          </a:p>
        </p:txBody>
      </p:sp>
      <p:sp>
        <p:nvSpPr>
          <p:cNvPr id="9" name="TextBox 8">
            <a:extLst>
              <a:ext uri="{FF2B5EF4-FFF2-40B4-BE49-F238E27FC236}">
                <a16:creationId xmlns:a16="http://schemas.microsoft.com/office/drawing/2014/main" id="{E6FA465E-1A9A-9373-562C-977A07A3FA7F}"/>
              </a:ext>
            </a:extLst>
          </p:cNvPr>
          <p:cNvSpPr txBox="1"/>
          <p:nvPr/>
        </p:nvSpPr>
        <p:spPr>
          <a:xfrm>
            <a:off x="756919" y="1889760"/>
            <a:ext cx="7327900" cy="338554"/>
          </a:xfrm>
          <a:prstGeom prst="rect">
            <a:avLst/>
          </a:prstGeom>
          <a:solidFill>
            <a:schemeClr val="tx1">
              <a:lumMod val="75000"/>
              <a:lumOff val="25000"/>
            </a:schemeClr>
          </a:solid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200">
                <a:solidFill>
                  <a:schemeClr val="bg1"/>
                </a:solidFill>
                <a:cs typeface="Segoe UI"/>
              </a:rPr>
              <a:t>    git remote add origin [</a:t>
            </a:r>
            <a:r>
              <a:rPr lang="en-US" sz="2200" err="1">
                <a:solidFill>
                  <a:schemeClr val="bg1"/>
                </a:solidFill>
                <a:cs typeface="Segoe UI"/>
              </a:rPr>
              <a:t>url</a:t>
            </a:r>
            <a:r>
              <a:rPr lang="en-US" sz="2200">
                <a:solidFill>
                  <a:schemeClr val="bg1"/>
                </a:solidFill>
                <a:cs typeface="Segoe UI"/>
              </a:rPr>
              <a:t>]</a:t>
            </a:r>
          </a:p>
        </p:txBody>
      </p:sp>
      <p:sp>
        <p:nvSpPr>
          <p:cNvPr id="11" name="TextBox 10">
            <a:extLst>
              <a:ext uri="{FF2B5EF4-FFF2-40B4-BE49-F238E27FC236}">
                <a16:creationId xmlns:a16="http://schemas.microsoft.com/office/drawing/2014/main" id="{92D43EDC-9C23-10F9-6D69-8E4DE6EE891D}"/>
              </a:ext>
            </a:extLst>
          </p:cNvPr>
          <p:cNvSpPr txBox="1"/>
          <p:nvPr/>
        </p:nvSpPr>
        <p:spPr>
          <a:xfrm>
            <a:off x="794497" y="3962817"/>
            <a:ext cx="7327900" cy="338554"/>
          </a:xfrm>
          <a:prstGeom prst="rect">
            <a:avLst/>
          </a:prstGeom>
          <a:solidFill>
            <a:schemeClr val="tx1">
              <a:lumMod val="75000"/>
              <a:lumOff val="25000"/>
            </a:schemeClr>
          </a:solid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200">
                <a:solidFill>
                  <a:schemeClr val="bg1"/>
                </a:solidFill>
                <a:cs typeface="Segoe UI"/>
              </a:rPr>
              <a:t>   </a:t>
            </a:r>
            <a:r>
              <a:rPr lang="en-US" sz="2200">
                <a:solidFill>
                  <a:schemeClr val="bg1"/>
                </a:solidFill>
                <a:ea typeface="+mn-lt"/>
                <a:cs typeface="Segoe UI"/>
              </a:rPr>
              <a:t> git push origin [branch]</a:t>
            </a:r>
            <a:endParaRPr lang="en-US" sz="2200">
              <a:solidFill>
                <a:schemeClr val="bg1"/>
              </a:solidFill>
              <a:cs typeface="Segoe UI"/>
            </a:endParaRPr>
          </a:p>
        </p:txBody>
      </p:sp>
      <p:sp>
        <p:nvSpPr>
          <p:cNvPr id="12" name="Content Placeholder 2">
            <a:extLst>
              <a:ext uri="{FF2B5EF4-FFF2-40B4-BE49-F238E27FC236}">
                <a16:creationId xmlns:a16="http://schemas.microsoft.com/office/drawing/2014/main" id="{07B7BE32-C80E-648F-2B87-9A7673C51F1A}"/>
              </a:ext>
            </a:extLst>
          </p:cNvPr>
          <p:cNvSpPr txBox="1">
            <a:spLocks/>
          </p:cNvSpPr>
          <p:nvPr/>
        </p:nvSpPr>
        <p:spPr>
          <a:xfrm>
            <a:off x="752326" y="2473043"/>
            <a:ext cx="11018838" cy="384721"/>
          </a:xfrm>
          <a:prstGeom prst="rect">
            <a:avLst/>
          </a:prstGeom>
        </p:spPr>
        <p:txBody>
          <a:bodyPr vert="horz" wrap="square" lIns="0" tIns="0" rIns="0" bIns="0" rtlCol="0" anchor="ctr">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500">
                <a:cs typeface="Segoe UI"/>
              </a:rPr>
              <a:t>To clone the remote repository</a:t>
            </a:r>
            <a:endParaRPr lang="en-US">
              <a:cs typeface="Segoe UI"/>
            </a:endParaRPr>
          </a:p>
        </p:txBody>
      </p:sp>
      <p:sp>
        <p:nvSpPr>
          <p:cNvPr id="13" name="TextBox 12">
            <a:extLst>
              <a:ext uri="{FF2B5EF4-FFF2-40B4-BE49-F238E27FC236}">
                <a16:creationId xmlns:a16="http://schemas.microsoft.com/office/drawing/2014/main" id="{D3A9D1E3-0645-AEA5-876B-2BCA92E7FC90}"/>
              </a:ext>
            </a:extLst>
          </p:cNvPr>
          <p:cNvSpPr txBox="1"/>
          <p:nvPr/>
        </p:nvSpPr>
        <p:spPr>
          <a:xfrm>
            <a:off x="867565" y="3002488"/>
            <a:ext cx="7327900" cy="338554"/>
          </a:xfrm>
          <a:prstGeom prst="rect">
            <a:avLst/>
          </a:prstGeom>
          <a:solidFill>
            <a:schemeClr val="tx1">
              <a:lumMod val="75000"/>
              <a:lumOff val="25000"/>
            </a:schemeClr>
          </a:solid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200">
                <a:solidFill>
                  <a:schemeClr val="bg1"/>
                </a:solidFill>
                <a:cs typeface="Segoe UI"/>
              </a:rPr>
              <a:t>   </a:t>
            </a:r>
            <a:r>
              <a:rPr lang="en-US" sz="2200">
                <a:solidFill>
                  <a:schemeClr val="bg1"/>
                </a:solidFill>
                <a:ea typeface="+mn-lt"/>
                <a:cs typeface="Segoe UI"/>
              </a:rPr>
              <a:t> git clone [</a:t>
            </a:r>
            <a:r>
              <a:rPr lang="en-US" sz="2200" err="1">
                <a:solidFill>
                  <a:schemeClr val="bg1"/>
                </a:solidFill>
                <a:ea typeface="+mn-lt"/>
                <a:cs typeface="Segoe UI"/>
              </a:rPr>
              <a:t>url</a:t>
            </a:r>
            <a:r>
              <a:rPr lang="en-US" sz="2200">
                <a:solidFill>
                  <a:schemeClr val="bg1"/>
                </a:solidFill>
                <a:ea typeface="+mn-lt"/>
                <a:cs typeface="Segoe UI"/>
              </a:rPr>
              <a:t>]</a:t>
            </a:r>
            <a:endParaRPr lang="en-US" sz="2200">
              <a:solidFill>
                <a:schemeClr val="bg1"/>
              </a:solidFill>
              <a:cs typeface="Segoe UI"/>
            </a:endParaRPr>
          </a:p>
        </p:txBody>
      </p:sp>
      <p:sp>
        <p:nvSpPr>
          <p:cNvPr id="14" name="Content Placeholder 2">
            <a:extLst>
              <a:ext uri="{FF2B5EF4-FFF2-40B4-BE49-F238E27FC236}">
                <a16:creationId xmlns:a16="http://schemas.microsoft.com/office/drawing/2014/main" id="{B87840BB-0622-110E-D744-3F24EF81187A}"/>
              </a:ext>
            </a:extLst>
          </p:cNvPr>
          <p:cNvSpPr txBox="1">
            <a:spLocks/>
          </p:cNvSpPr>
          <p:nvPr/>
        </p:nvSpPr>
        <p:spPr>
          <a:xfrm>
            <a:off x="794079" y="3579509"/>
            <a:ext cx="11018838" cy="384721"/>
          </a:xfrm>
          <a:prstGeom prst="rect">
            <a:avLst/>
          </a:prstGeom>
        </p:spPr>
        <p:txBody>
          <a:bodyPr vert="horz" wrap="square" lIns="0" tIns="0" rIns="0" bIns="0" rtlCol="0" anchor="ctr">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500">
                <a:cs typeface="Segoe UI"/>
              </a:rPr>
              <a:t>To Transmit local branch commits to the remote branch</a:t>
            </a:r>
            <a:endParaRPr lang="en-US">
              <a:cs typeface="Segoe UI"/>
            </a:endParaRPr>
          </a:p>
        </p:txBody>
      </p:sp>
      <p:sp>
        <p:nvSpPr>
          <p:cNvPr id="17" name="Content Placeholder 2">
            <a:extLst>
              <a:ext uri="{FF2B5EF4-FFF2-40B4-BE49-F238E27FC236}">
                <a16:creationId xmlns:a16="http://schemas.microsoft.com/office/drawing/2014/main" id="{D535426D-1CF2-0D20-1008-4653209B2B36}"/>
              </a:ext>
            </a:extLst>
          </p:cNvPr>
          <p:cNvSpPr txBox="1">
            <a:spLocks/>
          </p:cNvSpPr>
          <p:nvPr/>
        </p:nvSpPr>
        <p:spPr>
          <a:xfrm>
            <a:off x="710572" y="4665097"/>
            <a:ext cx="11018838" cy="384721"/>
          </a:xfrm>
          <a:prstGeom prst="rect">
            <a:avLst/>
          </a:prstGeom>
        </p:spPr>
        <p:txBody>
          <a:bodyPr vert="horz" wrap="square" lIns="0" tIns="0" rIns="0" bIns="0" rtlCol="0" anchor="ctr">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500">
                <a:cs typeface="Segoe UI"/>
              </a:rPr>
              <a:t>To Transmit local branch commits to the remote branch</a:t>
            </a:r>
            <a:endParaRPr lang="en-US">
              <a:cs typeface="Segoe UI"/>
            </a:endParaRPr>
          </a:p>
        </p:txBody>
      </p:sp>
      <p:sp>
        <p:nvSpPr>
          <p:cNvPr id="18" name="TextBox 17">
            <a:extLst>
              <a:ext uri="{FF2B5EF4-FFF2-40B4-BE49-F238E27FC236}">
                <a16:creationId xmlns:a16="http://schemas.microsoft.com/office/drawing/2014/main" id="{6B0A15C9-84A0-CE24-635D-52B87185B6AC}"/>
              </a:ext>
            </a:extLst>
          </p:cNvPr>
          <p:cNvSpPr txBox="1"/>
          <p:nvPr/>
        </p:nvSpPr>
        <p:spPr>
          <a:xfrm>
            <a:off x="752742" y="5048406"/>
            <a:ext cx="7327900" cy="338554"/>
          </a:xfrm>
          <a:prstGeom prst="rect">
            <a:avLst/>
          </a:prstGeom>
          <a:solidFill>
            <a:schemeClr val="tx1">
              <a:lumMod val="75000"/>
              <a:lumOff val="25000"/>
            </a:schemeClr>
          </a:solid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200">
                <a:solidFill>
                  <a:schemeClr val="bg1"/>
                </a:solidFill>
                <a:cs typeface="Segoe UI"/>
              </a:rPr>
              <a:t>   </a:t>
            </a:r>
            <a:r>
              <a:rPr lang="en-US" sz="2200">
                <a:solidFill>
                  <a:schemeClr val="bg1"/>
                </a:solidFill>
                <a:ea typeface="+mn-lt"/>
                <a:cs typeface="Segoe UI"/>
              </a:rPr>
              <a:t> git clone [</a:t>
            </a:r>
            <a:r>
              <a:rPr lang="en-US" sz="2200" err="1">
                <a:solidFill>
                  <a:schemeClr val="bg1"/>
                </a:solidFill>
                <a:ea typeface="+mn-lt"/>
                <a:cs typeface="Segoe UI"/>
              </a:rPr>
              <a:t>url</a:t>
            </a:r>
            <a:r>
              <a:rPr lang="en-US" sz="2200">
                <a:solidFill>
                  <a:schemeClr val="bg1"/>
                </a:solidFill>
                <a:ea typeface="+mn-lt"/>
                <a:cs typeface="Segoe UI"/>
              </a:rPr>
              <a:t>]</a:t>
            </a:r>
            <a:endParaRPr lang="en-US" sz="2200">
              <a:solidFill>
                <a:schemeClr val="bg1"/>
              </a:solidFill>
              <a:cs typeface="Segoe UI"/>
            </a:endParaRPr>
          </a:p>
        </p:txBody>
      </p:sp>
    </p:spTree>
    <p:extLst>
      <p:ext uri="{BB962C8B-B14F-4D97-AF65-F5344CB8AC3E}">
        <p14:creationId xmlns:p14="http://schemas.microsoft.com/office/powerpoint/2010/main" val="4026624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4BD7A-31CD-3777-6B4C-96161002E32D}"/>
              </a:ext>
            </a:extLst>
          </p:cNvPr>
          <p:cNvSpPr>
            <a:spLocks noGrp="1"/>
          </p:cNvSpPr>
          <p:nvPr>
            <p:ph type="title"/>
          </p:nvPr>
        </p:nvSpPr>
        <p:spPr/>
        <p:txBody>
          <a:bodyPr/>
          <a:lstStyle/>
          <a:p>
            <a:r>
              <a:rPr lang="en-US">
                <a:ea typeface="+mj-lt"/>
                <a:cs typeface="+mj-lt"/>
              </a:rPr>
              <a:t>Branching</a:t>
            </a:r>
            <a:endParaRPr lang="en-US"/>
          </a:p>
        </p:txBody>
      </p:sp>
      <p:sp>
        <p:nvSpPr>
          <p:cNvPr id="6" name="Content Placeholder 5">
            <a:extLst>
              <a:ext uri="{FF2B5EF4-FFF2-40B4-BE49-F238E27FC236}">
                <a16:creationId xmlns:a16="http://schemas.microsoft.com/office/drawing/2014/main" id="{5A7014B3-0DB4-D96D-2BF6-AD083078A7B5}"/>
              </a:ext>
            </a:extLst>
          </p:cNvPr>
          <p:cNvSpPr>
            <a:spLocks noGrp="1"/>
          </p:cNvSpPr>
          <p:nvPr>
            <p:ph sz="quarter" idx="10"/>
          </p:nvPr>
        </p:nvSpPr>
        <p:spPr>
          <a:xfrm>
            <a:off x="584200" y="1160780"/>
            <a:ext cx="10724198" cy="1181862"/>
          </a:xfrm>
        </p:spPr>
        <p:txBody>
          <a:bodyPr vert="horz" wrap="square" lIns="0" tIns="0" rIns="0" bIns="0" rtlCol="0" anchor="t">
            <a:spAutoFit/>
          </a:bodyPr>
          <a:lstStyle/>
          <a:p>
            <a:r>
              <a:rPr lang="en-US" sz="2400">
                <a:ea typeface="+mn-lt"/>
                <a:cs typeface="+mn-lt"/>
              </a:rPr>
              <a:t>• Allows one to try new ideas</a:t>
            </a:r>
            <a:endParaRPr lang="en-US" sz="2400"/>
          </a:p>
          <a:p>
            <a:r>
              <a:rPr lang="en-US" sz="2400">
                <a:ea typeface="+mn-lt"/>
                <a:cs typeface="+mn-lt"/>
              </a:rPr>
              <a:t>• If an idea doesn’t work, throw away the branch. If it does work, merge ideas into master branch</a:t>
            </a:r>
            <a:endParaRPr lang="en-US" sz="2400"/>
          </a:p>
        </p:txBody>
      </p:sp>
      <p:sp>
        <p:nvSpPr>
          <p:cNvPr id="4" name="TextBox 3">
            <a:extLst>
              <a:ext uri="{FF2B5EF4-FFF2-40B4-BE49-F238E27FC236}">
                <a16:creationId xmlns:a16="http://schemas.microsoft.com/office/drawing/2014/main" id="{7590D6F4-73F9-208A-2784-EFE95DCC6060}"/>
              </a:ext>
            </a:extLst>
          </p:cNvPr>
          <p:cNvSpPr txBox="1"/>
          <p:nvPr/>
        </p:nvSpPr>
        <p:spPr>
          <a:xfrm>
            <a:off x="589280" y="2651760"/>
            <a:ext cx="3261360" cy="30777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000">
                <a:cs typeface="Arial"/>
              </a:rPr>
              <a:t>To create new branch</a:t>
            </a:r>
            <a:endParaRPr lang="en-US" sz="2000" err="1"/>
          </a:p>
        </p:txBody>
      </p:sp>
      <p:sp>
        <p:nvSpPr>
          <p:cNvPr id="7" name="TextBox 6">
            <a:extLst>
              <a:ext uri="{FF2B5EF4-FFF2-40B4-BE49-F238E27FC236}">
                <a16:creationId xmlns:a16="http://schemas.microsoft.com/office/drawing/2014/main" id="{7C2CB5A2-584A-E508-E520-E771AEB23CD9}"/>
              </a:ext>
            </a:extLst>
          </p:cNvPr>
          <p:cNvSpPr txBox="1"/>
          <p:nvPr/>
        </p:nvSpPr>
        <p:spPr>
          <a:xfrm>
            <a:off x="543559" y="3058160"/>
            <a:ext cx="7327900" cy="338554"/>
          </a:xfrm>
          <a:prstGeom prst="rect">
            <a:avLst/>
          </a:prstGeom>
          <a:solidFill>
            <a:schemeClr val="tx1">
              <a:lumMod val="75000"/>
              <a:lumOff val="25000"/>
            </a:schemeClr>
          </a:solid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200">
                <a:solidFill>
                  <a:schemeClr val="bg1"/>
                </a:solidFill>
                <a:cs typeface="Segoe UI"/>
              </a:rPr>
              <a:t>    git branch [name]</a:t>
            </a:r>
          </a:p>
        </p:txBody>
      </p:sp>
      <p:sp>
        <p:nvSpPr>
          <p:cNvPr id="10" name="TextBox 9">
            <a:extLst>
              <a:ext uri="{FF2B5EF4-FFF2-40B4-BE49-F238E27FC236}">
                <a16:creationId xmlns:a16="http://schemas.microsoft.com/office/drawing/2014/main" id="{002B580E-81FF-124C-2507-FED2BBA38DC2}"/>
              </a:ext>
            </a:extLst>
          </p:cNvPr>
          <p:cNvSpPr txBox="1"/>
          <p:nvPr/>
        </p:nvSpPr>
        <p:spPr>
          <a:xfrm>
            <a:off x="589280" y="3698240"/>
            <a:ext cx="3149600" cy="30777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000">
                <a:cs typeface="Arial"/>
              </a:rPr>
              <a:t>To create new branch</a:t>
            </a:r>
            <a:endParaRPr lang="en-US" sz="2000" err="1"/>
          </a:p>
        </p:txBody>
      </p:sp>
      <p:sp>
        <p:nvSpPr>
          <p:cNvPr id="11" name="TextBox 10">
            <a:extLst>
              <a:ext uri="{FF2B5EF4-FFF2-40B4-BE49-F238E27FC236}">
                <a16:creationId xmlns:a16="http://schemas.microsoft.com/office/drawing/2014/main" id="{78BFBC39-0564-3896-75B9-B6F5142741F6}"/>
              </a:ext>
            </a:extLst>
          </p:cNvPr>
          <p:cNvSpPr txBox="1"/>
          <p:nvPr/>
        </p:nvSpPr>
        <p:spPr>
          <a:xfrm>
            <a:off x="594358" y="4003040"/>
            <a:ext cx="7327900" cy="338554"/>
          </a:xfrm>
          <a:prstGeom prst="rect">
            <a:avLst/>
          </a:prstGeom>
          <a:solidFill>
            <a:schemeClr val="tx1">
              <a:lumMod val="75000"/>
              <a:lumOff val="25000"/>
            </a:schemeClr>
          </a:solid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200">
                <a:solidFill>
                  <a:schemeClr val="bg1"/>
                </a:solidFill>
                <a:cs typeface="Segoe UI"/>
              </a:rPr>
              <a:t>    git checkout [branch name]</a:t>
            </a:r>
          </a:p>
        </p:txBody>
      </p:sp>
      <p:pic>
        <p:nvPicPr>
          <p:cNvPr id="3" name="Picture 4" descr="Timeline&#10;&#10;Description automatically generated">
            <a:extLst>
              <a:ext uri="{FF2B5EF4-FFF2-40B4-BE49-F238E27FC236}">
                <a16:creationId xmlns:a16="http://schemas.microsoft.com/office/drawing/2014/main" id="{BE00C8C7-ECB6-292A-D020-293FB5AE8392}"/>
              </a:ext>
            </a:extLst>
          </p:cNvPr>
          <p:cNvPicPr>
            <a:picLocks noChangeAspect="1"/>
          </p:cNvPicPr>
          <p:nvPr/>
        </p:nvPicPr>
        <p:blipFill>
          <a:blip r:embed="rId2"/>
          <a:stretch>
            <a:fillRect/>
          </a:stretch>
        </p:blipFill>
        <p:spPr>
          <a:xfrm>
            <a:off x="1828800" y="4340939"/>
            <a:ext cx="9103360" cy="2920841"/>
          </a:xfrm>
          <a:prstGeom prst="rect">
            <a:avLst/>
          </a:prstGeom>
        </p:spPr>
      </p:pic>
    </p:spTree>
    <p:extLst>
      <p:ext uri="{BB962C8B-B14F-4D97-AF65-F5344CB8AC3E}">
        <p14:creationId xmlns:p14="http://schemas.microsoft.com/office/powerpoint/2010/main" val="294213304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Pull Requests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 </a:t>
            </a:r>
            <a:r>
              <a:rPr b="1"/>
              <a:t>pull request</a:t>
            </a:r>
            <a:r>
              <a:t> is the mechanism used to signal that the commits from one branch are ready to be merged into another branch.</a:t>
            </a:r>
          </a:p>
        </p:txBody>
      </p:sp>
      <p:pic>
        <p:nvPicPr>
          <p:cNvPr id="4" name="New picture" descr="GitHub pull requests provide a way to get commits from one branch into another branch."/>
          <p:cNvPicPr/>
          <p:nvPr/>
        </p:nvPicPr>
        <p:blipFill>
          <a:blip r:embed="rId3"/>
          <a:stretch>
            <a:fillRect/>
          </a:stretch>
        </p:blipFill>
        <p:spPr>
          <a:xfrm>
            <a:off x="2961614" y="2517013"/>
            <a:ext cx="6268771" cy="4112514"/>
          </a:xfrm>
          <a:prstGeom prst="rect">
            <a:avLst/>
          </a:prstGeom>
        </p:spPr>
      </p:pic>
    </p:spTree>
    <p:extLst>
      <p:ext uri="{BB962C8B-B14F-4D97-AF65-F5344CB8AC3E}">
        <p14:creationId xmlns:p14="http://schemas.microsoft.com/office/powerpoint/2010/main" val="380313647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9CD2B-251C-3948-77D0-15B312D671F1}"/>
              </a:ext>
            </a:extLst>
          </p:cNvPr>
          <p:cNvSpPr>
            <a:spLocks noGrp="1"/>
          </p:cNvSpPr>
          <p:nvPr>
            <p:ph type="title"/>
          </p:nvPr>
        </p:nvSpPr>
        <p:spPr/>
        <p:txBody>
          <a:bodyPr/>
          <a:lstStyle/>
          <a:p>
            <a:r>
              <a:rPr lang="en-US">
                <a:cs typeface="Segoe UI"/>
              </a:rPr>
              <a:t>Forking and Pull Request</a:t>
            </a:r>
          </a:p>
        </p:txBody>
      </p:sp>
      <p:pic>
        <p:nvPicPr>
          <p:cNvPr id="4" name="Picture 4" descr="Diagram&#10;&#10;Description automatically generated">
            <a:extLst>
              <a:ext uri="{FF2B5EF4-FFF2-40B4-BE49-F238E27FC236}">
                <a16:creationId xmlns:a16="http://schemas.microsoft.com/office/drawing/2014/main" id="{0E6B85DD-538F-5C53-E021-1BFF3B679453}"/>
              </a:ext>
            </a:extLst>
          </p:cNvPr>
          <p:cNvPicPr>
            <a:picLocks noGrp="1" noChangeAspect="1"/>
          </p:cNvPicPr>
          <p:nvPr>
            <p:ph sz="quarter" idx="10"/>
          </p:nvPr>
        </p:nvPicPr>
        <p:blipFill>
          <a:blip r:embed="rId2"/>
          <a:stretch>
            <a:fillRect/>
          </a:stretch>
        </p:blipFill>
        <p:spPr>
          <a:xfrm>
            <a:off x="1416518" y="1007230"/>
            <a:ext cx="8694186" cy="5798285"/>
          </a:xfrm>
        </p:spPr>
      </p:pic>
    </p:spTree>
    <p:extLst>
      <p:ext uri="{BB962C8B-B14F-4D97-AF65-F5344CB8AC3E}">
        <p14:creationId xmlns:p14="http://schemas.microsoft.com/office/powerpoint/2010/main" val="24957814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Cloning and forking</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GitHub provides multiple ways to copy a repository so that you can work on it.</a:t>
            </a:r>
          </a:p>
        </p:txBody>
      </p:sp>
      <p:sp>
        <p:nvSpPr>
          <p:cNvPr id="4" name="New shape"/>
          <p:cNvSpPr/>
          <p:nvPr/>
        </p:nvSpPr>
        <p:spPr>
          <a:xfrm>
            <a:off x="609600" y="3027933"/>
            <a:ext cx="5181600" cy="3090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200" b="1">
                <a:solidFill>
                  <a:srgbClr val="000000"/>
                </a:solidFill>
              </a:rPr>
              <a:t>Cloning a Repository</a:t>
            </a:r>
            <a:r>
              <a:rPr sz="1200">
                <a:solidFill>
                  <a:srgbClr val="000000"/>
                </a:solidFill>
              </a:rPr>
              <a:t> - Cloning a repository will make a copy of the repository and its history on your local machine. If you have write access to the repository you can push changes from your local machine to the remote repository (called the </a:t>
            </a:r>
            <a:r>
              <a:rPr sz="1200" b="1">
                <a:solidFill>
                  <a:srgbClr val="000000"/>
                </a:solidFill>
              </a:rPr>
              <a:t>origin</a:t>
            </a:r>
            <a:r>
              <a:rPr sz="1200">
                <a:solidFill>
                  <a:srgbClr val="000000"/>
                </a:solidFill>
              </a:rPr>
              <a:t>) as they're completed. To clone a repository you can use the </a:t>
            </a:r>
            <a:r>
              <a:rPr sz="1200">
                <a:solidFill>
                  <a:srgbClr val="000000"/>
                </a:solidFill>
                <a:hlinkClick r:id="rId3"/>
              </a:rPr>
              <a:t>git clone [url]</a:t>
            </a:r>
            <a:r>
              <a:rPr sz="1200">
                <a:solidFill>
                  <a:srgbClr val="000000"/>
                </a:solidFill>
              </a:rPr>
              <a:t> command or the GitHub CLI's </a:t>
            </a:r>
            <a:r>
              <a:rPr sz="1200">
                <a:solidFill>
                  <a:srgbClr val="000000"/>
                </a:solidFill>
                <a:hlinkClick r:id="rId4"/>
              </a:rPr>
              <a:t>gh repo clone [url]</a:t>
            </a:r>
            <a:r>
              <a:rPr sz="1200">
                <a:solidFill>
                  <a:srgbClr val="000000"/>
                </a:solidFill>
              </a:rPr>
              <a:t> command.</a:t>
            </a:r>
          </a:p>
          <a:p>
            <a:pPr marL="381000" indent="-365760">
              <a:spcBef>
                <a:spcPct val="20000"/>
              </a:spcBef>
              <a:spcAft>
                <a:spcPct val="20000"/>
              </a:spcAft>
              <a:buChar char="•"/>
            </a:pPr>
            <a:r>
              <a:rPr sz="1200" b="1">
                <a:solidFill>
                  <a:srgbClr val="000000"/>
                </a:solidFill>
              </a:rPr>
              <a:t>Forking a Repository</a:t>
            </a:r>
            <a:r>
              <a:rPr sz="1200">
                <a:solidFill>
                  <a:srgbClr val="000000"/>
                </a:solidFill>
              </a:rPr>
              <a:t> - </a:t>
            </a:r>
            <a:r>
              <a:rPr sz="1200" b="1">
                <a:solidFill>
                  <a:srgbClr val="000000"/>
                </a:solidFill>
              </a:rPr>
              <a:t>Forking</a:t>
            </a:r>
            <a:r>
              <a:rPr sz="1200">
                <a:solidFill>
                  <a:srgbClr val="000000"/>
                </a:solidFill>
              </a:rPr>
              <a:t> a repository makes a copy of the repository in your GitHub account. The parent repository is referred to as the </a:t>
            </a:r>
            <a:r>
              <a:rPr sz="1200" b="1">
                <a:solidFill>
                  <a:srgbClr val="000000"/>
                </a:solidFill>
              </a:rPr>
              <a:t>upstream</a:t>
            </a:r>
            <a:r>
              <a:rPr sz="1200">
                <a:solidFill>
                  <a:srgbClr val="000000"/>
                </a:solidFill>
              </a:rPr>
              <a:t> while your forked copy is referred to as the </a:t>
            </a:r>
            <a:r>
              <a:rPr sz="1200" b="1">
                <a:solidFill>
                  <a:srgbClr val="000000"/>
                </a:solidFill>
              </a:rPr>
              <a:t>origin</a:t>
            </a:r>
            <a:r>
              <a:rPr sz="1200">
                <a:solidFill>
                  <a:srgbClr val="000000"/>
                </a:solidFill>
              </a:rPr>
              <a:t>. Once you've forked a repository into your GitHub account you can </a:t>
            </a:r>
            <a:r>
              <a:rPr sz="1200" b="1">
                <a:solidFill>
                  <a:srgbClr val="000000"/>
                </a:solidFill>
              </a:rPr>
              <a:t>clone</a:t>
            </a:r>
            <a:r>
              <a:rPr sz="1200">
                <a:solidFill>
                  <a:srgbClr val="000000"/>
                </a:solidFill>
              </a:rPr>
              <a:t> it to your local machine. Forking allows you to freely make changes to a project without affecting the original </a:t>
            </a:r>
            <a:r>
              <a:rPr sz="1200" b="1">
                <a:solidFill>
                  <a:srgbClr val="000000"/>
                </a:solidFill>
              </a:rPr>
              <a:t>upstream</a:t>
            </a:r>
            <a:r>
              <a:rPr sz="1200">
                <a:solidFill>
                  <a:srgbClr val="000000"/>
                </a:solidFill>
              </a:rPr>
              <a:t> repository. To contribute changes back to the </a:t>
            </a:r>
            <a:r>
              <a:rPr sz="1200" b="1">
                <a:solidFill>
                  <a:srgbClr val="000000"/>
                </a:solidFill>
              </a:rPr>
              <a:t>upstream</a:t>
            </a:r>
            <a:r>
              <a:rPr sz="1200">
                <a:solidFill>
                  <a:srgbClr val="000000"/>
                </a:solidFill>
              </a:rPr>
              <a:t> repository you create a </a:t>
            </a:r>
            <a:r>
              <a:rPr sz="1200" b="1">
                <a:solidFill>
                  <a:srgbClr val="000000"/>
                </a:solidFill>
              </a:rPr>
              <a:t>pull request</a:t>
            </a:r>
            <a:r>
              <a:rPr sz="1200">
                <a:solidFill>
                  <a:srgbClr val="000000"/>
                </a:solidFill>
              </a:rPr>
              <a:t> from your forked repository. You can also run git commands to ensure that your local copy stays synced with the </a:t>
            </a:r>
            <a:r>
              <a:rPr sz="1200" b="1">
                <a:solidFill>
                  <a:srgbClr val="000000"/>
                </a:solidFill>
              </a:rPr>
              <a:t>upstream</a:t>
            </a:r>
            <a:r>
              <a:rPr sz="1200">
                <a:solidFill>
                  <a:srgbClr val="000000"/>
                </a:solidFill>
              </a:rPr>
              <a:t> repository.</a:t>
            </a:r>
          </a:p>
        </p:txBody>
      </p:sp>
      <p:pic>
        <p:nvPicPr>
          <p:cNvPr id="5" name="New picture" descr="Forking a repository creates a copy of it in your GitHub account. You can then clone your forked copy of the repository to your local machine."/>
          <p:cNvPicPr/>
          <p:nvPr/>
        </p:nvPicPr>
        <p:blipFill>
          <a:blip r:embed="rId5"/>
          <a:stretch>
            <a:fillRect/>
          </a:stretch>
        </p:blipFill>
        <p:spPr>
          <a:xfrm>
            <a:off x="6400800" y="3004583"/>
            <a:ext cx="5181600" cy="3137374"/>
          </a:xfrm>
          <a:prstGeom prst="rect">
            <a:avLst/>
          </a:prstGeom>
        </p:spPr>
      </p:pic>
    </p:spTree>
    <p:extLst>
      <p:ext uri="{BB962C8B-B14F-4D97-AF65-F5344CB8AC3E}">
        <p14:creationId xmlns:p14="http://schemas.microsoft.com/office/powerpoint/2010/main" val="95517315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GitHub for Automation. </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Unboxing GitHub</a:t>
            </a:r>
          </a:p>
        </p:txBody>
      </p:sp>
      <p:sp>
        <p:nvSpPr>
          <p:cNvPr id="3" name="Subtitle"/>
          <p:cNvSpPr>
            <a:spLocks noGrp="1"/>
          </p:cNvSpPr>
          <p:nvPr>
            <p:ph sz="quarter" idx="10"/>
          </p:nvPr>
        </p:nvSpPr>
        <p:spPr>
          <a:xfrm>
            <a:off x="584200" y="1435100"/>
            <a:ext cx="11018838" cy="224061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addition to providing a platform for collaborative software development</a:t>
            </a:r>
            <a:r>
              <a:rPr lang="en-IN"/>
              <a:t>, GitHub has a lot of other cool stuff to play around, GitHub Actions, </a:t>
            </a:r>
            <a:r>
              <a:rPr lang="en-IN" err="1"/>
              <a:t>Copilot</a:t>
            </a:r>
            <a:r>
              <a:rPr lang="en-IN"/>
              <a:t> and </a:t>
            </a:r>
            <a:r>
              <a:rPr lang="en-IN" err="1"/>
              <a:t>Codespaces</a:t>
            </a:r>
            <a:r>
              <a:rPr lang="en-IN"/>
              <a:t> are the hottest of them.</a:t>
            </a:r>
          </a:p>
          <a:p>
            <a:r>
              <a:rPr lang="en-IN"/>
              <a:t>Other exclusive feature include </a:t>
            </a:r>
            <a:r>
              <a:rPr lang="en-IN" err="1"/>
              <a:t>github</a:t>
            </a:r>
            <a:r>
              <a:rPr lang="en-IN"/>
              <a:t> </a:t>
            </a:r>
            <a:r>
              <a:rPr lang="en-IN" err="1"/>
              <a:t>api</a:t>
            </a:r>
            <a:r>
              <a:rPr lang="en-IN"/>
              <a:t>, projects, releases, </a:t>
            </a:r>
            <a:r>
              <a:rPr lang="en-IN" err="1"/>
              <a:t>github</a:t>
            </a:r>
            <a:r>
              <a:rPr lang="en-IN"/>
              <a:t> large file system, marketplace etc.</a:t>
            </a:r>
            <a:endParaRPr/>
          </a:p>
        </p:txBody>
      </p:sp>
      <p:pic>
        <p:nvPicPr>
          <p:cNvPr id="5" name="Picture 4" descr="Icon&#10;&#10;Description automatically generated">
            <a:extLst>
              <a:ext uri="{FF2B5EF4-FFF2-40B4-BE49-F238E27FC236}">
                <a16:creationId xmlns:a16="http://schemas.microsoft.com/office/drawing/2014/main" id="{D0B9723D-9046-CBB3-49DD-DAC8AE0A6D3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227425" y="3877664"/>
            <a:ext cx="2002175" cy="2002175"/>
          </a:xfrm>
          <a:prstGeom prst="rect">
            <a:avLst/>
          </a:prstGeom>
        </p:spPr>
      </p:pic>
      <p:pic>
        <p:nvPicPr>
          <p:cNvPr id="8" name="Picture 7" descr="Icon&#10;&#10;Description automatically generated">
            <a:extLst>
              <a:ext uri="{FF2B5EF4-FFF2-40B4-BE49-F238E27FC236}">
                <a16:creationId xmlns:a16="http://schemas.microsoft.com/office/drawing/2014/main" id="{B9AA67B6-E0BD-3EEF-5445-0A2972321A40}"/>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229600" y="3865223"/>
            <a:ext cx="3200400" cy="2002175"/>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peaker2Name"/>
          <p:cNvSpPr>
            <a:spLocks noGrp="1"/>
          </p:cNvSpPr>
          <p:nvPr>
            <p:ph type="body" sz="quarter" idx="14" hasCustomPrompt="1"/>
          </p:nvPr>
        </p:nvSpPr>
        <p:spPr>
          <a:xfrm>
            <a:off x="8374757" y="5781040"/>
            <a:ext cx="3646487" cy="430887"/>
          </a:xfrm>
        </p:spPr>
        <p:txBody>
          <a:bodyPr/>
          <a:lstStyle>
            <a:lvl1pPr marL="0" indent="0">
              <a:buNone/>
              <a:defRPr b="1">
                <a:solidFill>
                  <a:schemeClr val="bg1"/>
                </a:solidFill>
              </a:defRPr>
            </a:lvl1pPr>
          </a:lstStyle>
          <a:p>
            <a:pPr lvl="0"/>
            <a:r>
              <a:rPr lang="en-US" err="1"/>
              <a:t>Sonish</a:t>
            </a:r>
            <a:r>
              <a:rPr lang="en-US"/>
              <a:t> Singhal</a:t>
            </a:r>
          </a:p>
        </p:txBody>
      </p:sp>
      <p:sp>
        <p:nvSpPr>
          <p:cNvPr id="4" name="Title"/>
          <p:cNvSpPr>
            <a:spLocks noGrp="1"/>
          </p:cNvSpPr>
          <p:nvPr>
            <p:ph type="title" hasCustomPrompt="1"/>
          </p:nvPr>
        </p:nvSpPr>
        <p:spPr>
          <a:xfrm>
            <a:off x="584200" y="2425780"/>
            <a:ext cx="6816725" cy="1107996"/>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dirty="0"/>
              <a:t>Introduction to</a:t>
            </a:r>
            <a:br>
              <a:rPr lang="en-US" dirty="0"/>
            </a:br>
            <a:r>
              <a:rPr lang="en-US" dirty="0"/>
              <a:t>GitHub Actions</a:t>
            </a:r>
          </a:p>
        </p:txBody>
      </p:sp>
      <p:sp>
        <p:nvSpPr>
          <p:cNvPr id="6" name="Speaker1Name"/>
          <p:cNvSpPr>
            <a:spLocks noGrp="1"/>
          </p:cNvSpPr>
          <p:nvPr>
            <p:ph type="body" sz="quarter" idx="13" hasCustomPrompt="1"/>
          </p:nvPr>
        </p:nvSpPr>
        <p:spPr>
          <a:xfrm>
            <a:off x="8374759" y="3820160"/>
            <a:ext cx="3646487" cy="430887"/>
          </a:xfrm>
        </p:spPr>
        <p:txBody>
          <a:bodyPr/>
          <a:lstStyle>
            <a:lvl1pPr marL="0" indent="0">
              <a:buNone/>
              <a:defRPr b="1">
                <a:solidFill>
                  <a:schemeClr val="bg1"/>
                </a:solidFill>
              </a:defRPr>
            </a:lvl1pPr>
          </a:lstStyle>
          <a:p>
            <a:pPr lvl="0"/>
            <a:r>
              <a:rPr lang="en-US"/>
              <a:t>Ayush Tiwari</a:t>
            </a:r>
          </a:p>
        </p:txBody>
      </p:sp>
      <p:sp>
        <p:nvSpPr>
          <p:cNvPr id="8" name="Speaker1Name">
            <a:extLst>
              <a:ext uri="{FF2B5EF4-FFF2-40B4-BE49-F238E27FC236}">
                <a16:creationId xmlns:a16="http://schemas.microsoft.com/office/drawing/2014/main" id="{FB95114A-7A8B-CC63-71D3-98DFFDD24C6A}"/>
              </a:ext>
            </a:extLst>
          </p:cNvPr>
          <p:cNvSpPr txBox="1">
            <a:spLocks/>
          </p:cNvSpPr>
          <p:nvPr/>
        </p:nvSpPr>
        <p:spPr>
          <a:xfrm>
            <a:off x="8303638" y="4749800"/>
            <a:ext cx="3646487"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b="1" kern="1200" spc="0" baseline="0">
                <a:solidFill>
                  <a:schemeClr val="bg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Sudip Mondal</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Some Prerequisites</a:t>
            </a:r>
          </a:p>
        </p:txBody>
      </p:sp>
      <p:sp>
        <p:nvSpPr>
          <p:cNvPr id="3" name="Subtitle"/>
          <p:cNvSpPr>
            <a:spLocks noGrp="1"/>
          </p:cNvSpPr>
          <p:nvPr>
            <p:ph sz="quarter" idx="10"/>
          </p:nvPr>
        </p:nvSpPr>
        <p:spPr>
          <a:xfrm>
            <a:off x="584200" y="1435100"/>
            <a:ext cx="11018838" cy="4481227"/>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IN" u="sng"/>
              <a:t>Personal Access Tokens</a:t>
            </a:r>
            <a:endParaRPr lang="en-IN"/>
          </a:p>
          <a:p>
            <a:r>
              <a:rPr lang="en-US"/>
              <a:t>An alternative to using passwords for authentication to GitHub when using the </a:t>
            </a:r>
            <a:r>
              <a:rPr lang="en-US">
                <a:hlinkClick r:id="rId3"/>
              </a:rPr>
              <a:t>GitHub API</a:t>
            </a:r>
            <a:r>
              <a:rPr lang="en-US"/>
              <a:t> or the </a:t>
            </a:r>
            <a:r>
              <a:rPr lang="en-US">
                <a:hlinkClick r:id="rId4"/>
              </a:rPr>
              <a:t>command line</a:t>
            </a:r>
            <a:r>
              <a:rPr lang="en-US"/>
              <a:t>.</a:t>
            </a:r>
          </a:p>
          <a:p>
            <a:endParaRPr lang="en-US"/>
          </a:p>
          <a:p>
            <a:r>
              <a:rPr lang="en-US" u="sng"/>
              <a:t>Why better than password</a:t>
            </a:r>
          </a:p>
          <a:p>
            <a:pPr marL="514350" indent="-514350">
              <a:buAutoNum type="arabicParenR"/>
            </a:pPr>
            <a:r>
              <a:rPr lang="en-US"/>
              <a:t>Each token has a different set of access control.</a:t>
            </a:r>
          </a:p>
          <a:p>
            <a:pPr marL="514350" indent="-514350">
              <a:buAutoNum type="arabicParenR"/>
            </a:pPr>
            <a:r>
              <a:rPr lang="en-IN"/>
              <a:t>Tokens can be set to expire.</a:t>
            </a:r>
          </a:p>
          <a:p>
            <a:pPr marL="514350" indent="-514350">
              <a:buAutoNum type="arabicParenR"/>
            </a:pPr>
            <a:r>
              <a:rPr lang="en-IN"/>
              <a:t>More secure, can be reset whenever required.</a:t>
            </a:r>
          </a:p>
          <a:p>
            <a:pPr marL="514350" indent="-514350">
              <a:buAutoNum type="arabicParenR"/>
            </a:pPr>
            <a:r>
              <a:rPr lang="en-IN"/>
              <a:t>Used to access GitHub via GitHub API and CLI.</a:t>
            </a:r>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Personal Access Tokens</a:t>
            </a:r>
          </a:p>
        </p:txBody>
      </p:sp>
      <p:sp>
        <p:nvSpPr>
          <p:cNvPr id="3" name="Subtitle"/>
          <p:cNvSpPr>
            <a:spLocks noGrp="1"/>
          </p:cNvSpPr>
          <p:nvPr>
            <p:ph sz="quarter" idx="10"/>
          </p:nvPr>
        </p:nvSpPr>
        <p:spPr>
          <a:xfrm>
            <a:off x="584200" y="1435100"/>
            <a:ext cx="11018838" cy="396416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IN" u="sng"/>
              <a:t>Personal Access Tokens</a:t>
            </a:r>
            <a:endParaRPr lang="en-IN"/>
          </a:p>
          <a:p>
            <a:r>
              <a:rPr lang="en-US"/>
              <a:t>An alternative to using passwords for authentication to GitHub when using the </a:t>
            </a:r>
            <a:r>
              <a:rPr lang="en-US">
                <a:hlinkClick r:id="rId3"/>
              </a:rPr>
              <a:t>GitHub API</a:t>
            </a:r>
            <a:r>
              <a:rPr lang="en-US"/>
              <a:t> or the </a:t>
            </a:r>
            <a:r>
              <a:rPr lang="en-US">
                <a:hlinkClick r:id="rId4"/>
              </a:rPr>
              <a:t>command line</a:t>
            </a:r>
            <a:r>
              <a:rPr lang="en-US"/>
              <a:t>.</a:t>
            </a:r>
          </a:p>
          <a:p>
            <a:endParaRPr lang="en-US"/>
          </a:p>
          <a:p>
            <a:r>
              <a:rPr lang="en-US" u="sng"/>
              <a:t>Why better than password</a:t>
            </a:r>
          </a:p>
          <a:p>
            <a:pPr marL="514350" indent="-514350">
              <a:buAutoNum type="arabicParenR"/>
            </a:pPr>
            <a:r>
              <a:rPr lang="en-US"/>
              <a:t>Each token has a different set of access control.</a:t>
            </a:r>
          </a:p>
          <a:p>
            <a:pPr marL="514350" indent="-514350">
              <a:buAutoNum type="arabicParenR"/>
            </a:pPr>
            <a:r>
              <a:rPr lang="en-IN"/>
              <a:t>Tokens can be set to expire.</a:t>
            </a:r>
          </a:p>
          <a:p>
            <a:pPr marL="514350" indent="-514350">
              <a:buAutoNum type="arabicParenR"/>
            </a:pPr>
            <a:r>
              <a:rPr lang="en-IN"/>
              <a:t>More secure, can be reset whenever required.</a:t>
            </a:r>
            <a:endParaRPr/>
          </a:p>
        </p:txBody>
      </p:sp>
      <p:pic>
        <p:nvPicPr>
          <p:cNvPr id="5" name="Picture 4">
            <a:hlinkClick r:id="rId5"/>
            <a:extLst>
              <a:ext uri="{FF2B5EF4-FFF2-40B4-BE49-F238E27FC236}">
                <a16:creationId xmlns:a16="http://schemas.microsoft.com/office/drawing/2014/main" id="{59B2A43E-BE3A-AB40-8BC8-2DEB05592F2B}"/>
              </a:ext>
            </a:extLst>
          </p:cNvPr>
          <p:cNvPicPr>
            <a:picLocks noChangeAspect="1"/>
          </p:cNvPicPr>
          <p:nvPr/>
        </p:nvPicPr>
        <p:blipFill>
          <a:blip r:embed="rId6"/>
          <a:stretch>
            <a:fillRect/>
          </a:stretch>
        </p:blipFill>
        <p:spPr>
          <a:xfrm>
            <a:off x="5415400" y="379095"/>
            <a:ext cx="695325" cy="704850"/>
          </a:xfrm>
          <a:prstGeom prst="rect">
            <a:avLst/>
          </a:prstGeom>
        </p:spPr>
      </p:pic>
    </p:spTree>
    <p:extLst>
      <p:ext uri="{BB962C8B-B14F-4D97-AF65-F5344CB8AC3E}">
        <p14:creationId xmlns:p14="http://schemas.microsoft.com/office/powerpoint/2010/main" val="107515958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GitHub API</a:t>
            </a:r>
          </a:p>
        </p:txBody>
      </p:sp>
      <p:sp>
        <p:nvSpPr>
          <p:cNvPr id="3" name="Subtitle"/>
          <p:cNvSpPr>
            <a:spLocks noGrp="1"/>
          </p:cNvSpPr>
          <p:nvPr>
            <p:ph sz="quarter" idx="10"/>
          </p:nvPr>
        </p:nvSpPr>
        <p:spPr>
          <a:xfrm>
            <a:off x="584200" y="1435100"/>
            <a:ext cx="11018838" cy="4727448"/>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a:hlinkClick r:id="rId3"/>
              </a:rPr>
              <a:t>GitHub APIs </a:t>
            </a:r>
            <a:r>
              <a:rPr lang="en-US"/>
              <a:t>are provided for you to interact with GitHub. They allow you to create and manage repositories, branches, issues, pull requests, and many more.</a:t>
            </a:r>
          </a:p>
          <a:p>
            <a:endParaRPr lang="en-US"/>
          </a:p>
          <a:p>
            <a:r>
              <a:rPr lang="en-US"/>
              <a:t>Use this to get some public details of your profile:</a:t>
            </a:r>
          </a:p>
          <a:p>
            <a:endParaRPr lang="en-US"/>
          </a:p>
          <a:p>
            <a:r>
              <a:rPr lang="en-US" sz="1800" b="1">
                <a:solidFill>
                  <a:srgbClr val="FF0000"/>
                </a:solidFill>
                <a:latin typeface="JetBrains Mono" panose="02000009000000000000" pitchFamily="49" charset="0"/>
              </a:rPr>
              <a:t>	curl </a:t>
            </a:r>
            <a:r>
              <a:rPr lang="en-US" sz="1800" b="1">
                <a:solidFill>
                  <a:srgbClr val="FF0000"/>
                </a:solidFill>
                <a:latin typeface="JetBrains Mono" panose="02000009000000000000" pitchFamily="49" charset="0"/>
                <a:hlinkClick r:id="rId4"/>
              </a:rPr>
              <a:t>https://api.github.com/users/devkapilbansal</a:t>
            </a:r>
            <a:endParaRPr lang="en-US" sz="1800" b="0">
              <a:solidFill>
                <a:prstClr val="black"/>
              </a:solidFill>
              <a:latin typeface="Calibri" panose="020F0502020204030204" pitchFamily="34" charset="0"/>
              <a:hlinkClick r:id="rId4"/>
            </a:endParaRPr>
          </a:p>
          <a:p>
            <a:endParaRPr lang="en-US"/>
          </a:p>
          <a:p>
            <a:endParaRPr lang="en-US"/>
          </a:p>
          <a:p>
            <a:endParaRPr lang="en-US"/>
          </a:p>
        </p:txBody>
      </p:sp>
      <p:pic>
        <p:nvPicPr>
          <p:cNvPr id="5" name="Graphic 4" descr="Link outline">
            <a:hlinkClick r:id="rId3"/>
            <a:extLst>
              <a:ext uri="{FF2B5EF4-FFF2-40B4-BE49-F238E27FC236}">
                <a16:creationId xmlns:a16="http://schemas.microsoft.com/office/drawing/2014/main" id="{EB3D51CB-7BE7-6829-76B5-2395D0F5062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4200" y="381635"/>
            <a:ext cx="699770" cy="699770"/>
          </a:xfrm>
          <a:prstGeom prst="rect">
            <a:avLst/>
          </a:prstGeom>
        </p:spPr>
      </p:pic>
    </p:spTree>
    <p:extLst>
      <p:ext uri="{BB962C8B-B14F-4D97-AF65-F5344CB8AC3E}">
        <p14:creationId xmlns:p14="http://schemas.microsoft.com/office/powerpoint/2010/main" val="5113653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GitHub Secrets </a:t>
            </a:r>
          </a:p>
        </p:txBody>
      </p:sp>
      <p:sp>
        <p:nvSpPr>
          <p:cNvPr id="3" name="Subtitle"/>
          <p:cNvSpPr>
            <a:spLocks noGrp="1"/>
          </p:cNvSpPr>
          <p:nvPr>
            <p:ph sz="quarter" idx="10"/>
          </p:nvPr>
        </p:nvSpPr>
        <p:spPr>
          <a:xfrm>
            <a:off x="584200" y="1435100"/>
            <a:ext cx="11018838" cy="473975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 typeface="Wingdings" panose="05000000000000000000" pitchFamily="2" charset="2"/>
              <a:buChar char="v"/>
            </a:pPr>
            <a:r>
              <a:rPr lang="en-US"/>
              <a:t>Secrets are encrypted environment variables that you create in an organization, repository, or repository environment.</a:t>
            </a:r>
          </a:p>
          <a:p>
            <a:pPr marL="457200" indent="-457200">
              <a:buFont typeface="Wingdings" panose="05000000000000000000" pitchFamily="2" charset="2"/>
              <a:buChar char="v"/>
            </a:pPr>
            <a:r>
              <a:rPr lang="en-US"/>
              <a:t>Just like system variables, these secrets are visible globally on your GitHub machines (runners or </a:t>
            </a:r>
            <a:r>
              <a:rPr lang="en-US" err="1"/>
              <a:t>codespaces</a:t>
            </a:r>
            <a:r>
              <a:rPr lang="en-US"/>
              <a:t>).</a:t>
            </a:r>
          </a:p>
          <a:p>
            <a:pPr marL="457200" indent="-457200">
              <a:buFont typeface="Wingdings" panose="05000000000000000000" pitchFamily="2" charset="2"/>
              <a:buChar char="v"/>
            </a:pPr>
            <a:r>
              <a:rPr lang="en-US"/>
              <a:t>Secrets can be maintained separately for GitHub Actions or </a:t>
            </a:r>
            <a:r>
              <a:rPr lang="en-US" err="1"/>
              <a:t>codespaces</a:t>
            </a:r>
            <a:r>
              <a:rPr lang="en-US"/>
              <a:t>.</a:t>
            </a:r>
          </a:p>
          <a:p>
            <a:pPr marL="457200" indent="-457200">
              <a:buFont typeface="Wingdings" panose="05000000000000000000" pitchFamily="2" charset="2"/>
              <a:buChar char="v"/>
            </a:pPr>
            <a:r>
              <a:rPr lang="en-US"/>
              <a:t>You can use these secrets within your GitHub workflows.</a:t>
            </a:r>
          </a:p>
          <a:p>
            <a:pPr marL="457200" indent="-457200">
              <a:buFont typeface="Wingdings" panose="05000000000000000000" pitchFamily="2" charset="2"/>
              <a:buChar char="v"/>
            </a:pPr>
            <a:r>
              <a:rPr lang="en-US"/>
              <a:t>Secrets are limited to the scope where they are defined. i.e., a repo, or an organization, or maybe specific repos of an organization.</a:t>
            </a:r>
          </a:p>
          <a:p>
            <a:endParaRPr lang="en-US"/>
          </a:p>
        </p:txBody>
      </p:sp>
      <p:pic>
        <p:nvPicPr>
          <p:cNvPr id="5" name="Graphic 4" descr="Link outline">
            <a:hlinkClick r:id="rId3"/>
            <a:extLst>
              <a:ext uri="{FF2B5EF4-FFF2-40B4-BE49-F238E27FC236}">
                <a16:creationId xmlns:a16="http://schemas.microsoft.com/office/drawing/2014/main" id="{86E014A2-E223-C6A7-8997-DA0DB2A62A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33800" y="411148"/>
            <a:ext cx="699770" cy="699770"/>
          </a:xfrm>
          <a:prstGeom prst="rect">
            <a:avLst/>
          </a:prstGeom>
        </p:spPr>
      </p:pic>
    </p:spTree>
    <p:extLst>
      <p:ext uri="{BB962C8B-B14F-4D97-AF65-F5344CB8AC3E}">
        <p14:creationId xmlns:p14="http://schemas.microsoft.com/office/powerpoint/2010/main" val="229590642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8025384" cy="498598"/>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What is DevOps Automation. </a:t>
            </a:r>
          </a:p>
        </p:txBody>
      </p:sp>
    </p:spTree>
    <p:extLst>
      <p:ext uri="{BB962C8B-B14F-4D97-AF65-F5344CB8AC3E}">
        <p14:creationId xmlns:p14="http://schemas.microsoft.com/office/powerpoint/2010/main" val="79361345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What is DevOps Automation ?</a:t>
            </a:r>
          </a:p>
        </p:txBody>
      </p:sp>
      <p:sp>
        <p:nvSpPr>
          <p:cNvPr id="3" name="Subtitle"/>
          <p:cNvSpPr>
            <a:spLocks noGrp="1"/>
          </p:cNvSpPr>
          <p:nvPr>
            <p:ph sz="quarter" idx="10"/>
          </p:nvPr>
        </p:nvSpPr>
        <p:spPr>
          <a:xfrm>
            <a:off x="584200" y="1435100"/>
            <a:ext cx="11018838" cy="3877985"/>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a:t>DevOps Automation is simply programming workflows for doing tiring and repetitive work. It can be as simple as writing a bash script to automate tasks like deployments.</a:t>
            </a:r>
          </a:p>
          <a:p>
            <a:r>
              <a:rPr lang="en-US"/>
              <a:t>Some DevOps automation tools include:</a:t>
            </a:r>
          </a:p>
          <a:p>
            <a:pPr marL="514350" indent="-514350">
              <a:buAutoNum type="arabicParenR"/>
            </a:pPr>
            <a:r>
              <a:rPr lang="en-US"/>
              <a:t>GitHub Actions: Create CI/CD pipelines.</a:t>
            </a:r>
          </a:p>
          <a:p>
            <a:pPr marL="514350" indent="-514350">
              <a:buAutoNum type="arabicParenR"/>
            </a:pPr>
            <a:r>
              <a:rPr lang="en-US"/>
              <a:t>Docker: Automate Containers</a:t>
            </a:r>
          </a:p>
          <a:p>
            <a:pPr marL="514350" indent="-514350">
              <a:buAutoNum type="arabicParenR"/>
            </a:pPr>
            <a:r>
              <a:rPr lang="en-US"/>
              <a:t>Maven: Build Tool for Java</a:t>
            </a:r>
          </a:p>
          <a:p>
            <a:pPr marL="514350" indent="-514350">
              <a:buAutoNum type="arabicParenR"/>
            </a:pPr>
            <a:r>
              <a:rPr lang="en-US"/>
              <a:t>Circle CI, Travis CI and many more…</a:t>
            </a:r>
          </a:p>
        </p:txBody>
      </p:sp>
    </p:spTree>
    <p:extLst>
      <p:ext uri="{BB962C8B-B14F-4D97-AF65-F5344CB8AC3E}">
        <p14:creationId xmlns:p14="http://schemas.microsoft.com/office/powerpoint/2010/main" val="131343810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Why do you need DevOps ?</a:t>
            </a:r>
          </a:p>
        </p:txBody>
      </p:sp>
      <p:sp>
        <p:nvSpPr>
          <p:cNvPr id="3" name="Subtitle"/>
          <p:cNvSpPr>
            <a:spLocks noGrp="1"/>
          </p:cNvSpPr>
          <p:nvPr>
            <p:ph sz="quarter" idx="10"/>
          </p:nvPr>
        </p:nvSpPr>
        <p:spPr>
          <a:xfrm>
            <a:off x="584200" y="1435100"/>
            <a:ext cx="11018838" cy="396416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a:t>Automation cuts down all your repetitive efforts and speeds up your project development cycle.</a:t>
            </a:r>
          </a:p>
          <a:p>
            <a:r>
              <a:rPr lang="en-US"/>
              <a:t>You no longer need to perform same task again and again like </a:t>
            </a:r>
          </a:p>
          <a:p>
            <a:pPr marL="514350" indent="-514350">
              <a:buAutoNum type="arabicParenR"/>
            </a:pPr>
            <a:r>
              <a:rPr lang="en-US"/>
              <a:t>Running tests every time you are ready to push.</a:t>
            </a:r>
          </a:p>
          <a:p>
            <a:pPr marL="514350" indent="-514350">
              <a:buAutoNum type="arabicParenR"/>
            </a:pPr>
            <a:r>
              <a:rPr lang="en-US"/>
              <a:t>Build all your code to test if it’s ready for production.</a:t>
            </a:r>
          </a:p>
          <a:p>
            <a:pPr marL="514350" indent="-514350">
              <a:buAutoNum type="arabicParenR"/>
            </a:pPr>
            <a:r>
              <a:rPr lang="en-US"/>
              <a:t>Deploying every time you roll out a new update.</a:t>
            </a:r>
          </a:p>
          <a:p>
            <a:pPr marL="514350" indent="-514350">
              <a:buAutoNum type="arabicParenR"/>
            </a:pPr>
            <a:r>
              <a:rPr lang="en-US"/>
              <a:t>Checking dependencies if anything depreciates.</a:t>
            </a:r>
          </a:p>
          <a:p>
            <a:pPr marL="514350" indent="-514350">
              <a:buAutoNum type="arabicParenR"/>
            </a:pPr>
            <a:r>
              <a:rPr lang="en-US"/>
              <a:t>And a whole bunch of tasks…</a:t>
            </a:r>
          </a:p>
        </p:txBody>
      </p:sp>
    </p:spTree>
    <p:extLst>
      <p:ext uri="{BB962C8B-B14F-4D97-AF65-F5344CB8AC3E}">
        <p14:creationId xmlns:p14="http://schemas.microsoft.com/office/powerpoint/2010/main" val="298591974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What is CI/CD?</a:t>
            </a:r>
          </a:p>
        </p:txBody>
      </p:sp>
      <p:sp>
        <p:nvSpPr>
          <p:cNvPr id="3" name="Subtitle"/>
          <p:cNvSpPr>
            <a:spLocks noGrp="1"/>
          </p:cNvSpPr>
          <p:nvPr>
            <p:ph sz="quarter" idx="10"/>
          </p:nvPr>
        </p:nvSpPr>
        <p:spPr>
          <a:xfrm>
            <a:off x="584200" y="1435100"/>
            <a:ext cx="11018838" cy="36194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a:t>Continuous integration and continuous deployment/delivery together form very important aspect of DevOps. </a:t>
            </a:r>
          </a:p>
          <a:p>
            <a:r>
              <a:rPr lang="en-US"/>
              <a:t>Large projects are easy to go out of hand with large codebase and many contributors, so you need someone to continuously monitor and handle integration of new code. </a:t>
            </a:r>
          </a:p>
          <a:p>
            <a:r>
              <a:rPr lang="en-US"/>
              <a:t>Either you may have a team to handle that, or make an automation pipeline which can test, monitor and deploy your code throughout the lifecycle of apps.</a:t>
            </a:r>
          </a:p>
        </p:txBody>
      </p:sp>
    </p:spTree>
    <p:extLst>
      <p:ext uri="{BB962C8B-B14F-4D97-AF65-F5344CB8AC3E}">
        <p14:creationId xmlns:p14="http://schemas.microsoft.com/office/powerpoint/2010/main" val="346485996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Continuous Integration</a:t>
            </a:r>
          </a:p>
        </p:txBody>
      </p:sp>
      <p:sp>
        <p:nvSpPr>
          <p:cNvPr id="3" name="Subtitle"/>
          <p:cNvSpPr>
            <a:spLocks noGrp="1"/>
          </p:cNvSpPr>
          <p:nvPr>
            <p:ph sz="quarter" idx="10"/>
          </p:nvPr>
        </p:nvSpPr>
        <p:spPr>
          <a:xfrm>
            <a:off x="584200" y="1435100"/>
            <a:ext cx="11018838" cy="2757678"/>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a:t>CI means a pipeline that manages new code changes to an app which it regularly builds, tests, and merged to a shared repository.</a:t>
            </a:r>
          </a:p>
          <a:p>
            <a:endParaRPr lang="en-US"/>
          </a:p>
          <a:p>
            <a:r>
              <a:rPr lang="en-US"/>
              <a:t>Continuous Integration may not be limited to this, and can be used to manage other stuff like monitoring dependencies, code linting, and even beautifying code.</a:t>
            </a:r>
          </a:p>
        </p:txBody>
      </p:sp>
    </p:spTree>
    <p:extLst>
      <p:ext uri="{BB962C8B-B14F-4D97-AF65-F5344CB8AC3E}">
        <p14:creationId xmlns:p14="http://schemas.microsoft.com/office/powerpoint/2010/main" val="224202773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Continuous Delivery/Deployment</a:t>
            </a:r>
          </a:p>
        </p:txBody>
      </p:sp>
      <p:sp>
        <p:nvSpPr>
          <p:cNvPr id="3" name="Subtitle"/>
          <p:cNvSpPr>
            <a:spLocks noGrp="1"/>
          </p:cNvSpPr>
          <p:nvPr>
            <p:ph sz="quarter" idx="10"/>
          </p:nvPr>
        </p:nvSpPr>
        <p:spPr>
          <a:xfrm>
            <a:off x="584200" y="1435100"/>
            <a:ext cx="11018838" cy="456740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a:t>Continuous delivery is the next extension of continuous integration. The delivery phase is responsible for packaging things together to be delivered to end-users. </a:t>
            </a:r>
          </a:p>
          <a:p>
            <a:r>
              <a:rPr lang="en-US"/>
              <a:t>This phase runs automated building tools to generate stuff ready for deployment. (The project should be ready for deployment, and CD assures that)</a:t>
            </a:r>
          </a:p>
          <a:p>
            <a:r>
              <a:rPr lang="en-US"/>
              <a:t>Continuous Deployment is also same as Delivery, but may be thought of as an extension which automates the process of launching build on production to end user.</a:t>
            </a:r>
          </a:p>
          <a:p>
            <a:endParaRPr lang="en-US"/>
          </a:p>
        </p:txBody>
      </p:sp>
    </p:spTree>
    <p:extLst>
      <p:ext uri="{BB962C8B-B14F-4D97-AF65-F5344CB8AC3E}">
        <p14:creationId xmlns:p14="http://schemas.microsoft.com/office/powerpoint/2010/main" val="192478209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304800"/>
          </a:xfrm>
        </p:spPr>
        <p:txBody>
          <a:bodyPr anchor="t"/>
          <a:lstStyle>
            <a:lvl1pPr marL="231775" indent="-231775">
              <a:spcAft>
                <a:spcPts val="600"/>
              </a:spcAft>
              <a:buFont typeface="Wingdings" panose="05000000000000000000" pitchFamily="2" charset="2"/>
              <a:buChar char=""/>
              <a:defRPr/>
            </a:lvl1pPr>
          </a:lstStyle>
          <a:p>
            <a:pPr lvl="1"/>
            <a:r>
              <a:t>A GitHub account</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GitHub Actions</a:t>
            </a:r>
          </a:p>
        </p:txBody>
      </p:sp>
    </p:spTree>
    <p:extLst>
      <p:ext uri="{BB962C8B-B14F-4D97-AF65-F5344CB8AC3E}">
        <p14:creationId xmlns:p14="http://schemas.microsoft.com/office/powerpoint/2010/main" val="206103400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wrap="square" anchor="t">
            <a:normAutofit/>
          </a:bodyPr>
          <a:lstStyle>
            <a:lvl1pPr>
              <a:defRPr>
                <a:solidFill>
                  <a:schemeClr val="tx1"/>
                </a:solidFill>
              </a:defRPr>
            </a:lvl1pPr>
          </a:lstStyle>
          <a:p>
            <a:r>
              <a:rPr lang="en-US"/>
              <a:t>GitHub Actions</a:t>
            </a:r>
          </a:p>
        </p:txBody>
      </p:sp>
      <p:sp>
        <p:nvSpPr>
          <p:cNvPr id="3" name="Subtitle"/>
          <p:cNvSpPr>
            <a:spLocks noGrp="1"/>
          </p:cNvSpPr>
          <p:nvPr>
            <p:ph sz="quarter" idx="12"/>
          </p:nvPr>
        </p:nvSpPr>
        <p:spPr>
          <a:xfrm>
            <a:off x="584200" y="1435100"/>
            <a:ext cx="5211763" cy="4833938"/>
          </a:xfrm>
        </p:spPr>
        <p:txBody>
          <a:bodyPr vert="horz" wrap="square" lIns="0" tIns="0" rIns="0" bIns="0" rtlCol="0" anchor="t">
            <a:norm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a:cs typeface="Segoe UI"/>
              </a:rPr>
              <a:t>GitHub Actions is a continuous integration and continuous delivery (CI/CD) platform that allows you to automate your build, test, and deployment pipeline.</a:t>
            </a:r>
          </a:p>
        </p:txBody>
      </p:sp>
      <p:pic>
        <p:nvPicPr>
          <p:cNvPr id="7" name="Picture 6" descr="Diagram&#10;&#10;Description automatically generated">
            <a:extLst>
              <a:ext uri="{FF2B5EF4-FFF2-40B4-BE49-F238E27FC236}">
                <a16:creationId xmlns:a16="http://schemas.microsoft.com/office/drawing/2014/main" id="{EF8C5784-4B4D-D233-D4E7-AD0B218D8F0C}"/>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389688" y="2384028"/>
            <a:ext cx="5219700" cy="2936081"/>
          </a:xfrm>
          <a:prstGeom prst="rect">
            <a:avLst/>
          </a:prstGeom>
          <a:noFill/>
        </p:spPr>
      </p:pic>
    </p:spTree>
    <p:extLst>
      <p:ext uri="{BB962C8B-B14F-4D97-AF65-F5344CB8AC3E}">
        <p14:creationId xmlns:p14="http://schemas.microsoft.com/office/powerpoint/2010/main" val="55588237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GitHub Actions</a:t>
            </a:r>
          </a:p>
        </p:txBody>
      </p:sp>
      <p:graphicFrame>
        <p:nvGraphicFramePr>
          <p:cNvPr id="5" name="Subtitle">
            <a:extLst>
              <a:ext uri="{FF2B5EF4-FFF2-40B4-BE49-F238E27FC236}">
                <a16:creationId xmlns:a16="http://schemas.microsoft.com/office/drawing/2014/main" id="{17100389-9DB4-8C25-9AE5-04179CDC49BD}"/>
              </a:ext>
            </a:extLst>
          </p:cNvPr>
          <p:cNvGraphicFramePr>
            <a:graphicFrameLocks noGrp="1"/>
          </p:cNvGraphicFramePr>
          <p:nvPr>
            <p:ph sz="quarter" idx="10"/>
          </p:nvPr>
        </p:nvGraphicFramePr>
        <p:xfrm>
          <a:off x="584200" y="1435100"/>
          <a:ext cx="11018838" cy="31921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73294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7187184" cy="498598"/>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Components, building a Workflow</a:t>
            </a:r>
          </a:p>
        </p:txBody>
      </p:sp>
    </p:spTree>
    <p:extLst>
      <p:ext uri="{BB962C8B-B14F-4D97-AF65-F5344CB8AC3E}">
        <p14:creationId xmlns:p14="http://schemas.microsoft.com/office/powerpoint/2010/main" val="231051629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6740" y="457200"/>
            <a:ext cx="11018520" cy="548640"/>
          </a:xfrm>
        </p:spPr>
        <p:txBody>
          <a:bodyPr/>
          <a:lstStyle>
            <a:lvl1pPr>
              <a:defRPr>
                <a:solidFill>
                  <a:schemeClr val="tx1"/>
                </a:solidFill>
              </a:defRPr>
            </a:lvl1pPr>
          </a:lstStyle>
          <a:p>
            <a:r>
              <a:rPr lang="en-US"/>
              <a:t>Workflow</a:t>
            </a:r>
          </a:p>
        </p:txBody>
      </p:sp>
      <p:sp>
        <p:nvSpPr>
          <p:cNvPr id="3" name="Subtitle"/>
          <p:cNvSpPr>
            <a:spLocks noGrp="1"/>
          </p:cNvSpPr>
          <p:nvPr>
            <p:ph sz="quarter" idx="10"/>
          </p:nvPr>
        </p:nvSpPr>
        <p:spPr>
          <a:xfrm>
            <a:off x="584200" y="1435100"/>
            <a:ext cx="11018838" cy="4136517"/>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a:t>A workflow is simply an automated process, that runs when triggered by a certain action. It is programmed by you to do a series of specific tasks. </a:t>
            </a:r>
          </a:p>
          <a:p>
            <a:r>
              <a:rPr lang="en-US"/>
              <a:t>The workflows in GitHub needs to be configured as a YAML file, which is nothing more than a set of instructions for GitHub to do.</a:t>
            </a:r>
          </a:p>
          <a:p>
            <a:r>
              <a:rPr lang="en-US"/>
              <a:t>An example of workflow could be to test and deploy your application every time a pull request is merged into deployment branch.</a:t>
            </a:r>
          </a:p>
          <a:p>
            <a:r>
              <a:rPr lang="en-US"/>
              <a:t>Workflow is made collectively by jobs, events, actions and are executed by runners.</a:t>
            </a:r>
          </a:p>
        </p:txBody>
      </p:sp>
      <p:pic>
        <p:nvPicPr>
          <p:cNvPr id="4" name="Picture 3">
            <a:hlinkClick r:id="rId3"/>
            <a:extLst>
              <a:ext uri="{FF2B5EF4-FFF2-40B4-BE49-F238E27FC236}">
                <a16:creationId xmlns:a16="http://schemas.microsoft.com/office/drawing/2014/main" id="{72063B9C-F96E-40EE-034E-EBAC7803A43D}"/>
              </a:ext>
            </a:extLst>
          </p:cNvPr>
          <p:cNvPicPr>
            <a:picLocks noChangeAspect="1"/>
          </p:cNvPicPr>
          <p:nvPr/>
        </p:nvPicPr>
        <p:blipFill>
          <a:blip r:embed="rId4"/>
          <a:stretch>
            <a:fillRect/>
          </a:stretch>
        </p:blipFill>
        <p:spPr>
          <a:xfrm>
            <a:off x="2819400" y="379095"/>
            <a:ext cx="695325" cy="704850"/>
          </a:xfrm>
          <a:prstGeom prst="rect">
            <a:avLst/>
          </a:prstGeom>
        </p:spPr>
      </p:pic>
    </p:spTree>
    <p:extLst>
      <p:ext uri="{BB962C8B-B14F-4D97-AF65-F5344CB8AC3E}">
        <p14:creationId xmlns:p14="http://schemas.microsoft.com/office/powerpoint/2010/main" val="206945230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Events</a:t>
            </a:r>
          </a:p>
        </p:txBody>
      </p:sp>
      <p:sp>
        <p:nvSpPr>
          <p:cNvPr id="3" name="Subtitle"/>
          <p:cNvSpPr>
            <a:spLocks noGrp="1"/>
          </p:cNvSpPr>
          <p:nvPr>
            <p:ph sz="quarter" idx="10"/>
          </p:nvPr>
        </p:nvSpPr>
        <p:spPr>
          <a:xfrm>
            <a:off x="584200" y="1435100"/>
            <a:ext cx="11018838" cy="36194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a:t>An event is a specific activity or action in a repository that triggers a workflow to execute. It may be a commit, a pull request, creating an issue, or just accepting invite to a repository.</a:t>
            </a:r>
          </a:p>
          <a:p>
            <a:r>
              <a:rPr lang="en-US"/>
              <a:t>For example, the event can originate from GitHub when someone creates a pull request, opens an issue, or pushes a commit to a repository. </a:t>
            </a:r>
          </a:p>
          <a:p>
            <a:r>
              <a:rPr lang="en-US"/>
              <a:t>You can also trigger a workflow run on a schedule, by </a:t>
            </a:r>
            <a:r>
              <a:rPr lang="en-US">
                <a:hlinkClick r:id="rId3"/>
              </a:rPr>
              <a:t>posting to a REST API</a:t>
            </a:r>
            <a:r>
              <a:rPr lang="en-US"/>
              <a:t>, or manually.</a:t>
            </a:r>
          </a:p>
        </p:txBody>
      </p:sp>
      <p:pic>
        <p:nvPicPr>
          <p:cNvPr id="4" name="Picture 3">
            <a:hlinkClick r:id="rId4"/>
            <a:extLst>
              <a:ext uri="{FF2B5EF4-FFF2-40B4-BE49-F238E27FC236}">
                <a16:creationId xmlns:a16="http://schemas.microsoft.com/office/drawing/2014/main" id="{72063B9C-F96E-40EE-034E-EBAC7803A43D}"/>
              </a:ext>
            </a:extLst>
          </p:cNvPr>
          <p:cNvPicPr>
            <a:picLocks noChangeAspect="1"/>
          </p:cNvPicPr>
          <p:nvPr/>
        </p:nvPicPr>
        <p:blipFill>
          <a:blip r:embed="rId5"/>
          <a:stretch>
            <a:fillRect/>
          </a:stretch>
        </p:blipFill>
        <p:spPr>
          <a:xfrm>
            <a:off x="2209800" y="379095"/>
            <a:ext cx="695325" cy="704850"/>
          </a:xfrm>
          <a:prstGeom prst="rect">
            <a:avLst/>
          </a:prstGeom>
        </p:spPr>
      </p:pic>
    </p:spTree>
    <p:extLst>
      <p:ext uri="{BB962C8B-B14F-4D97-AF65-F5344CB8AC3E}">
        <p14:creationId xmlns:p14="http://schemas.microsoft.com/office/powerpoint/2010/main" val="87747273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6740" y="457200"/>
            <a:ext cx="11018520" cy="548640"/>
          </a:xfrm>
        </p:spPr>
        <p:txBody>
          <a:bodyPr/>
          <a:lstStyle>
            <a:lvl1pPr>
              <a:defRPr>
                <a:solidFill>
                  <a:schemeClr val="tx1"/>
                </a:solidFill>
              </a:defRPr>
            </a:lvl1pPr>
          </a:lstStyle>
          <a:p>
            <a:r>
              <a:rPr lang="en-US"/>
              <a:t>Jobs</a:t>
            </a:r>
          </a:p>
        </p:txBody>
      </p:sp>
      <p:sp>
        <p:nvSpPr>
          <p:cNvPr id="3" name="Subtitle"/>
          <p:cNvSpPr>
            <a:spLocks noGrp="1"/>
          </p:cNvSpPr>
          <p:nvPr>
            <p:ph sz="quarter" idx="10"/>
          </p:nvPr>
        </p:nvSpPr>
        <p:spPr>
          <a:xfrm>
            <a:off x="584200" y="1435100"/>
            <a:ext cx="11018838" cy="3791807"/>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a:t>A job is a set of steps in a workflow that executes on the same runner.</a:t>
            </a:r>
          </a:p>
          <a:p>
            <a:r>
              <a:rPr lang="en-US"/>
              <a:t>These are elementary tasks that is done step by step sequentially, and each step may depend on previous steps.</a:t>
            </a:r>
          </a:p>
          <a:p>
            <a:r>
              <a:rPr lang="en-US"/>
              <a:t>For e.g., one step may build you app, while next one will test it as they are in same job and run on same machine.</a:t>
            </a:r>
          </a:p>
          <a:p>
            <a:r>
              <a:rPr lang="en-US"/>
              <a:t>Jobs may run a bash script, or actions.</a:t>
            </a:r>
          </a:p>
          <a:p>
            <a:r>
              <a:rPr lang="en-US"/>
              <a:t>All jobs run on different machines independently, but you can define dependencies between jobs.</a:t>
            </a:r>
          </a:p>
        </p:txBody>
      </p:sp>
      <p:pic>
        <p:nvPicPr>
          <p:cNvPr id="4" name="Picture 3">
            <a:hlinkClick r:id="rId3"/>
            <a:extLst>
              <a:ext uri="{FF2B5EF4-FFF2-40B4-BE49-F238E27FC236}">
                <a16:creationId xmlns:a16="http://schemas.microsoft.com/office/drawing/2014/main" id="{72063B9C-F96E-40EE-034E-EBAC7803A43D}"/>
              </a:ext>
            </a:extLst>
          </p:cNvPr>
          <p:cNvPicPr>
            <a:picLocks noChangeAspect="1"/>
          </p:cNvPicPr>
          <p:nvPr/>
        </p:nvPicPr>
        <p:blipFill>
          <a:blip r:embed="rId4"/>
          <a:stretch>
            <a:fillRect/>
          </a:stretch>
        </p:blipFill>
        <p:spPr>
          <a:xfrm>
            <a:off x="1828800" y="379095"/>
            <a:ext cx="695325" cy="704850"/>
          </a:xfrm>
          <a:prstGeom prst="rect">
            <a:avLst/>
          </a:prstGeom>
        </p:spPr>
      </p:pic>
    </p:spTree>
    <p:extLst>
      <p:ext uri="{BB962C8B-B14F-4D97-AF65-F5344CB8AC3E}">
        <p14:creationId xmlns:p14="http://schemas.microsoft.com/office/powerpoint/2010/main" val="219217371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6740" y="457200"/>
            <a:ext cx="11018520" cy="548640"/>
          </a:xfrm>
        </p:spPr>
        <p:txBody>
          <a:bodyPr/>
          <a:lstStyle>
            <a:lvl1pPr>
              <a:defRPr>
                <a:solidFill>
                  <a:schemeClr val="tx1"/>
                </a:solidFill>
              </a:defRPr>
            </a:lvl1pPr>
          </a:lstStyle>
          <a:p>
            <a:r>
              <a:rPr lang="en-US"/>
              <a:t>Actions</a:t>
            </a:r>
          </a:p>
        </p:txBody>
      </p:sp>
      <p:sp>
        <p:nvSpPr>
          <p:cNvPr id="3" name="Subtitle"/>
          <p:cNvSpPr>
            <a:spLocks noGrp="1"/>
          </p:cNvSpPr>
          <p:nvPr>
            <p:ph sz="quarter" idx="10"/>
          </p:nvPr>
        </p:nvSpPr>
        <p:spPr>
          <a:xfrm>
            <a:off x="584200" y="1435100"/>
            <a:ext cx="11018838" cy="370563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a:t>An </a:t>
            </a:r>
            <a:r>
              <a:rPr lang="en-US" i="1"/>
              <a:t>action</a:t>
            </a:r>
            <a:r>
              <a:rPr lang="en-US"/>
              <a:t> is a custom application for the GitHub Actions platform that performs a complex but frequently repeated task. You may use actions to do some task in you workflow.</a:t>
            </a:r>
          </a:p>
          <a:p>
            <a:r>
              <a:rPr lang="en-US"/>
              <a:t>For e.g., An action can pull your git repository from GitHub, or set up the authentication to your cloud provider etc.</a:t>
            </a:r>
          </a:p>
          <a:p>
            <a:r>
              <a:rPr lang="en-US"/>
              <a:t>You can write your own actions, or you can find actions to use in your workflows in the GitHub Marketplace.</a:t>
            </a:r>
          </a:p>
          <a:p>
            <a:endParaRPr lang="en-US"/>
          </a:p>
        </p:txBody>
      </p:sp>
      <p:pic>
        <p:nvPicPr>
          <p:cNvPr id="4" name="Picture 3">
            <a:hlinkClick r:id="rId3"/>
            <a:extLst>
              <a:ext uri="{FF2B5EF4-FFF2-40B4-BE49-F238E27FC236}">
                <a16:creationId xmlns:a16="http://schemas.microsoft.com/office/drawing/2014/main" id="{72063B9C-F96E-40EE-034E-EBAC7803A43D}"/>
              </a:ext>
            </a:extLst>
          </p:cNvPr>
          <p:cNvPicPr>
            <a:picLocks noChangeAspect="1"/>
          </p:cNvPicPr>
          <p:nvPr/>
        </p:nvPicPr>
        <p:blipFill>
          <a:blip r:embed="rId4"/>
          <a:stretch>
            <a:fillRect/>
          </a:stretch>
        </p:blipFill>
        <p:spPr>
          <a:xfrm>
            <a:off x="2209800" y="379095"/>
            <a:ext cx="695325" cy="704850"/>
          </a:xfrm>
          <a:prstGeom prst="rect">
            <a:avLst/>
          </a:prstGeom>
        </p:spPr>
      </p:pic>
    </p:spTree>
    <p:extLst>
      <p:ext uri="{BB962C8B-B14F-4D97-AF65-F5344CB8AC3E}">
        <p14:creationId xmlns:p14="http://schemas.microsoft.com/office/powerpoint/2010/main" val="426183997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6740" y="457200"/>
            <a:ext cx="11018520" cy="548640"/>
          </a:xfrm>
        </p:spPr>
        <p:txBody>
          <a:bodyPr/>
          <a:lstStyle>
            <a:lvl1pPr>
              <a:defRPr>
                <a:solidFill>
                  <a:schemeClr val="tx1"/>
                </a:solidFill>
              </a:defRPr>
            </a:lvl1pPr>
          </a:lstStyle>
          <a:p>
            <a:r>
              <a:rPr lang="en-US"/>
              <a:t>Runners</a:t>
            </a:r>
          </a:p>
        </p:txBody>
      </p:sp>
      <p:sp>
        <p:nvSpPr>
          <p:cNvPr id="3" name="Subtitle"/>
          <p:cNvSpPr>
            <a:spLocks noGrp="1"/>
          </p:cNvSpPr>
          <p:nvPr>
            <p:ph sz="quarter" idx="10"/>
          </p:nvPr>
        </p:nvSpPr>
        <p:spPr>
          <a:xfrm>
            <a:off x="584200" y="1435100"/>
            <a:ext cx="11018838" cy="2843855"/>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a:t>A runner is a server that runs your workflow when they are triggered by specified events.</a:t>
            </a:r>
          </a:p>
          <a:p>
            <a:r>
              <a:rPr lang="en-US"/>
              <a:t>Each runner runs a single job at a time on specified </a:t>
            </a:r>
            <a:r>
              <a:rPr lang="en-US" err="1"/>
              <a:t>os</a:t>
            </a:r>
            <a:r>
              <a:rPr lang="en-US"/>
              <a:t>.</a:t>
            </a:r>
          </a:p>
          <a:p>
            <a:r>
              <a:rPr lang="en-US"/>
              <a:t>GitHub provides Ubuntu, Windows and macOS runners and each time a runner is assigned fresh machine.</a:t>
            </a:r>
          </a:p>
          <a:p>
            <a:endParaRPr lang="en-US"/>
          </a:p>
        </p:txBody>
      </p:sp>
      <p:pic>
        <p:nvPicPr>
          <p:cNvPr id="4" name="Picture 3">
            <a:hlinkClick r:id="rId3"/>
            <a:extLst>
              <a:ext uri="{FF2B5EF4-FFF2-40B4-BE49-F238E27FC236}">
                <a16:creationId xmlns:a16="http://schemas.microsoft.com/office/drawing/2014/main" id="{72063B9C-F96E-40EE-034E-EBAC7803A43D}"/>
              </a:ext>
            </a:extLst>
          </p:cNvPr>
          <p:cNvPicPr>
            <a:picLocks noChangeAspect="1"/>
          </p:cNvPicPr>
          <p:nvPr/>
        </p:nvPicPr>
        <p:blipFill>
          <a:blip r:embed="rId4"/>
          <a:stretch>
            <a:fillRect/>
          </a:stretch>
        </p:blipFill>
        <p:spPr>
          <a:xfrm>
            <a:off x="2438400" y="379095"/>
            <a:ext cx="695325" cy="704850"/>
          </a:xfrm>
          <a:prstGeom prst="rect">
            <a:avLst/>
          </a:prstGeom>
        </p:spPr>
      </p:pic>
    </p:spTree>
    <p:extLst>
      <p:ext uri="{BB962C8B-B14F-4D97-AF65-F5344CB8AC3E}">
        <p14:creationId xmlns:p14="http://schemas.microsoft.com/office/powerpoint/2010/main" val="129244566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 to Git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p:cNvSpPr>
            <a:spLocks noGrp="1"/>
          </p:cNvSpPr>
          <p:nvPr>
            <p:ph sz="quarter" idx="10"/>
          </p:nvPr>
        </p:nvSpPr>
        <p:spPr>
          <a:xfrm>
            <a:off x="584200" y="1435100"/>
            <a:ext cx="11018838" cy="2757678"/>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 typeface="Arial" panose="05000000000000000000" pitchFamily="2" charset="2"/>
              <a:buChar char="•"/>
            </a:pPr>
            <a:r>
              <a:rPr lang="en-US" sz="3200">
                <a:cs typeface="Segoe UI"/>
              </a:rPr>
              <a:t>A way to manage files and directories </a:t>
            </a:r>
            <a:endParaRPr lang="en-US" sz="3200"/>
          </a:p>
          <a:p>
            <a:pPr marL="457200" indent="-457200">
              <a:buFont typeface="Arial" panose="05000000000000000000" pitchFamily="2" charset="2"/>
              <a:buChar char="•"/>
            </a:pPr>
            <a:r>
              <a:rPr lang="en-US" sz="3200">
                <a:cs typeface="Segoe UI"/>
              </a:rPr>
              <a:t>Track changes over time</a:t>
            </a:r>
          </a:p>
          <a:p>
            <a:pPr marL="457200" indent="-457200">
              <a:buFont typeface="Arial" panose="05000000000000000000" pitchFamily="2" charset="2"/>
              <a:buChar char="•"/>
            </a:pPr>
            <a:r>
              <a:rPr lang="en-US" sz="3200">
                <a:cs typeface="Segoe UI"/>
              </a:rPr>
              <a:t>Recall previous versions</a:t>
            </a:r>
          </a:p>
          <a:p>
            <a:pPr marL="457200" indent="-457200">
              <a:buFont typeface="Arial" panose="05000000000000000000" pitchFamily="2" charset="2"/>
              <a:buChar char="•"/>
            </a:pPr>
            <a:r>
              <a:rPr lang="en-US" sz="3200">
                <a:cs typeface="Segoe UI"/>
              </a:rPr>
              <a:t>Examples of version control systems are Git, SVN, ClearCase, etc. </a:t>
            </a:r>
          </a:p>
        </p:txBody>
      </p:sp>
      <p:sp>
        <p:nvSpPr>
          <p:cNvPr id="5" name="Title">
            <a:extLst>
              <a:ext uri="{FF2B5EF4-FFF2-40B4-BE49-F238E27FC236}">
                <a16:creationId xmlns:a16="http://schemas.microsoft.com/office/drawing/2014/main" id="{908C5BA2-2A98-849F-5FB6-40F3CEA8454C}"/>
              </a:ext>
            </a:extLst>
          </p:cNvPr>
          <p:cNvSpPr txBox="1">
            <a:spLocks/>
          </p:cNvSpPr>
          <p:nvPr/>
        </p:nvSpPr>
        <p:spPr>
          <a:xfrm>
            <a:off x="740663" y="609600"/>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cs typeface="Segoe UI"/>
              </a:rPr>
              <a:t>Version Control Systems</a:t>
            </a:r>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6234-1CB6-75F1-5BB7-F8A31AD72F46}"/>
              </a:ext>
            </a:extLst>
          </p:cNvPr>
          <p:cNvSpPr>
            <a:spLocks noGrp="1"/>
          </p:cNvSpPr>
          <p:nvPr>
            <p:ph type="ctrTitle"/>
          </p:nvPr>
        </p:nvSpPr>
        <p:spPr>
          <a:xfrm>
            <a:off x="833120" y="543243"/>
            <a:ext cx="6288657" cy="830245"/>
          </a:xfrm>
        </p:spPr>
        <p:txBody>
          <a:bodyPr>
            <a:normAutofit/>
          </a:bodyPr>
          <a:lstStyle/>
          <a:p>
            <a:pPr algn="l"/>
            <a:r>
              <a:rPr lang="en-US" sz="3600" b="1">
                <a:latin typeface="Segoe UI Semibold"/>
                <a:cs typeface="Calibri Light"/>
              </a:rPr>
              <a:t>What is Git?</a:t>
            </a:r>
          </a:p>
        </p:txBody>
      </p:sp>
      <p:sp>
        <p:nvSpPr>
          <p:cNvPr id="3" name="Subtitle 2">
            <a:extLst>
              <a:ext uri="{FF2B5EF4-FFF2-40B4-BE49-F238E27FC236}">
                <a16:creationId xmlns:a16="http://schemas.microsoft.com/office/drawing/2014/main" id="{4ABDF892-0068-5F3F-1212-57F46E4CF113}"/>
              </a:ext>
            </a:extLst>
          </p:cNvPr>
          <p:cNvSpPr>
            <a:spLocks noGrp="1"/>
          </p:cNvSpPr>
          <p:nvPr>
            <p:ph type="subTitle" idx="1"/>
          </p:nvPr>
        </p:nvSpPr>
        <p:spPr>
          <a:xfrm>
            <a:off x="779828" y="1534766"/>
            <a:ext cx="9949132" cy="2173347"/>
          </a:xfrm>
        </p:spPr>
        <p:txBody>
          <a:bodyPr vert="horz" lIns="91440" tIns="45720" rIns="91440" bIns="45720" rtlCol="0" anchor="t">
            <a:normAutofit/>
          </a:bodyPr>
          <a:lstStyle/>
          <a:p>
            <a:pPr marL="342900" indent="-342900" algn="l">
              <a:buChar char="•"/>
            </a:pPr>
            <a:r>
              <a:rPr lang="en-US" sz="3200">
                <a:latin typeface="Segoe UI"/>
                <a:cs typeface="Segoe UI Semibold"/>
              </a:rPr>
              <a:t>Git is free and opensource distributed version control system.</a:t>
            </a:r>
          </a:p>
          <a:p>
            <a:pPr marL="342900" indent="-342900" algn="l">
              <a:buChar char="•"/>
            </a:pPr>
            <a:r>
              <a:rPr lang="en-US" sz="3200">
                <a:latin typeface="Segoe UI"/>
                <a:cs typeface="Calibri"/>
              </a:rPr>
              <a:t>Can work without internet connection. </a:t>
            </a:r>
          </a:p>
          <a:p>
            <a:pPr marL="342900" indent="-342900" algn="l">
              <a:buChar char="•"/>
            </a:pPr>
            <a:r>
              <a:rPr lang="en-US" sz="3200">
                <a:latin typeface="Segoe UI"/>
                <a:ea typeface="+mn-lt"/>
                <a:cs typeface="+mn-lt"/>
              </a:rPr>
              <a:t>It is NOT GITHUB!</a:t>
            </a:r>
          </a:p>
          <a:p>
            <a:pPr algn="l"/>
            <a:endParaRPr lang="en-US">
              <a:cs typeface="Calibri"/>
            </a:endParaRPr>
          </a:p>
        </p:txBody>
      </p:sp>
      <p:sp>
        <p:nvSpPr>
          <p:cNvPr id="4" name="TextBox 3">
            <a:extLst>
              <a:ext uri="{FF2B5EF4-FFF2-40B4-BE49-F238E27FC236}">
                <a16:creationId xmlns:a16="http://schemas.microsoft.com/office/drawing/2014/main" id="{9D26C22B-B17F-CD13-DDE6-1667FC885BDB}"/>
              </a:ext>
            </a:extLst>
          </p:cNvPr>
          <p:cNvSpPr txBox="1"/>
          <p:nvPr/>
        </p:nvSpPr>
        <p:spPr>
          <a:xfrm>
            <a:off x="1916819" y="5937190"/>
            <a:ext cx="83719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Before going to the GitHub let's study some basic concept of git</a:t>
            </a:r>
          </a:p>
        </p:txBody>
      </p:sp>
      <p:pic>
        <p:nvPicPr>
          <p:cNvPr id="5" name="Picture 5" descr="A picture containing text, clipart&#10;&#10;Description automatically generated">
            <a:extLst>
              <a:ext uri="{FF2B5EF4-FFF2-40B4-BE49-F238E27FC236}">
                <a16:creationId xmlns:a16="http://schemas.microsoft.com/office/drawing/2014/main" id="{984EE9A2-8C11-022C-909D-7FDACA4B6B5B}"/>
              </a:ext>
            </a:extLst>
          </p:cNvPr>
          <p:cNvPicPr>
            <a:picLocks noChangeAspect="1"/>
          </p:cNvPicPr>
          <p:nvPr/>
        </p:nvPicPr>
        <p:blipFill>
          <a:blip r:embed="rId2"/>
          <a:stretch>
            <a:fillRect/>
          </a:stretch>
        </p:blipFill>
        <p:spPr>
          <a:xfrm>
            <a:off x="5991060" y="3227817"/>
            <a:ext cx="4548758" cy="2712583"/>
          </a:xfrm>
          <a:prstGeom prst="rect">
            <a:avLst/>
          </a:prstGeom>
        </p:spPr>
      </p:pic>
    </p:spTree>
    <p:extLst>
      <p:ext uri="{BB962C8B-B14F-4D97-AF65-F5344CB8AC3E}">
        <p14:creationId xmlns:p14="http://schemas.microsoft.com/office/powerpoint/2010/main" val="1004089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5557-90CB-9259-65AD-CC2B58FE0AB0}"/>
              </a:ext>
            </a:extLst>
          </p:cNvPr>
          <p:cNvSpPr>
            <a:spLocks noGrp="1"/>
          </p:cNvSpPr>
          <p:nvPr>
            <p:ph type="title"/>
          </p:nvPr>
        </p:nvSpPr>
        <p:spPr>
          <a:xfrm>
            <a:off x="838200" y="365125"/>
            <a:ext cx="9865360" cy="756603"/>
          </a:xfrm>
        </p:spPr>
        <p:txBody>
          <a:bodyPr>
            <a:normAutofit/>
          </a:bodyPr>
          <a:lstStyle/>
          <a:p>
            <a:r>
              <a:rPr lang="en-US" sz="3600">
                <a:latin typeface="Segoe UI Semibold"/>
                <a:ea typeface="+mj-lt"/>
                <a:cs typeface="+mj-lt"/>
              </a:rPr>
              <a:t>How do I get it?</a:t>
            </a:r>
            <a:endParaRPr lang="en-US" sz="3600">
              <a:latin typeface="Segoe UI Semibold"/>
              <a:cs typeface="Calibri Light"/>
            </a:endParaRPr>
          </a:p>
        </p:txBody>
      </p:sp>
      <p:sp>
        <p:nvSpPr>
          <p:cNvPr id="6" name="Content Placeholder 5">
            <a:extLst>
              <a:ext uri="{FF2B5EF4-FFF2-40B4-BE49-F238E27FC236}">
                <a16:creationId xmlns:a16="http://schemas.microsoft.com/office/drawing/2014/main" id="{1A6E7341-B60F-91E1-F007-09EB9083CE0B}"/>
              </a:ext>
            </a:extLst>
          </p:cNvPr>
          <p:cNvSpPr>
            <a:spLocks noGrp="1"/>
          </p:cNvSpPr>
          <p:nvPr>
            <p:ph idx="1"/>
          </p:nvPr>
        </p:nvSpPr>
        <p:spPr/>
        <p:txBody>
          <a:bodyPr vert="horz" lIns="91440" tIns="45720" rIns="91440" bIns="45720" rtlCol="0" anchor="t">
            <a:normAutofit/>
          </a:bodyPr>
          <a:lstStyle/>
          <a:p>
            <a:pPr marL="0" indent="0">
              <a:buNone/>
            </a:pPr>
            <a:endParaRPr lang="en-US">
              <a:ea typeface="+mn-lt"/>
              <a:cs typeface="+mn-lt"/>
            </a:endParaRPr>
          </a:p>
          <a:p>
            <a:pPr marL="0" indent="0">
              <a:buNone/>
            </a:pPr>
            <a:endParaRPr lang="en-US">
              <a:cs typeface="Calibri"/>
            </a:endParaRPr>
          </a:p>
          <a:p>
            <a:pPr marL="0" indent="0">
              <a:buNone/>
            </a:pPr>
            <a:endParaRPr lang="en-US">
              <a:cs typeface="Calibri"/>
            </a:endParaRPr>
          </a:p>
        </p:txBody>
      </p:sp>
      <p:pic>
        <p:nvPicPr>
          <p:cNvPr id="7" name="Picture 7" descr="Graphical user interface, application, website&#10;&#10;Description automatically generated">
            <a:extLst>
              <a:ext uri="{FF2B5EF4-FFF2-40B4-BE49-F238E27FC236}">
                <a16:creationId xmlns:a16="http://schemas.microsoft.com/office/drawing/2014/main" id="{2552EBBE-0092-6267-1018-783E0D57A965}"/>
              </a:ext>
            </a:extLst>
          </p:cNvPr>
          <p:cNvPicPr>
            <a:picLocks noChangeAspect="1"/>
          </p:cNvPicPr>
          <p:nvPr/>
        </p:nvPicPr>
        <p:blipFill>
          <a:blip r:embed="rId2"/>
          <a:stretch>
            <a:fillRect/>
          </a:stretch>
        </p:blipFill>
        <p:spPr>
          <a:xfrm>
            <a:off x="1047055" y="1710568"/>
            <a:ext cx="10187221" cy="5064572"/>
          </a:xfrm>
          <a:prstGeom prst="rect">
            <a:avLst/>
          </a:prstGeom>
        </p:spPr>
      </p:pic>
      <p:sp>
        <p:nvSpPr>
          <p:cNvPr id="8" name="TextBox 7">
            <a:extLst>
              <a:ext uri="{FF2B5EF4-FFF2-40B4-BE49-F238E27FC236}">
                <a16:creationId xmlns:a16="http://schemas.microsoft.com/office/drawing/2014/main" id="{58354FA6-2924-4815-260A-7FEC82894177}"/>
              </a:ext>
            </a:extLst>
          </p:cNvPr>
          <p:cNvSpPr txBox="1"/>
          <p:nvPr/>
        </p:nvSpPr>
        <p:spPr>
          <a:xfrm>
            <a:off x="965200" y="1170940"/>
            <a:ext cx="542036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cs typeface="Calibri"/>
                <a:hlinkClick r:id="rId3"/>
              </a:rPr>
              <a:t>https://git-scm.com/downloads</a:t>
            </a:r>
            <a:endParaRPr lang="en-US" sz="2000"/>
          </a:p>
        </p:txBody>
      </p:sp>
    </p:spTree>
    <p:extLst>
      <p:ext uri="{BB962C8B-B14F-4D97-AF65-F5344CB8AC3E}">
        <p14:creationId xmlns:p14="http://schemas.microsoft.com/office/powerpoint/2010/main" val="3374401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2EE5B-5E39-A643-B82F-7A1B46ED4716}"/>
              </a:ext>
            </a:extLst>
          </p:cNvPr>
          <p:cNvSpPr>
            <a:spLocks noGrp="1"/>
          </p:cNvSpPr>
          <p:nvPr>
            <p:ph type="title"/>
          </p:nvPr>
        </p:nvSpPr>
        <p:spPr/>
        <p:txBody>
          <a:bodyPr/>
          <a:lstStyle/>
          <a:p>
            <a:r>
              <a:rPr lang="en-US">
                <a:ea typeface="+mj-lt"/>
                <a:cs typeface="+mj-lt"/>
              </a:rPr>
              <a:t>A simple git workflow</a:t>
            </a:r>
            <a:endParaRPr lang="en-US"/>
          </a:p>
        </p:txBody>
      </p:sp>
      <p:sp>
        <p:nvSpPr>
          <p:cNvPr id="3" name="Content Placeholder 2">
            <a:extLst>
              <a:ext uri="{FF2B5EF4-FFF2-40B4-BE49-F238E27FC236}">
                <a16:creationId xmlns:a16="http://schemas.microsoft.com/office/drawing/2014/main" id="{82BC9D99-A71D-404C-9107-2F886DCBE2F0}"/>
              </a:ext>
            </a:extLst>
          </p:cNvPr>
          <p:cNvSpPr>
            <a:spLocks noGrp="1"/>
          </p:cNvSpPr>
          <p:nvPr>
            <p:ph sz="quarter" idx="10"/>
          </p:nvPr>
        </p:nvSpPr>
        <p:spPr>
          <a:xfrm>
            <a:off x="543560" y="1460524"/>
            <a:ext cx="11018838" cy="384721"/>
          </a:xfrm>
        </p:spPr>
        <p:txBody>
          <a:bodyPr vert="horz" wrap="square" lIns="0" tIns="0" rIns="0" bIns="0" rtlCol="0" anchor="ctr">
            <a:spAutoFit/>
          </a:bodyPr>
          <a:lstStyle/>
          <a:p>
            <a:pPr marL="514350" indent="-514350">
              <a:buAutoNum type="arabicPeriod"/>
            </a:pPr>
            <a:r>
              <a:rPr lang="en-US" sz="2500"/>
              <a:t>To initialize an existing directory as Git repository</a:t>
            </a:r>
          </a:p>
        </p:txBody>
      </p:sp>
      <p:sp>
        <p:nvSpPr>
          <p:cNvPr id="4" name="TextBox 3">
            <a:extLst>
              <a:ext uri="{FF2B5EF4-FFF2-40B4-BE49-F238E27FC236}">
                <a16:creationId xmlns:a16="http://schemas.microsoft.com/office/drawing/2014/main" id="{2605D9B6-F3CE-417E-3E8C-566A6692E585}"/>
              </a:ext>
            </a:extLst>
          </p:cNvPr>
          <p:cNvSpPr txBox="1"/>
          <p:nvPr/>
        </p:nvSpPr>
        <p:spPr>
          <a:xfrm>
            <a:off x="1071879" y="1940560"/>
            <a:ext cx="7327900" cy="338554"/>
          </a:xfrm>
          <a:prstGeom prst="rect">
            <a:avLst/>
          </a:prstGeom>
          <a:solidFill>
            <a:schemeClr val="tx1">
              <a:lumMod val="75000"/>
              <a:lumOff val="25000"/>
            </a:schemeClr>
          </a:solid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200">
                <a:solidFill>
                  <a:schemeClr val="bg1"/>
                </a:solidFill>
                <a:cs typeface="Segoe UI"/>
              </a:rPr>
              <a:t>    git </a:t>
            </a:r>
            <a:r>
              <a:rPr lang="en-US" sz="2200" err="1">
                <a:solidFill>
                  <a:schemeClr val="bg1"/>
                </a:solidFill>
                <a:cs typeface="Segoe UI"/>
              </a:rPr>
              <a:t>init</a:t>
            </a:r>
            <a:endParaRPr lang="en-US" sz="2200" err="1">
              <a:solidFill>
                <a:schemeClr val="bg1"/>
              </a:solidFill>
            </a:endParaRPr>
          </a:p>
        </p:txBody>
      </p:sp>
      <p:pic>
        <p:nvPicPr>
          <p:cNvPr id="6" name="Picture 4" descr="Diagram&#10;&#10;Description automatically generated">
            <a:extLst>
              <a:ext uri="{FF2B5EF4-FFF2-40B4-BE49-F238E27FC236}">
                <a16:creationId xmlns:a16="http://schemas.microsoft.com/office/drawing/2014/main" id="{C1EF471F-8E12-DDE6-D454-B97687659291}"/>
              </a:ext>
            </a:extLst>
          </p:cNvPr>
          <p:cNvPicPr>
            <a:picLocks noChangeAspect="1"/>
          </p:cNvPicPr>
          <p:nvPr/>
        </p:nvPicPr>
        <p:blipFill>
          <a:blip r:embed="rId2"/>
          <a:stretch>
            <a:fillRect/>
          </a:stretch>
        </p:blipFill>
        <p:spPr>
          <a:xfrm>
            <a:off x="3770722" y="2374429"/>
            <a:ext cx="4358460" cy="3148814"/>
          </a:xfrm>
          <a:prstGeom prst="rect">
            <a:avLst/>
          </a:prstGeom>
        </p:spPr>
      </p:pic>
      <p:sp>
        <p:nvSpPr>
          <p:cNvPr id="7" name="TextBox 6">
            <a:extLst>
              <a:ext uri="{FF2B5EF4-FFF2-40B4-BE49-F238E27FC236}">
                <a16:creationId xmlns:a16="http://schemas.microsoft.com/office/drawing/2014/main" id="{3940CC20-9CAF-9C30-4919-AC5BEA57A556}"/>
              </a:ext>
            </a:extLst>
          </p:cNvPr>
          <p:cNvSpPr txBox="1"/>
          <p:nvPr/>
        </p:nvSpPr>
        <p:spPr>
          <a:xfrm>
            <a:off x="7390824" y="3872400"/>
            <a:ext cx="3794760" cy="30777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000">
                <a:cs typeface="Arial"/>
              </a:rPr>
              <a:t>Three tree of Architecture of git </a:t>
            </a:r>
            <a:endParaRPr lang="en-US" sz="2000"/>
          </a:p>
        </p:txBody>
      </p:sp>
      <p:pic>
        <p:nvPicPr>
          <p:cNvPr id="8" name="Graphic 7" descr="Link outline">
            <a:hlinkClick r:id="rId3"/>
            <a:extLst>
              <a:ext uri="{FF2B5EF4-FFF2-40B4-BE49-F238E27FC236}">
                <a16:creationId xmlns:a16="http://schemas.microsoft.com/office/drawing/2014/main" id="{5B2521D5-8CB9-79AB-0A53-C0D89993F5A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54600" y="350188"/>
            <a:ext cx="699770" cy="699770"/>
          </a:xfrm>
          <a:prstGeom prst="rect">
            <a:avLst/>
          </a:prstGeom>
        </p:spPr>
      </p:pic>
      <p:sp>
        <p:nvSpPr>
          <p:cNvPr id="9" name="TextBox 8">
            <a:extLst>
              <a:ext uri="{FF2B5EF4-FFF2-40B4-BE49-F238E27FC236}">
                <a16:creationId xmlns:a16="http://schemas.microsoft.com/office/drawing/2014/main" id="{930A30E4-E8B2-5FE7-5738-E2EFA53DD0E8}"/>
              </a:ext>
            </a:extLst>
          </p:cNvPr>
          <p:cNvSpPr txBox="1"/>
          <p:nvPr/>
        </p:nvSpPr>
        <p:spPr>
          <a:xfrm>
            <a:off x="1071879" y="5604186"/>
            <a:ext cx="7327900" cy="338554"/>
          </a:xfrm>
          <a:prstGeom prst="rect">
            <a:avLst/>
          </a:prstGeom>
          <a:solidFill>
            <a:schemeClr val="tx1">
              <a:lumMod val="75000"/>
              <a:lumOff val="25000"/>
            </a:schemeClr>
          </a:solid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200">
                <a:solidFill>
                  <a:schemeClr val="bg1"/>
                </a:solidFill>
                <a:cs typeface="Segoe UI"/>
              </a:rPr>
              <a:t>    git config –global user.name “[username]”</a:t>
            </a:r>
            <a:endParaRPr lang="en-US" sz="2200">
              <a:solidFill>
                <a:schemeClr val="bg1"/>
              </a:solidFill>
            </a:endParaRPr>
          </a:p>
        </p:txBody>
      </p:sp>
      <p:sp>
        <p:nvSpPr>
          <p:cNvPr id="10" name="TextBox 9">
            <a:extLst>
              <a:ext uri="{FF2B5EF4-FFF2-40B4-BE49-F238E27FC236}">
                <a16:creationId xmlns:a16="http://schemas.microsoft.com/office/drawing/2014/main" id="{EF681D05-6A9C-DBBF-9379-56BD23BC8435}"/>
              </a:ext>
            </a:extLst>
          </p:cNvPr>
          <p:cNvSpPr txBox="1"/>
          <p:nvPr/>
        </p:nvSpPr>
        <p:spPr>
          <a:xfrm>
            <a:off x="1071879" y="6135404"/>
            <a:ext cx="7327900" cy="338554"/>
          </a:xfrm>
          <a:prstGeom prst="rect">
            <a:avLst/>
          </a:prstGeom>
          <a:solidFill>
            <a:schemeClr val="tx1">
              <a:lumMod val="75000"/>
              <a:lumOff val="25000"/>
            </a:schemeClr>
          </a:solid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200">
                <a:solidFill>
                  <a:schemeClr val="bg1"/>
                </a:solidFill>
                <a:cs typeface="Segoe UI"/>
              </a:rPr>
              <a:t>     git config –global </a:t>
            </a:r>
            <a:r>
              <a:rPr lang="en-US" sz="2200" err="1">
                <a:solidFill>
                  <a:schemeClr val="bg1"/>
                </a:solidFill>
                <a:cs typeface="Segoe UI"/>
              </a:rPr>
              <a:t>user.email</a:t>
            </a:r>
            <a:r>
              <a:rPr lang="en-US" sz="2200">
                <a:solidFill>
                  <a:schemeClr val="bg1"/>
                </a:solidFill>
                <a:cs typeface="Segoe UI"/>
              </a:rPr>
              <a:t> “[email]”</a:t>
            </a:r>
            <a:endParaRPr lang="en-US" sz="2200">
              <a:solidFill>
                <a:schemeClr val="bg1"/>
              </a:solidFill>
            </a:endParaRPr>
          </a:p>
        </p:txBody>
      </p:sp>
    </p:spTree>
    <p:extLst>
      <p:ext uri="{BB962C8B-B14F-4D97-AF65-F5344CB8AC3E}">
        <p14:creationId xmlns:p14="http://schemas.microsoft.com/office/powerpoint/2010/main" val="291104781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FC4D-E614-E0A4-293A-ACCF6F96B7EA}"/>
              </a:ext>
            </a:extLst>
          </p:cNvPr>
          <p:cNvSpPr>
            <a:spLocks noGrp="1"/>
          </p:cNvSpPr>
          <p:nvPr>
            <p:ph type="title"/>
          </p:nvPr>
        </p:nvSpPr>
        <p:spPr/>
        <p:txBody>
          <a:bodyPr/>
          <a:lstStyle/>
          <a:p>
            <a:r>
              <a:rPr lang="en-US">
                <a:ea typeface="+mj-lt"/>
                <a:cs typeface="+mj-lt"/>
              </a:rPr>
              <a:t>Staging</a:t>
            </a:r>
            <a:endParaRPr lang="en-US">
              <a:cs typeface="Segoe UI Semibold"/>
            </a:endParaRPr>
          </a:p>
        </p:txBody>
      </p:sp>
      <p:pic>
        <p:nvPicPr>
          <p:cNvPr id="7" name="Picture 7" descr="Diagram&#10;&#10;Description automatically generated">
            <a:extLst>
              <a:ext uri="{FF2B5EF4-FFF2-40B4-BE49-F238E27FC236}">
                <a16:creationId xmlns:a16="http://schemas.microsoft.com/office/drawing/2014/main" id="{1038B291-17F8-144E-C335-E03D4D9CD213}"/>
              </a:ext>
            </a:extLst>
          </p:cNvPr>
          <p:cNvPicPr>
            <a:picLocks noGrp="1" noChangeAspect="1"/>
          </p:cNvPicPr>
          <p:nvPr>
            <p:ph sz="quarter" idx="10"/>
          </p:nvPr>
        </p:nvPicPr>
        <p:blipFill>
          <a:blip r:embed="rId2"/>
          <a:stretch>
            <a:fillRect/>
          </a:stretch>
        </p:blipFill>
        <p:spPr>
          <a:xfrm>
            <a:off x="2586431" y="3289012"/>
            <a:ext cx="6152116" cy="3691330"/>
          </a:xfrm>
        </p:spPr>
      </p:pic>
      <p:sp>
        <p:nvSpPr>
          <p:cNvPr id="8" name="Content Placeholder 2">
            <a:extLst>
              <a:ext uri="{FF2B5EF4-FFF2-40B4-BE49-F238E27FC236}">
                <a16:creationId xmlns:a16="http://schemas.microsoft.com/office/drawing/2014/main" id="{10DFDEC6-1106-FD7B-5375-6747A4B314B6}"/>
              </a:ext>
            </a:extLst>
          </p:cNvPr>
          <p:cNvSpPr txBox="1">
            <a:spLocks/>
          </p:cNvSpPr>
          <p:nvPr/>
        </p:nvSpPr>
        <p:spPr>
          <a:xfrm>
            <a:off x="543560" y="1460524"/>
            <a:ext cx="11018838" cy="384721"/>
          </a:xfrm>
          <a:prstGeom prst="rect">
            <a:avLst/>
          </a:prstGeom>
        </p:spPr>
        <p:txBody>
          <a:bodyPr vert="horz" wrap="square" lIns="0" tIns="0" rIns="0" bIns="0" rtlCol="0" anchor="ctr">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500">
                <a:cs typeface="Segoe UI"/>
              </a:rPr>
              <a:t>2. To add a file to staging Area </a:t>
            </a:r>
            <a:endParaRPr lang="en-US">
              <a:cs typeface="Segoe UI"/>
            </a:endParaRPr>
          </a:p>
        </p:txBody>
      </p:sp>
      <p:sp>
        <p:nvSpPr>
          <p:cNvPr id="10" name="TextBox 9">
            <a:extLst>
              <a:ext uri="{FF2B5EF4-FFF2-40B4-BE49-F238E27FC236}">
                <a16:creationId xmlns:a16="http://schemas.microsoft.com/office/drawing/2014/main" id="{69A982D2-528D-51C1-F5A2-4967CB1CC3F1}"/>
              </a:ext>
            </a:extLst>
          </p:cNvPr>
          <p:cNvSpPr txBox="1"/>
          <p:nvPr/>
        </p:nvSpPr>
        <p:spPr>
          <a:xfrm>
            <a:off x="1071879" y="1940560"/>
            <a:ext cx="7327900" cy="338554"/>
          </a:xfrm>
          <a:prstGeom prst="rect">
            <a:avLst/>
          </a:prstGeom>
          <a:solidFill>
            <a:schemeClr val="tx1">
              <a:lumMod val="75000"/>
              <a:lumOff val="25000"/>
            </a:schemeClr>
          </a:solid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200">
                <a:solidFill>
                  <a:schemeClr val="bg1"/>
                </a:solidFill>
                <a:cs typeface="Segoe UI"/>
              </a:rPr>
              <a:t>    git add [file]</a:t>
            </a:r>
          </a:p>
        </p:txBody>
      </p:sp>
      <p:sp>
        <p:nvSpPr>
          <p:cNvPr id="12" name="TextBox 11">
            <a:extLst>
              <a:ext uri="{FF2B5EF4-FFF2-40B4-BE49-F238E27FC236}">
                <a16:creationId xmlns:a16="http://schemas.microsoft.com/office/drawing/2014/main" id="{FAE8065F-1C43-CC18-8765-8BFBEF2650E1}"/>
              </a:ext>
            </a:extLst>
          </p:cNvPr>
          <p:cNvSpPr txBox="1"/>
          <p:nvPr/>
        </p:nvSpPr>
        <p:spPr>
          <a:xfrm>
            <a:off x="1071879" y="2915920"/>
            <a:ext cx="7327900" cy="338554"/>
          </a:xfrm>
          <a:prstGeom prst="rect">
            <a:avLst/>
          </a:prstGeom>
          <a:solidFill>
            <a:schemeClr val="tx1">
              <a:lumMod val="75000"/>
              <a:lumOff val="25000"/>
            </a:schemeClr>
          </a:solid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200">
                <a:solidFill>
                  <a:schemeClr val="bg1"/>
                </a:solidFill>
                <a:cs typeface="Segoe UI"/>
              </a:rPr>
              <a:t>    git add .</a:t>
            </a:r>
          </a:p>
        </p:txBody>
      </p:sp>
      <p:sp>
        <p:nvSpPr>
          <p:cNvPr id="13" name="TextBox 12">
            <a:extLst>
              <a:ext uri="{FF2B5EF4-FFF2-40B4-BE49-F238E27FC236}">
                <a16:creationId xmlns:a16="http://schemas.microsoft.com/office/drawing/2014/main" id="{250CC0B9-E7B4-05CA-A145-EDD1C87CF2C4}"/>
              </a:ext>
            </a:extLst>
          </p:cNvPr>
          <p:cNvSpPr txBox="1"/>
          <p:nvPr/>
        </p:nvSpPr>
        <p:spPr>
          <a:xfrm>
            <a:off x="1143000" y="2451100"/>
            <a:ext cx="3281680" cy="30777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000">
                <a:cs typeface="Arial"/>
              </a:rPr>
              <a:t>To add all the files</a:t>
            </a:r>
            <a:endParaRPr lang="en-US" sz="2000" err="1"/>
          </a:p>
        </p:txBody>
      </p:sp>
    </p:spTree>
    <p:extLst>
      <p:ext uri="{BB962C8B-B14F-4D97-AF65-F5344CB8AC3E}">
        <p14:creationId xmlns:p14="http://schemas.microsoft.com/office/powerpoint/2010/main" val="163989099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5525</Words>
  <Application>Microsoft Office PowerPoint</Application>
  <PresentationFormat>Widescreen</PresentationFormat>
  <Paragraphs>734</Paragraphs>
  <Slides>38</Slides>
  <Notes>28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38</vt:i4>
      </vt:variant>
    </vt:vector>
  </HeadingPairs>
  <TitlesOfParts>
    <vt:vector size="48" baseType="lpstr">
      <vt:lpstr>Arial</vt:lpstr>
      <vt:lpstr>Calibri</vt:lpstr>
      <vt:lpstr>Calibri Light</vt:lpstr>
      <vt:lpstr>Consolas</vt:lpstr>
      <vt:lpstr>JetBrains Mono</vt:lpstr>
      <vt:lpstr>Segoe UI</vt:lpstr>
      <vt:lpstr>Segoe UI Semibold</vt:lpstr>
      <vt:lpstr>Wingdings</vt:lpstr>
      <vt:lpstr>Microsoft_Learn_White_Template</vt:lpstr>
      <vt:lpstr>Office Theme</vt:lpstr>
      <vt:lpstr>PowerPoint Presentation</vt:lpstr>
      <vt:lpstr>Introduction to GitHub Actions</vt:lpstr>
      <vt:lpstr>Prerequisites</vt:lpstr>
      <vt:lpstr>Introduction to Git</vt:lpstr>
      <vt:lpstr>PowerPoint Presentation</vt:lpstr>
      <vt:lpstr>What is Git?</vt:lpstr>
      <vt:lpstr>How do I get it?</vt:lpstr>
      <vt:lpstr>A simple git workflow</vt:lpstr>
      <vt:lpstr>Staging</vt:lpstr>
      <vt:lpstr>Committing</vt:lpstr>
      <vt:lpstr>Introduction to GitHub</vt:lpstr>
      <vt:lpstr>GitHub</vt:lpstr>
      <vt:lpstr>Remote </vt:lpstr>
      <vt:lpstr>Branching</vt:lpstr>
      <vt:lpstr>Pull Requests</vt:lpstr>
      <vt:lpstr>Forking and Pull Request</vt:lpstr>
      <vt:lpstr>Cloning and forking</vt:lpstr>
      <vt:lpstr>GitHub for Automation. </vt:lpstr>
      <vt:lpstr>Unboxing GitHub</vt:lpstr>
      <vt:lpstr>Some Prerequisites</vt:lpstr>
      <vt:lpstr>Personal Access Tokens</vt:lpstr>
      <vt:lpstr>GitHub API</vt:lpstr>
      <vt:lpstr>GitHub Secrets </vt:lpstr>
      <vt:lpstr>What is DevOps Automation. </vt:lpstr>
      <vt:lpstr>What is DevOps Automation ?</vt:lpstr>
      <vt:lpstr>Why do you need DevOps ?</vt:lpstr>
      <vt:lpstr>What is CI/CD?</vt:lpstr>
      <vt:lpstr>Continuous Integration</vt:lpstr>
      <vt:lpstr>Continuous Delivery/Deployment</vt:lpstr>
      <vt:lpstr>GitHub Actions</vt:lpstr>
      <vt:lpstr>GitHub Actions</vt:lpstr>
      <vt:lpstr>GitHub Actions</vt:lpstr>
      <vt:lpstr>Components, building a Workflow</vt:lpstr>
      <vt:lpstr>Workflow</vt:lpstr>
      <vt:lpstr>Events</vt:lpstr>
      <vt:lpstr>Jobs</vt:lpstr>
      <vt:lpstr>Actions</vt:lpstr>
      <vt:lpstr>Runners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Ayush Tiwari</cp:lastModifiedBy>
  <cp:revision>1</cp:revision>
  <cp:lastPrinted>2022-01-28T15:53:52Z</cp:lastPrinted>
  <dcterms:created xsi:type="dcterms:W3CDTF">2022-01-28T15:53:52Z</dcterms:created>
  <dcterms:modified xsi:type="dcterms:W3CDTF">2022-10-08T20:59:59Z</dcterms:modified>
</cp:coreProperties>
</file>