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6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1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4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4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C767-2625-40E2-BBB0-148963949598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39AED-35C4-4D93-8EB8-CA4757CA8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Object 4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4505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8" name="Object 4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/>
          <p:nvPr/>
        </p:nvSpPr>
        <p:spPr>
          <a:xfrm>
            <a:off x="2330634" y="2039040"/>
            <a:ext cx="8329747" cy="36457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489666" y="2484481"/>
            <a:ext cx="3298370" cy="2240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Data Vault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410229" y="2484482"/>
            <a:ext cx="2052918" cy="3104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PSA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96198" y="2832099"/>
            <a:ext cx="1645919" cy="27569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RAW DV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58301" y="2484482"/>
            <a:ext cx="1333499" cy="3104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DW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42117" y="2832098"/>
            <a:ext cx="1645919" cy="27569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BUSINESS DV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558749" y="407651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FLAT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2896691" y="2984464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XXX</a:t>
            </a:r>
            <a:endParaRPr lang="en-US" sz="1200" dirty="0"/>
          </a:p>
        </p:txBody>
      </p:sp>
      <p:cxnSp>
        <p:nvCxnSpPr>
          <p:cNvPr id="36" name="Elbow Connector 35"/>
          <p:cNvCxnSpPr>
            <a:stCxn id="9" idx="3"/>
            <a:endCxn id="12" idx="1"/>
          </p:cNvCxnSpPr>
          <p:nvPr/>
        </p:nvCxnSpPr>
        <p:spPr>
          <a:xfrm>
            <a:off x="8402681" y="3815262"/>
            <a:ext cx="1156068" cy="396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0" idx="3"/>
            <a:endCxn id="12" idx="1"/>
          </p:cNvCxnSpPr>
          <p:nvPr/>
        </p:nvCxnSpPr>
        <p:spPr>
          <a:xfrm>
            <a:off x="8402680" y="4211502"/>
            <a:ext cx="1156069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3"/>
            <a:endCxn id="12" idx="1"/>
          </p:cNvCxnSpPr>
          <p:nvPr/>
        </p:nvCxnSpPr>
        <p:spPr>
          <a:xfrm flipV="1">
            <a:off x="8402680" y="4211502"/>
            <a:ext cx="1156069" cy="396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672447" y="3434809"/>
            <a:ext cx="1410604" cy="190609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004118" y="3560542"/>
            <a:ext cx="2976889" cy="85697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8490" y="368027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868489" y="407651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868489" y="447275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7514409" y="368027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HUB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7514408" y="407651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SAT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7514408" y="4472759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LINK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16" idx="3"/>
            <a:endCxn id="6" idx="1"/>
          </p:cNvCxnSpPr>
          <p:nvPr/>
        </p:nvCxnSpPr>
        <p:spPr>
          <a:xfrm flipV="1">
            <a:off x="3784963" y="3815262"/>
            <a:ext cx="2083527" cy="12505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6" idx="3"/>
            <a:endCxn id="7" idx="1"/>
          </p:cNvCxnSpPr>
          <p:nvPr/>
        </p:nvCxnSpPr>
        <p:spPr>
          <a:xfrm flipV="1">
            <a:off x="3784963" y="4211502"/>
            <a:ext cx="2083526" cy="85431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6" idx="3"/>
            <a:endCxn id="8" idx="1"/>
          </p:cNvCxnSpPr>
          <p:nvPr/>
        </p:nvCxnSpPr>
        <p:spPr>
          <a:xfrm flipV="1">
            <a:off x="3784963" y="4607742"/>
            <a:ext cx="2083526" cy="4580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9" idx="1"/>
          </p:cNvCxnSpPr>
          <p:nvPr/>
        </p:nvCxnSpPr>
        <p:spPr>
          <a:xfrm>
            <a:off x="6756762" y="3815262"/>
            <a:ext cx="757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10" idx="1"/>
          </p:cNvCxnSpPr>
          <p:nvPr/>
        </p:nvCxnSpPr>
        <p:spPr>
          <a:xfrm>
            <a:off x="6756761" y="4211502"/>
            <a:ext cx="757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1" idx="1"/>
          </p:cNvCxnSpPr>
          <p:nvPr/>
        </p:nvCxnSpPr>
        <p:spPr>
          <a:xfrm>
            <a:off x="6756761" y="4607742"/>
            <a:ext cx="757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96691" y="3633254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XXX_STG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2896691" y="4282044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XXX_CDC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2896691" y="4930834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XXX_LOG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4" idx="2"/>
            <a:endCxn id="15" idx="0"/>
          </p:cNvCxnSpPr>
          <p:nvPr/>
        </p:nvCxnSpPr>
        <p:spPr>
          <a:xfrm>
            <a:off x="3340827" y="3903220"/>
            <a:ext cx="0" cy="378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2"/>
            <a:endCxn id="16" idx="0"/>
          </p:cNvCxnSpPr>
          <p:nvPr/>
        </p:nvCxnSpPr>
        <p:spPr>
          <a:xfrm>
            <a:off x="3340827" y="4552010"/>
            <a:ext cx="0" cy="378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  <a:endCxn id="14" idx="0"/>
          </p:cNvCxnSpPr>
          <p:nvPr/>
        </p:nvCxnSpPr>
        <p:spPr>
          <a:xfrm>
            <a:off x="3340827" y="3254430"/>
            <a:ext cx="0" cy="378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822725" y="6444371"/>
            <a:ext cx="2185851" cy="31792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Generator scope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46893" y="34623"/>
            <a:ext cx="560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DWH data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 over view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96691" y="1554621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SOURCE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5" idx="2"/>
            <a:endCxn id="13" idx="0"/>
          </p:cNvCxnSpPr>
          <p:nvPr/>
        </p:nvCxnSpPr>
        <p:spPr>
          <a:xfrm>
            <a:off x="3340827" y="1824587"/>
            <a:ext cx="0" cy="115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558749" y="6036050"/>
            <a:ext cx="888272" cy="269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Reporting</a:t>
            </a:r>
            <a:endParaRPr lang="en-US" sz="1200" dirty="0"/>
          </a:p>
        </p:txBody>
      </p:sp>
      <p:cxnSp>
        <p:nvCxnSpPr>
          <p:cNvPr id="41" name="Straight Arrow Connector 40"/>
          <p:cNvCxnSpPr>
            <a:stCxn id="12" idx="2"/>
            <a:endCxn id="39" idx="0"/>
          </p:cNvCxnSpPr>
          <p:nvPr/>
        </p:nvCxnSpPr>
        <p:spPr>
          <a:xfrm>
            <a:off x="10002885" y="4346485"/>
            <a:ext cx="0" cy="16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2729049" y="958096"/>
            <a:ext cx="1223556" cy="382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Requirement Clarification</a:t>
            </a:r>
            <a:endParaRPr lang="en-US" sz="1200" dirty="0"/>
          </a:p>
        </p:txBody>
      </p:sp>
      <p:cxnSp>
        <p:nvCxnSpPr>
          <p:cNvPr id="49" name="Straight Arrow Connector 48"/>
          <p:cNvCxnSpPr>
            <a:stCxn id="31" idx="2"/>
            <a:endCxn id="35" idx="0"/>
          </p:cNvCxnSpPr>
          <p:nvPr/>
        </p:nvCxnSpPr>
        <p:spPr>
          <a:xfrm>
            <a:off x="3340827" y="1340168"/>
            <a:ext cx="0" cy="2144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2032362" y="963265"/>
            <a:ext cx="78377" cy="38207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>
            <a:off x="2027296" y="1701815"/>
            <a:ext cx="82485" cy="162359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/>
          <p:cNvSpPr/>
          <p:nvPr/>
        </p:nvSpPr>
        <p:spPr>
          <a:xfrm rot="16200000">
            <a:off x="7935689" y="3173002"/>
            <a:ext cx="285201" cy="516418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952630" y="932373"/>
            <a:ext cx="9960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</a:t>
            </a:r>
          </a:p>
          <a:p>
            <a:pPr algn="r"/>
            <a:r>
              <a:rPr lang="en-US" sz="1200" dirty="0" smtClean="0"/>
              <a:t>Requirement</a:t>
            </a:r>
          </a:p>
          <a:p>
            <a:pPr algn="r"/>
            <a:r>
              <a:rPr lang="en-US" sz="1200" dirty="0" smtClean="0"/>
              <a:t>Clarification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257203" y="5954718"/>
            <a:ext cx="1486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 </a:t>
            </a:r>
            <a:r>
              <a:rPr lang="en-US" sz="1200" dirty="0" smtClean="0"/>
              <a:t>for DV &amp; DW</a:t>
            </a:r>
            <a:endParaRPr lang="en-US" dirty="0" smtClean="0"/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</a:t>
            </a:r>
            <a:r>
              <a:rPr lang="en-US" sz="1200" dirty="0" smtClean="0"/>
              <a:t>for reporting</a:t>
            </a:r>
            <a:endParaRPr lang="en-US" sz="1200" dirty="0"/>
          </a:p>
        </p:txBody>
      </p:sp>
      <p:sp>
        <p:nvSpPr>
          <p:cNvPr id="58" name="Left Brace 57"/>
          <p:cNvSpPr/>
          <p:nvPr/>
        </p:nvSpPr>
        <p:spPr>
          <a:xfrm>
            <a:off x="2027297" y="3447055"/>
            <a:ext cx="84182" cy="20271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3374" y="2380783"/>
            <a:ext cx="1305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0%</a:t>
            </a:r>
          </a:p>
          <a:p>
            <a:pPr algn="r"/>
            <a:r>
              <a:rPr lang="en-US" sz="1200" dirty="0" smtClean="0"/>
              <a:t>Load source data</a:t>
            </a:r>
          </a:p>
          <a:p>
            <a:pPr algn="r"/>
            <a:r>
              <a:rPr lang="en-US" sz="1200" dirty="0" smtClean="0"/>
              <a:t>To DWH first layer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38044" y="4254928"/>
            <a:ext cx="1043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40%</a:t>
            </a:r>
          </a:p>
          <a:p>
            <a:pPr algn="r"/>
            <a:r>
              <a:rPr lang="en-US" sz="1200" dirty="0" smtClean="0"/>
              <a:t>PSA data flow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87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Company>Volkswagen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Weidong</dc:creator>
  <cp:lastModifiedBy>Song, Weidong</cp:lastModifiedBy>
  <cp:revision>9</cp:revision>
  <dcterms:created xsi:type="dcterms:W3CDTF">2019-11-29T02:32:00Z</dcterms:created>
  <dcterms:modified xsi:type="dcterms:W3CDTF">2019-11-29T06:21:34Z</dcterms:modified>
</cp:coreProperties>
</file>