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7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de Song" initials="WS" lastIdx="1" clrIdx="0">
    <p:extLst>
      <p:ext uri="{19B8F6BF-5375-455C-9EA6-DF929625EA0E}">
        <p15:presenceInfo xmlns:p15="http://schemas.microsoft.com/office/powerpoint/2012/main" userId="8584450944a88d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620-A8AB-4EB7-9433-EF4BB41D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79025-4044-43E0-ABDD-5CB48140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E90A-DCB6-41F0-8DF9-79C65BF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68C-DFD4-4636-8297-A0B78AC9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F379-A84B-4206-840A-8A44AD51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59EC-8157-4BFC-A627-C1B9E028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19C5-64EB-465C-BD90-56DBF9D72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3AAF-E623-474E-AE94-78AC2CB6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6D34-F8A6-4A6C-AB6C-D3CE8EA3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A6B0-34B4-4304-9053-A6A40F42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67D6E-560C-428F-B2E6-95E2C92E9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6977-5181-4FA9-ACBF-71FDF5D4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6E87-9E4A-47F3-BBEC-E85D3564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4D82-EE2E-49C7-BF29-1D07A7A1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CB79-0CB7-4EE8-A5D1-063A28A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566-D53F-472A-B371-15C7135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4EF-2A20-4431-A17E-F492CE29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8566-F9E4-40AD-8395-A36F4A70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F3C4-05BB-4388-91C9-606A991B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763C-A284-4DE2-ACE1-7E3A937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EEE-1A2E-4438-8CE5-6720E7BF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D4E9-DECB-4E05-A10F-4C57DB71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9811-8915-409A-936B-DB948FA0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0A74-7C9E-4458-ACFD-FA877B5B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BF05-3966-4B2F-934A-5EA24BF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4B44-FE8C-4D9A-A885-A54D0962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3B6F-749E-4A1B-A398-B5DA3450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2E41-15BF-4EE6-BE50-E95F2BD9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FED-93AB-4977-AED4-40C8F2DE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27DC-B029-453E-9985-AEA11B1A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2FB2-33FB-4C5C-9E12-104003C5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FB6C-EB22-46CC-837F-98EF7587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3071-1B20-49CF-9BBA-8029FDA4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18A0B-345F-4DF0-87D9-096A8B63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8DCEA-546E-451D-A91A-675E2745B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2D836-1CFC-414F-A7C5-839E48F85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D2E3B-9142-4CCF-9016-CE251243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84E39-C846-4FA3-9071-E77CE965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27993-D1C8-48D4-86CA-3D151602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E1B1-CDF9-43A4-91D3-F1C03464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ACF5E-1851-4DCA-A481-A448DA2B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A0C4-E4EB-43D4-B73E-6769C3B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5CE7-F62C-4CA6-AA7B-EA1C2E4D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81E41-B030-4E2F-9795-10FC024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412F4-D0A0-4DFE-B1DA-794CDF85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5036-E0AC-4E47-975E-3BEA982D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6676-C0B3-4383-846A-9B246FF2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C6A1-0E8E-4FCD-A33C-B713218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E0B4-D34A-49BF-8352-90756EA0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8079-4BFD-4CD0-B6FB-1F756D55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A627-386A-4A07-92D4-002287FF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F8B3-BCFF-42A5-ACFF-26935A7C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7EA-4D9F-4BEE-B9DE-19905FA5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8CEC1-1BB1-4FDC-B338-353C2742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7313-84EA-41F4-B514-ECA1C35E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DFA5-490C-4B6D-9E0A-AB9FCCE9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E111-2ABA-4CC3-8D09-305F8D86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DE14-8E9B-4D2A-A11B-32D3DBF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E9A7-2707-4E29-A52A-F788EED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6D7B-12A1-4967-B906-3A0BB462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40D-8F0F-46F7-8F8E-BEF2E5C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0C38-364E-403F-A83D-3E1808DF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6B90-9D77-4AF2-8200-D6CFD0A7E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959F47-F202-43CD-B3B6-6704BA88824D}"/>
              </a:ext>
            </a:extLst>
          </p:cNvPr>
          <p:cNvSpPr/>
          <p:nvPr/>
        </p:nvSpPr>
        <p:spPr>
          <a:xfrm>
            <a:off x="3971366" y="1255058"/>
            <a:ext cx="3424516" cy="406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DWH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1E0E785-BAD1-4289-91E6-825C872DC9F1}"/>
              </a:ext>
            </a:extLst>
          </p:cNvPr>
          <p:cNvSpPr/>
          <p:nvPr/>
        </p:nvSpPr>
        <p:spPr>
          <a:xfrm>
            <a:off x="4818529" y="313765"/>
            <a:ext cx="1604682" cy="613185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AE1817F-F1E1-4DD7-ADEF-397A5374836B}"/>
              </a:ext>
            </a:extLst>
          </p:cNvPr>
          <p:cNvSpPr/>
          <p:nvPr/>
        </p:nvSpPr>
        <p:spPr>
          <a:xfrm>
            <a:off x="4580964" y="152400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4AC1B8D9-384F-4115-AE4C-3744FEAC8389}"/>
              </a:ext>
            </a:extLst>
          </p:cNvPr>
          <p:cNvSpPr/>
          <p:nvPr/>
        </p:nvSpPr>
        <p:spPr>
          <a:xfrm>
            <a:off x="4580964" y="2814918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EC357EB-9480-4F09-B584-D0AC3BEB966E}"/>
              </a:ext>
            </a:extLst>
          </p:cNvPr>
          <p:cNvSpPr/>
          <p:nvPr/>
        </p:nvSpPr>
        <p:spPr>
          <a:xfrm>
            <a:off x="4580964" y="407446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751CD-07CD-45EF-8694-051006473B69}"/>
              </a:ext>
            </a:extLst>
          </p:cNvPr>
          <p:cNvSpPr/>
          <p:nvPr/>
        </p:nvSpPr>
        <p:spPr>
          <a:xfrm>
            <a:off x="3971365" y="412377"/>
            <a:ext cx="3424517" cy="600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1234C-D9F8-436F-86C4-B6626A8B5145}"/>
              </a:ext>
            </a:extLst>
          </p:cNvPr>
          <p:cNvSpPr/>
          <p:nvPr/>
        </p:nvSpPr>
        <p:spPr>
          <a:xfrm>
            <a:off x="3971365" y="5567083"/>
            <a:ext cx="3424517" cy="6006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23E8C-1D16-480C-A897-D2DA6A8FBBE9}"/>
              </a:ext>
            </a:extLst>
          </p:cNvPr>
          <p:cNvSpPr txBox="1"/>
          <p:nvPr/>
        </p:nvSpPr>
        <p:spPr>
          <a:xfrm>
            <a:off x="7592343" y="6445623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https://github.com/microsoftbi/PSA-Generator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A85AA4-3546-4188-B79F-C10DFC423859}"/>
              </a:ext>
            </a:extLst>
          </p:cNvPr>
          <p:cNvSpPr/>
          <p:nvPr/>
        </p:nvSpPr>
        <p:spPr>
          <a:xfrm>
            <a:off x="3193137" y="1255058"/>
            <a:ext cx="582708" cy="406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16991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only DWH.</a:t>
            </a:r>
          </a:p>
          <a:p>
            <a:pPr lvl="1"/>
            <a:r>
              <a:rPr lang="en-US" dirty="0"/>
              <a:t>Time stamp: LOAD_DTS</a:t>
            </a:r>
          </a:p>
          <a:p>
            <a:pPr lvl="1"/>
            <a:r>
              <a:rPr lang="en-US" dirty="0"/>
              <a:t>Updated data from source, insert new one directly.</a:t>
            </a:r>
          </a:p>
          <a:p>
            <a:pPr lvl="1"/>
            <a:r>
              <a:rPr lang="en-US" dirty="0"/>
              <a:t>Indicator will be added, I for insert, U for update and D for delete.</a:t>
            </a:r>
          </a:p>
          <a:p>
            <a:pPr lvl="1"/>
            <a:r>
              <a:rPr lang="en-US" dirty="0"/>
              <a:t>Calculate period information by LOAD_DTS.</a:t>
            </a:r>
          </a:p>
          <a:p>
            <a:r>
              <a:rPr lang="en-US" dirty="0"/>
              <a:t>Updateable DWH.(Merge)</a:t>
            </a:r>
          </a:p>
          <a:p>
            <a:pPr lvl="1"/>
            <a:r>
              <a:rPr lang="en-US" dirty="0"/>
              <a:t>Time stamp: LOAD_DTS, LOAD_END_DTS, IS_CURRENT</a:t>
            </a:r>
          </a:p>
          <a:p>
            <a:pPr lvl="1"/>
            <a:r>
              <a:rPr lang="en-US" dirty="0"/>
              <a:t>Updated data from source, insert new one, then </a:t>
            </a:r>
            <a:r>
              <a:rPr lang="en-US" dirty="0">
                <a:solidFill>
                  <a:srgbClr val="FF0000"/>
                </a:solidFill>
              </a:rPr>
              <a:t>update old record LOAD_END_DTS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performance purpose, IS_CURRENT in </a:t>
            </a:r>
            <a:r>
              <a:rPr lang="en-US" dirty="0">
                <a:solidFill>
                  <a:srgbClr val="FF0000"/>
                </a:solidFill>
              </a:rPr>
              <a:t>old record will also set to 0</a:t>
            </a:r>
            <a:r>
              <a:rPr lang="en-US" dirty="0"/>
              <a:t>, then new record set to 1.</a:t>
            </a:r>
          </a:p>
          <a:p>
            <a:pPr lvl="1"/>
            <a:r>
              <a:rPr lang="en-US" dirty="0"/>
              <a:t>Get period information directly.</a:t>
            </a:r>
          </a:p>
        </p:txBody>
      </p:sp>
    </p:spTree>
    <p:extLst>
      <p:ext uri="{BB962C8B-B14F-4D97-AF65-F5344CB8AC3E}">
        <p14:creationId xmlns:p14="http://schemas.microsoft.com/office/powerpoint/2010/main" val="29053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936F03C-C5E7-4D93-8D47-1ABCA1B98C08}"/>
              </a:ext>
            </a:extLst>
          </p:cNvPr>
          <p:cNvSpPr/>
          <p:nvPr/>
        </p:nvSpPr>
        <p:spPr>
          <a:xfrm>
            <a:off x="163034" y="1066065"/>
            <a:ext cx="11760025" cy="2714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PSA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1358D-31EA-4F29-8D91-56EBDB2AD214}"/>
              </a:ext>
            </a:extLst>
          </p:cNvPr>
          <p:cNvSpPr/>
          <p:nvPr/>
        </p:nvSpPr>
        <p:spPr>
          <a:xfrm>
            <a:off x="350376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Landing 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B4958-E920-4E36-B8B4-8C4560EFC34A}"/>
              </a:ext>
            </a:extLst>
          </p:cNvPr>
          <p:cNvSpPr/>
          <p:nvPr/>
        </p:nvSpPr>
        <p:spPr>
          <a:xfrm>
            <a:off x="4957482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71002-B5B7-44BD-AE2A-3E5C85A058FD}"/>
              </a:ext>
            </a:extLst>
          </p:cNvPr>
          <p:cNvSpPr/>
          <p:nvPr/>
        </p:nvSpPr>
        <p:spPr>
          <a:xfrm>
            <a:off x="9564588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Historical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6B3C8-3C3D-4F01-A0EF-EC20B16CAABB}"/>
              </a:ext>
            </a:extLst>
          </p:cNvPr>
          <p:cNvSpPr txBox="1"/>
          <p:nvPr/>
        </p:nvSpPr>
        <p:spPr>
          <a:xfrm>
            <a:off x="350376" y="3044252"/>
            <a:ext cx="1721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to 1 from source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FA36B-4CC7-4FA3-9116-71E0C85AFF3F}"/>
              </a:ext>
            </a:extLst>
          </p:cNvPr>
          <p:cNvSpPr txBox="1"/>
          <p:nvPr/>
        </p:nvSpPr>
        <p:spPr>
          <a:xfrm>
            <a:off x="4050984" y="298630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Insert time</a:t>
            </a:r>
          </a:p>
          <a:p>
            <a:r>
              <a:rPr lang="en-US" sz="1200" u="sng" dirty="0"/>
              <a:t>Hash diff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1062-F1F9-4397-9AE2-86DE19A969E4}"/>
              </a:ext>
            </a:extLst>
          </p:cNvPr>
          <p:cNvSpPr txBox="1"/>
          <p:nvPr/>
        </p:nvSpPr>
        <p:spPr>
          <a:xfrm>
            <a:off x="8805023" y="2918011"/>
            <a:ext cx="82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Valid from</a:t>
            </a:r>
          </a:p>
          <a:p>
            <a:r>
              <a:rPr lang="en-US" sz="1200" u="sng" dirty="0"/>
              <a:t>Valid to</a:t>
            </a:r>
          </a:p>
          <a:p>
            <a:r>
              <a:rPr lang="en-US" sz="1200" u="sng" dirty="0"/>
              <a:t>Is current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7034E-D6F9-4185-85FA-402EBB3175E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367435" y="2335306"/>
            <a:ext cx="25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834F0E-5899-4151-A359-37E34F09D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974541" y="2335306"/>
            <a:ext cx="25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B804-FF0B-44B0-9458-7FC3F12695B6}"/>
              </a:ext>
            </a:extLst>
          </p:cNvPr>
          <p:cNvSpPr txBox="1"/>
          <p:nvPr/>
        </p:nvSpPr>
        <p:spPr>
          <a:xfrm>
            <a:off x="187871" y="233082"/>
            <a:ext cx="6804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PSA(Persistent Staging Area) data flow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17166-FCFD-46E7-8057-E9D8170999BD}"/>
              </a:ext>
            </a:extLst>
          </p:cNvPr>
          <p:cNvSpPr txBox="1"/>
          <p:nvPr/>
        </p:nvSpPr>
        <p:spPr>
          <a:xfrm>
            <a:off x="717176" y="5531223"/>
            <a:ext cx="3259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load from source is full load.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8742-7082-4317-BD53-E95FEBBB6A52}"/>
              </a:ext>
            </a:extLst>
          </p:cNvPr>
          <p:cNvSpPr txBox="1"/>
          <p:nvPr/>
        </p:nvSpPr>
        <p:spPr>
          <a:xfrm>
            <a:off x="1017118" y="139191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XXX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A372C-99E9-47FF-A843-83EF7F9C9E3D}"/>
              </a:ext>
            </a:extLst>
          </p:cNvPr>
          <p:cNvSpPr txBox="1"/>
          <p:nvPr/>
        </p:nvSpPr>
        <p:spPr>
          <a:xfrm>
            <a:off x="5167777" y="1391915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XXX_STG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1356-9FCE-4ACB-8771-7BBA77C4EC87}"/>
              </a:ext>
            </a:extLst>
          </p:cNvPr>
          <p:cNvSpPr txBox="1"/>
          <p:nvPr/>
        </p:nvSpPr>
        <p:spPr>
          <a:xfrm>
            <a:off x="9564588" y="138326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USP_XXX_HIS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F1DC07-1F64-435B-BD29-553E0400A701}"/>
              </a:ext>
            </a:extLst>
          </p:cNvPr>
          <p:cNvSpPr/>
          <p:nvPr/>
        </p:nvSpPr>
        <p:spPr>
          <a:xfrm>
            <a:off x="2776849" y="2115671"/>
            <a:ext cx="1626277" cy="4527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USP_XXX_STG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8ACA69-03F6-4ED8-895E-DDEA6A9EB7F6}"/>
              </a:ext>
            </a:extLst>
          </p:cNvPr>
          <p:cNvSpPr/>
          <p:nvPr/>
        </p:nvSpPr>
        <p:spPr>
          <a:xfrm>
            <a:off x="7456426" y="2115671"/>
            <a:ext cx="1626277" cy="4527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USP_XXX_HIS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FA720-E7F6-487C-8639-3632E6765E72}"/>
              </a:ext>
            </a:extLst>
          </p:cNvPr>
          <p:cNvSpPr/>
          <p:nvPr/>
        </p:nvSpPr>
        <p:spPr>
          <a:xfrm>
            <a:off x="163034" y="4073408"/>
            <a:ext cx="11760025" cy="5799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26792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34693-D55D-4A12-896E-7B2FE217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676AB-707B-459F-89B0-60186F4E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C9F0F-1445-4A79-94CF-E0FB03B6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164F0-AAFF-427A-B9AF-FC4508D03E0D}"/>
              </a:ext>
            </a:extLst>
          </p:cNvPr>
          <p:cNvSpPr txBox="1"/>
          <p:nvPr/>
        </p:nvSpPr>
        <p:spPr>
          <a:xfrm>
            <a:off x="187871" y="233082"/>
            <a:ext cx="4360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data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D6D41-35A2-42E0-9911-A9325F31DABC}"/>
              </a:ext>
            </a:extLst>
          </p:cNvPr>
          <p:cNvSpPr txBox="1"/>
          <p:nvPr/>
        </p:nvSpPr>
        <p:spPr>
          <a:xfrm>
            <a:off x="636494" y="1425388"/>
            <a:ext cx="8333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Source table schema.</a:t>
            </a:r>
          </a:p>
          <a:p>
            <a:pPr marL="285750" indent="-285750">
              <a:buFontTx/>
              <a:buChar char="-"/>
            </a:pPr>
            <a:r>
              <a:rPr lang="en-US" dirty="0"/>
              <a:t>BK, business key, used for generate hash key.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PK, Primary key.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DI, Descriptive information, used for generate hash diff.</a:t>
            </a:r>
          </a:p>
          <a:p>
            <a:pPr marL="285750" indent="-285750">
              <a:buFontTx/>
              <a:buChar char="-"/>
            </a:pPr>
            <a:r>
              <a:rPr lang="en-US" dirty="0"/>
              <a:t>DVID, data vault reference ID, map to which table in Data Vault model.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Need a logic to check, about: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configed</a:t>
            </a:r>
            <a:r>
              <a:rPr lang="en-US" dirty="0"/>
              <a:t> as SAT table, if BK is included.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configed</a:t>
            </a:r>
            <a:r>
              <a:rPr lang="en-US" dirty="0"/>
              <a:t> as HUB table, if BK is included, and should no DI fields </a:t>
            </a:r>
            <a:r>
              <a:rPr lang="en-US" dirty="0" err="1"/>
              <a:t>configed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80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6A82-AA78-4AE8-9D74-D20519F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A246-A3A0-409B-907F-23B28043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HUB and SAT tables with META data approach.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43A8D-4BBF-4B9B-88FB-BC824339A0F1}"/>
              </a:ext>
            </a:extLst>
          </p:cNvPr>
          <p:cNvSpPr txBox="1"/>
          <p:nvPr/>
        </p:nvSpPr>
        <p:spPr>
          <a:xfrm>
            <a:off x="1595922" y="5846544"/>
            <a:ext cx="900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https://github.com/microsoftbi/PSA-Generator</a:t>
            </a:r>
          </a:p>
        </p:txBody>
      </p:sp>
    </p:spTree>
    <p:extLst>
      <p:ext uri="{BB962C8B-B14F-4D97-AF65-F5344CB8AC3E}">
        <p14:creationId xmlns:p14="http://schemas.microsoft.com/office/powerpoint/2010/main" val="2464823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299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Song</dc:creator>
  <cp:lastModifiedBy>Wade Song</cp:lastModifiedBy>
  <cp:revision>27</cp:revision>
  <dcterms:created xsi:type="dcterms:W3CDTF">2019-10-27T11:01:50Z</dcterms:created>
  <dcterms:modified xsi:type="dcterms:W3CDTF">2019-11-18T02:49:56Z</dcterms:modified>
</cp:coreProperties>
</file>