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3620-A8AB-4EB7-9433-EF4BB41D1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79025-4044-43E0-ABDD-5CB481400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6E90A-DCB6-41F0-8DF9-79C65BF2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CD68C-DFD4-4636-8297-A0B78AC9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0F379-A84B-4206-840A-8A44AD51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8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59EC-8157-4BFC-A627-C1B9E028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B19C5-64EB-465C-BD90-56DBF9D72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3AAF-E623-474E-AE94-78AC2CB6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16D34-F8A6-4A6C-AB6C-D3CE8EA3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8A6B0-34B4-4304-9053-A6A40F42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3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67D6E-560C-428F-B2E6-95E2C92E9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F6977-5181-4FA9-ACBF-71FDF5D4D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96E87-9E4A-47F3-BBEC-E85D3564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94D82-EE2E-49C7-BF29-1D07A7A1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9CB79-0CB7-4EE8-A5D1-063A28A3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0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3566-D53F-472A-B371-15C71351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B64EF-2A20-4431-A17E-F492CE29D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8566-F9E4-40AD-8395-A36F4A70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BF3C4-05BB-4388-91C9-606A991B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E763C-A284-4DE2-ACE1-7E3A9379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5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0EEE-1A2E-4438-8CE5-6720E7BF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CD4E9-DECB-4E05-A10F-4C57DB710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D9811-8915-409A-936B-DB948FA0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A0A74-7C9E-4458-ACFD-FA877B5B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0BF05-3966-4B2F-934A-5EA24BFD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5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4B44-FE8C-4D9A-A885-A54D0962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63B6F-749E-4A1B-A398-B5DA34506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B2E41-15BF-4EE6-BE50-E95F2BD9F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DFFED-93AB-4977-AED4-40C8F2DE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F27DC-B029-453E-9985-AEA11B1A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F2FB2-33FB-4C5C-9E12-104003C5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FFB6C-EB22-46CC-837F-98EF75870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A3071-1B20-49CF-9BBA-8029FDA40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18A0B-345F-4DF0-87D9-096A8B637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8DCEA-546E-451D-A91A-675E2745B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2D836-1CFC-414F-A7C5-839E48F85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D2E3B-9142-4CCF-9016-CE251243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84E39-C846-4FA3-9071-E77CE965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27993-D1C8-48D4-86CA-3D151602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7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E1B1-CDF9-43A4-91D3-F1C03464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ACF5E-1851-4DCA-A481-A448DA2B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3A0C4-E4EB-43D4-B73E-6769C3B5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05CE7-F62C-4CA6-AA7B-EA1C2E4D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0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81E41-B030-4E2F-9795-10FC0248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412F4-D0A0-4DFE-B1DA-794CDF85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A5036-E0AC-4E47-975E-3BEA982D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0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6676-C0B3-4383-846A-9B246FF2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3C6A1-0E8E-4FCD-A33C-B7132183D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4E0B4-D34A-49BF-8352-90756EA07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28079-4BFD-4CD0-B6FB-1F756D55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8A627-386A-4A07-92D4-002287FF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2F8B3-BCFF-42A5-ACFF-26935A7C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4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C7EA-4D9F-4BEE-B9DE-19905FA5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8CEC1-1BB1-4FDC-B338-353C27421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47313-84EA-41F4-B514-ECA1C35E3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9DFA5-490C-4B6D-9E0A-AB9FCCE9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7E111-2ABA-4CC3-8D09-305F8D86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4DE14-8E9B-4D2A-A11B-32D3DBFD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3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AE9A7-2707-4E29-A52A-F788EEDD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D6D7B-12A1-4967-B906-3A0BB462E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DA40D-8F0F-46F7-8F8E-BEF2E5C36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EAEBE-D73E-42DB-BEEC-0E1D1642DD0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60C38-364E-403F-A83D-3E1808DF0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A6B90-9D77-4AF2-8200-D6CFD0A7E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7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959F47-F202-43CD-B3B6-6704BA88824D}"/>
              </a:ext>
            </a:extLst>
          </p:cNvPr>
          <p:cNvSpPr/>
          <p:nvPr/>
        </p:nvSpPr>
        <p:spPr>
          <a:xfrm>
            <a:off x="3971366" y="1255058"/>
            <a:ext cx="3424516" cy="406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/>
              <a:t>DWH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51E0E785-BAD1-4289-91E6-825C872DC9F1}"/>
              </a:ext>
            </a:extLst>
          </p:cNvPr>
          <p:cNvSpPr/>
          <p:nvPr/>
        </p:nvSpPr>
        <p:spPr>
          <a:xfrm>
            <a:off x="4818529" y="313765"/>
            <a:ext cx="1604682" cy="6131858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4AE1817F-F1E1-4DD7-ADEF-397A5374836B}"/>
              </a:ext>
            </a:extLst>
          </p:cNvPr>
          <p:cNvSpPr/>
          <p:nvPr/>
        </p:nvSpPr>
        <p:spPr>
          <a:xfrm>
            <a:off x="4580964" y="1524000"/>
            <a:ext cx="2079812" cy="869577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Mart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4AC1B8D9-384F-4115-AE4C-3744FEAC8389}"/>
              </a:ext>
            </a:extLst>
          </p:cNvPr>
          <p:cNvSpPr/>
          <p:nvPr/>
        </p:nvSpPr>
        <p:spPr>
          <a:xfrm>
            <a:off x="4580964" y="2814918"/>
            <a:ext cx="2079812" cy="869577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EC357EB-9480-4F09-B584-D0AC3BEB966E}"/>
              </a:ext>
            </a:extLst>
          </p:cNvPr>
          <p:cNvSpPr/>
          <p:nvPr/>
        </p:nvSpPr>
        <p:spPr>
          <a:xfrm>
            <a:off x="4580964" y="4074460"/>
            <a:ext cx="2079812" cy="869577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8751CD-07CD-45EF-8694-051006473B69}"/>
              </a:ext>
            </a:extLst>
          </p:cNvPr>
          <p:cNvSpPr/>
          <p:nvPr/>
        </p:nvSpPr>
        <p:spPr>
          <a:xfrm>
            <a:off x="3971365" y="412377"/>
            <a:ext cx="3424517" cy="6006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Reportings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11234C-D9F8-436F-86C4-B6626A8B5145}"/>
              </a:ext>
            </a:extLst>
          </p:cNvPr>
          <p:cNvSpPr/>
          <p:nvPr/>
        </p:nvSpPr>
        <p:spPr>
          <a:xfrm>
            <a:off x="3971365" y="5567083"/>
            <a:ext cx="3424517" cy="6006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4B903F-E46E-4741-8A19-C3436B314CF4}"/>
              </a:ext>
            </a:extLst>
          </p:cNvPr>
          <p:cNvSpPr txBox="1"/>
          <p:nvPr/>
        </p:nvSpPr>
        <p:spPr>
          <a:xfrm>
            <a:off x="8117539" y="4339971"/>
            <a:ext cx="2283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The demo is for this layer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84728E-1DFB-4576-9B50-331C475F95D5}"/>
              </a:ext>
            </a:extLst>
          </p:cNvPr>
          <p:cNvCxnSpPr/>
          <p:nvPr/>
        </p:nvCxnSpPr>
        <p:spPr>
          <a:xfrm flipH="1">
            <a:off x="6883194" y="4509248"/>
            <a:ext cx="11222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10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F1358D-31EA-4F29-8D91-56EBDB2AD214}"/>
              </a:ext>
            </a:extLst>
          </p:cNvPr>
          <p:cNvSpPr/>
          <p:nvPr/>
        </p:nvSpPr>
        <p:spPr>
          <a:xfrm>
            <a:off x="601764" y="2043953"/>
            <a:ext cx="2017059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Landing zone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7B4958-E920-4E36-B8B4-8C4560EFC34A}"/>
              </a:ext>
            </a:extLst>
          </p:cNvPr>
          <p:cNvSpPr/>
          <p:nvPr/>
        </p:nvSpPr>
        <p:spPr>
          <a:xfrm>
            <a:off x="4957482" y="2043953"/>
            <a:ext cx="2017059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E71002-B5B7-44BD-AE2A-3E5C85A058FD}"/>
              </a:ext>
            </a:extLst>
          </p:cNvPr>
          <p:cNvSpPr/>
          <p:nvPr/>
        </p:nvSpPr>
        <p:spPr>
          <a:xfrm>
            <a:off x="9564588" y="2043953"/>
            <a:ext cx="2017059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6B3C8-3C3D-4F01-A0EF-EC20B16CAABB}"/>
              </a:ext>
            </a:extLst>
          </p:cNvPr>
          <p:cNvSpPr txBox="1"/>
          <p:nvPr/>
        </p:nvSpPr>
        <p:spPr>
          <a:xfrm>
            <a:off x="842682" y="3254188"/>
            <a:ext cx="2232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to 1 from source table.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BFA36B-4CC7-4FA3-9116-71E0C85AFF3F}"/>
              </a:ext>
            </a:extLst>
          </p:cNvPr>
          <p:cNvSpPr txBox="1"/>
          <p:nvPr/>
        </p:nvSpPr>
        <p:spPr>
          <a:xfrm>
            <a:off x="4851588" y="3244334"/>
            <a:ext cx="10951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Insert time</a:t>
            </a:r>
          </a:p>
          <a:p>
            <a:r>
              <a:rPr lang="en-US" sz="1600" u="sng" dirty="0"/>
              <a:t>Hash diff</a:t>
            </a:r>
          </a:p>
          <a:p>
            <a:r>
              <a:rPr lang="en-US" sz="1600" dirty="0"/>
              <a:t>Added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F1062-F1F9-4397-9AE2-86DE19A969E4}"/>
              </a:ext>
            </a:extLst>
          </p:cNvPr>
          <p:cNvSpPr txBox="1"/>
          <p:nvPr/>
        </p:nvSpPr>
        <p:spPr>
          <a:xfrm>
            <a:off x="9208435" y="3254188"/>
            <a:ext cx="10387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Valid from</a:t>
            </a:r>
          </a:p>
          <a:p>
            <a:r>
              <a:rPr lang="en-US" sz="1600" u="sng" dirty="0"/>
              <a:t>Valid to</a:t>
            </a:r>
          </a:p>
          <a:p>
            <a:r>
              <a:rPr lang="en-US" sz="1600" u="sng" dirty="0"/>
              <a:t>Is current</a:t>
            </a:r>
          </a:p>
          <a:p>
            <a:r>
              <a:rPr lang="en-US" sz="1600" dirty="0"/>
              <a:t>Added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F7034E-D6F9-4185-85FA-402EBB3175EC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618823" y="2335306"/>
            <a:ext cx="2338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834F0E-5899-4151-A359-37E34F09D1EA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6974541" y="2335306"/>
            <a:ext cx="2590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25B21D-025E-4C08-AFC6-BC33805D4B66}"/>
              </a:ext>
            </a:extLst>
          </p:cNvPr>
          <p:cNvSpPr txBox="1"/>
          <p:nvPr/>
        </p:nvSpPr>
        <p:spPr>
          <a:xfrm>
            <a:off x="3589989" y="196597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76A014-CDAD-4451-9710-13B396CEC3A8}"/>
              </a:ext>
            </a:extLst>
          </p:cNvPr>
          <p:cNvSpPr txBox="1"/>
          <p:nvPr/>
        </p:nvSpPr>
        <p:spPr>
          <a:xfrm>
            <a:off x="7745129" y="192698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E0B804-FF0B-44B0-9458-7FC3F12695B6}"/>
              </a:ext>
            </a:extLst>
          </p:cNvPr>
          <p:cNvSpPr txBox="1"/>
          <p:nvPr/>
        </p:nvSpPr>
        <p:spPr>
          <a:xfrm>
            <a:off x="187871" y="233082"/>
            <a:ext cx="6804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PSA(Persistent Staging Area) data flow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D17166-FCFD-46E7-8057-E9D8170999BD}"/>
              </a:ext>
            </a:extLst>
          </p:cNvPr>
          <p:cNvSpPr txBox="1"/>
          <p:nvPr/>
        </p:nvSpPr>
        <p:spPr>
          <a:xfrm>
            <a:off x="717176" y="5531223"/>
            <a:ext cx="32596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Assumptions: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Data load from source is full load.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AC8742-7082-4317-BD53-E95FEBBB6A52}"/>
              </a:ext>
            </a:extLst>
          </p:cNvPr>
          <p:cNvSpPr txBox="1"/>
          <p:nvPr/>
        </p:nvSpPr>
        <p:spPr>
          <a:xfrm>
            <a:off x="1017118" y="1391915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GAMELIST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ABCD6A-0463-4867-AE67-9BE74CBD29B6}"/>
              </a:ext>
            </a:extLst>
          </p:cNvPr>
          <p:cNvSpPr txBox="1"/>
          <p:nvPr/>
        </p:nvSpPr>
        <p:spPr>
          <a:xfrm>
            <a:off x="2736550" y="1391915"/>
            <a:ext cx="210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USP_GAMELIST_STG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3A372C-99E9-47FF-A843-83EF7F9C9E3D}"/>
              </a:ext>
            </a:extLst>
          </p:cNvPr>
          <p:cNvSpPr txBox="1"/>
          <p:nvPr/>
        </p:nvSpPr>
        <p:spPr>
          <a:xfrm>
            <a:off x="5167777" y="1391915"/>
            <a:ext cx="161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GAMELIST_STG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6B2FA5-F4EB-4173-8E11-B4E83FE76DA2}"/>
              </a:ext>
            </a:extLst>
          </p:cNvPr>
          <p:cNvSpPr txBox="1"/>
          <p:nvPr/>
        </p:nvSpPr>
        <p:spPr>
          <a:xfrm>
            <a:off x="7274006" y="1383269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USP_GAMELIST_HIS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261356-9FCE-4ACB-8771-7BBA77C4EC87}"/>
              </a:ext>
            </a:extLst>
          </p:cNvPr>
          <p:cNvSpPr txBox="1"/>
          <p:nvPr/>
        </p:nvSpPr>
        <p:spPr>
          <a:xfrm>
            <a:off x="9564588" y="1383269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USP_GAMELIST_HIS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C377B3-6B7E-40F6-BC69-650F4C5F53D1}"/>
              </a:ext>
            </a:extLst>
          </p:cNvPr>
          <p:cNvSpPr txBox="1"/>
          <p:nvPr/>
        </p:nvSpPr>
        <p:spPr>
          <a:xfrm>
            <a:off x="717176" y="4597069"/>
            <a:ext cx="453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PSA target: </a:t>
            </a:r>
          </a:p>
          <a:p>
            <a:r>
              <a:rPr lang="en-US" sz="1600" dirty="0"/>
              <a:t>To keep data loaded in staging area historical stored.</a:t>
            </a:r>
          </a:p>
        </p:txBody>
      </p:sp>
    </p:spTree>
    <p:extLst>
      <p:ext uri="{BB962C8B-B14F-4D97-AF65-F5344CB8AC3E}">
        <p14:creationId xmlns:p14="http://schemas.microsoft.com/office/powerpoint/2010/main" val="267926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2164F0-AAFF-427A-B9AF-FC4508D03E0D}"/>
              </a:ext>
            </a:extLst>
          </p:cNvPr>
          <p:cNvSpPr txBox="1"/>
          <p:nvPr/>
        </p:nvSpPr>
        <p:spPr>
          <a:xfrm>
            <a:off x="187871" y="233082"/>
            <a:ext cx="2205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 notes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D6D41-35A2-42E0-9911-A9325F31DABC}"/>
              </a:ext>
            </a:extLst>
          </p:cNvPr>
          <p:cNvSpPr txBox="1"/>
          <p:nvPr/>
        </p:nvSpPr>
        <p:spPr>
          <a:xfrm>
            <a:off x="636494" y="1425388"/>
            <a:ext cx="83339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Information:</a:t>
            </a:r>
          </a:p>
          <a:p>
            <a:pPr marL="285750" indent="-285750">
              <a:buFontTx/>
              <a:buChar char="-"/>
            </a:pPr>
            <a:r>
              <a:rPr lang="en-US" dirty="0"/>
              <a:t>Source table schema.</a:t>
            </a:r>
          </a:p>
          <a:p>
            <a:pPr marL="285750" indent="-285750">
              <a:buFontTx/>
              <a:buChar char="-"/>
            </a:pPr>
            <a:r>
              <a:rPr lang="en-US" dirty="0"/>
              <a:t>BK, business key, used for generate hash key.</a:t>
            </a:r>
          </a:p>
          <a:p>
            <a:pPr marL="285750" indent="-285750">
              <a:buFontTx/>
              <a:buChar char="-"/>
            </a:pPr>
            <a:r>
              <a:rPr lang="en-US" dirty="0"/>
              <a:t>PK, Primary key.</a:t>
            </a:r>
          </a:p>
          <a:p>
            <a:pPr marL="285750" indent="-285750">
              <a:buFontTx/>
              <a:buChar char="-"/>
            </a:pPr>
            <a:r>
              <a:rPr lang="en-US" dirty="0"/>
              <a:t>DI, Descriptive information, used for generate hash diff.</a:t>
            </a:r>
          </a:p>
          <a:p>
            <a:pPr marL="285750" indent="-285750">
              <a:buFontTx/>
              <a:buChar char="-"/>
            </a:pPr>
            <a:r>
              <a:rPr lang="en-US" dirty="0"/>
              <a:t>DVID, data vault reference ID, map to which table in Data Vault model.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Need a logic to check, about: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If </a:t>
            </a:r>
            <a:r>
              <a:rPr lang="en-US" dirty="0" err="1"/>
              <a:t>configed</a:t>
            </a:r>
            <a:r>
              <a:rPr lang="en-US" dirty="0"/>
              <a:t> as SAT table, if BK is included.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If </a:t>
            </a:r>
            <a:r>
              <a:rPr lang="en-US" dirty="0" err="1"/>
              <a:t>configed</a:t>
            </a:r>
            <a:r>
              <a:rPr lang="en-US" dirty="0"/>
              <a:t> as HUB table, if BK is included, and should no DI fields </a:t>
            </a:r>
            <a:r>
              <a:rPr lang="en-US" dirty="0" err="1"/>
              <a:t>configed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780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175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Wade Song</dc:creator>
  <cp:lastModifiedBy>Wade Song</cp:lastModifiedBy>
  <cp:revision>12</cp:revision>
  <dcterms:created xsi:type="dcterms:W3CDTF">2019-10-27T11:01:50Z</dcterms:created>
  <dcterms:modified xsi:type="dcterms:W3CDTF">2019-11-03T14:06:31Z</dcterms:modified>
</cp:coreProperties>
</file>