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3.jpg" ContentType="image/p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5"/>
  </p:notesMasterIdLst>
  <p:sldIdLst>
    <p:sldId id="257" r:id="rId5"/>
    <p:sldId id="265" r:id="rId6"/>
    <p:sldId id="290" r:id="rId7"/>
    <p:sldId id="263" r:id="rId8"/>
    <p:sldId id="268" r:id="rId9"/>
    <p:sldId id="277" r:id="rId10"/>
    <p:sldId id="278" r:id="rId11"/>
    <p:sldId id="293" r:id="rId12"/>
    <p:sldId id="283" r:id="rId13"/>
    <p:sldId id="282" r:id="rId14"/>
    <p:sldId id="291" r:id="rId15"/>
    <p:sldId id="284" r:id="rId16"/>
    <p:sldId id="285" r:id="rId17"/>
    <p:sldId id="280" r:id="rId18"/>
    <p:sldId id="281" r:id="rId19"/>
    <p:sldId id="286" r:id="rId20"/>
    <p:sldId id="292" r:id="rId21"/>
    <p:sldId id="287" r:id="rId22"/>
    <p:sldId id="271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7"/>
            <p14:sldId id="265"/>
            <p14:sldId id="290"/>
            <p14:sldId id="263"/>
            <p14:sldId id="268"/>
            <p14:sldId id="277"/>
            <p14:sldId id="278"/>
            <p14:sldId id="293"/>
            <p14:sldId id="283"/>
            <p14:sldId id="282"/>
            <p14:sldId id="291"/>
            <p14:sldId id="284"/>
            <p14:sldId id="285"/>
            <p14:sldId id="280"/>
            <p14:sldId id="281"/>
            <p14:sldId id="286"/>
            <p14:sldId id="292"/>
            <p14:sldId id="287"/>
            <p14:sldId id="271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5735EF-B9F2-4297-9B6A-59536028F662}" v="45" dt="2019-09-23T22:03:54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6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5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8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0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59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66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31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4" r:id="rId9"/>
    <p:sldLayoutId id="2147483752" r:id="rId10"/>
    <p:sldLayoutId id="2147483753" r:id="rId11"/>
    <p:sldLayoutId id="2147483728" r:id="rId12"/>
    <p:sldLayoutId id="2147483726" r:id="rId13"/>
    <p:sldLayoutId id="2147483754" r:id="rId1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lear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visualstudio.microsoft.com/downloads/" TargetMode="External"/><Relationship Id="rId4" Type="http://schemas.openxmlformats.org/officeDocument/2006/relationships/hyperlink" Target="https://docs.microsoft.com/en-us/lear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otnettec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 .NET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Gowtham K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9423-1126-48CB-9583-142E8BB6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E4E35-03EB-4900-9240-C68C28E66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1864"/>
            <a:ext cx="12192000" cy="409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9423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0A85-4030-4518-B829-0FAFD6EF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8247994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395926"/>
            <a:ext cx="11354714" cy="1162178"/>
          </a:xfrm>
        </p:spPr>
        <p:txBody>
          <a:bodyPr/>
          <a:lstStyle/>
          <a:p>
            <a:r>
              <a:rPr lang="en-US" b="1" dirty="0"/>
              <a:t>What is IIS?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" y="1866507"/>
            <a:ext cx="12292553" cy="2477473"/>
          </a:xfrm>
        </p:spPr>
        <p:txBody>
          <a:bodyPr/>
          <a:lstStyle/>
          <a:p>
            <a:r>
              <a:rPr lang="en-US" dirty="0"/>
              <a:t>Internet Information Service is an web server software created by Microsoft for use with windows NT family .</a:t>
            </a:r>
          </a:p>
          <a:p>
            <a:r>
              <a:rPr lang="en-US" dirty="0"/>
              <a:t>IIS Express is a lightweight version of IIS and it is a standalone freeware server.   </a:t>
            </a:r>
          </a:p>
        </p:txBody>
      </p:sp>
    </p:spTree>
    <p:extLst>
      <p:ext uri="{BB962C8B-B14F-4D97-AF65-F5344CB8AC3E}">
        <p14:creationId xmlns:p14="http://schemas.microsoft.com/office/powerpoint/2010/main" val="359958485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8E79-2D05-4DE7-A30A-CBDEC82A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9259234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E195-B24A-4C7B-8181-1E63A27A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D52D6-4CB6-43E0-9B21-7DD35B7B5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5" y="755650"/>
            <a:ext cx="765175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2171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D1FB-DF1D-4CF9-B3A0-886BED10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73A26-E872-48D0-9322-38E57C1C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879475"/>
            <a:ext cx="7594600" cy="50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9499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38FD-A165-4C53-8EE0-E139766C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7F835-CAC5-46C2-921E-E9F670343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3360"/>
            <a:ext cx="5638800" cy="64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993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212E-86D7-452E-B1F8-B7376D5A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1C19E-1042-4A52-B207-F8FA4A792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30" y="1421130"/>
            <a:ext cx="5692140" cy="40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1173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81A-DE20-4AEE-B513-653E751A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		Q &amp; A</a:t>
            </a:r>
          </a:p>
        </p:txBody>
      </p:sp>
    </p:spTree>
    <p:extLst>
      <p:ext uri="{BB962C8B-B14F-4D97-AF65-F5344CB8AC3E}">
        <p14:creationId xmlns:p14="http://schemas.microsoft.com/office/powerpoint/2010/main" val="334147030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40" y="276637"/>
            <a:ext cx="11354714" cy="1162178"/>
          </a:xfrm>
        </p:spPr>
        <p:txBody>
          <a:bodyPr/>
          <a:lstStyle/>
          <a:p>
            <a:r>
              <a:rPr lang="en-US" dirty="0"/>
              <a:t>Resource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489FC-34C9-4141-8B5B-FD3B2F70176F}"/>
              </a:ext>
            </a:extLst>
          </p:cNvPr>
          <p:cNvSpPr txBox="1"/>
          <p:nvPr/>
        </p:nvSpPr>
        <p:spPr>
          <a:xfrm>
            <a:off x="489097" y="1378570"/>
            <a:ext cx="12131750" cy="491211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3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Learn .NET</a:t>
            </a:r>
            <a:endParaRPr lang="en-US" sz="48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3600" dirty="0">
                <a:hlinkClick r:id="rId3"/>
              </a:rPr>
              <a:t>https://dotnet.microsoft.com/learn</a:t>
            </a:r>
            <a:endParaRPr lang="en-US" sz="3600" dirty="0"/>
          </a:p>
          <a:p>
            <a:r>
              <a:rPr lang="en-US" sz="3600" dirty="0">
                <a:hlinkClick r:id="rId4"/>
              </a:rPr>
              <a:t>https://docs.microsoft.com/en-us/learn/</a:t>
            </a:r>
            <a:endParaRPr lang="en-US" sz="3600" dirty="0"/>
          </a:p>
          <a:p>
            <a:endParaRPr lang="en-US" sz="4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3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</a:t>
            </a:r>
          </a:p>
          <a:p>
            <a:r>
              <a:rPr lang="en-US" sz="3600" dirty="0">
                <a:hlinkClick r:id="rId5"/>
              </a:rPr>
              <a:t>https://visualstudio.microsoft.com/downloads/</a:t>
            </a:r>
            <a:endParaRPr lang="en-US" sz="36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36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36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619320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47" y="217272"/>
            <a:ext cx="11354714" cy="115879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9F237-6FAD-4945-A5B7-AF67EF8C58A3}"/>
              </a:ext>
            </a:extLst>
          </p:cNvPr>
          <p:cNvSpPr txBox="1"/>
          <p:nvPr/>
        </p:nvSpPr>
        <p:spPr>
          <a:xfrm>
            <a:off x="624561" y="1376065"/>
            <a:ext cx="11354714" cy="589699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is .NET?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is .NET Framework?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.NET Framework Compilation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is .NET Core?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 IDE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Getting start with “Hello World”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is IIS?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your web application in IIS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5911009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B1DA-7E29-4BFD-9F4E-D410C74C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3117200"/>
          </a:xfrm>
        </p:spPr>
        <p:txBody>
          <a:bodyPr/>
          <a:lstStyle/>
          <a:p>
            <a:r>
              <a:rPr lang="en-US" dirty="0"/>
              <a:t>Stay Home. Stay Safe.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Thank You. </a:t>
            </a:r>
          </a:p>
        </p:txBody>
      </p:sp>
    </p:spTree>
    <p:extLst>
      <p:ext uri="{BB962C8B-B14F-4D97-AF65-F5344CB8AC3E}">
        <p14:creationId xmlns:p14="http://schemas.microsoft.com/office/powerpoint/2010/main" val="28178036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395926"/>
            <a:ext cx="11354714" cy="1162178"/>
          </a:xfrm>
        </p:spPr>
        <p:txBody>
          <a:bodyPr/>
          <a:lstStyle/>
          <a:p>
            <a:r>
              <a:rPr lang="en-US" b="1" dirty="0"/>
              <a:t>What is .NET?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" y="1866507"/>
            <a:ext cx="12292553" cy="3672224"/>
          </a:xfrm>
        </p:spPr>
        <p:txBody>
          <a:bodyPr/>
          <a:lstStyle/>
          <a:p>
            <a:r>
              <a:rPr lang="en-US" dirty="0"/>
              <a:t>It is a developer platform made up of tools, programming languages and libraries to develop different types of applications. </a:t>
            </a:r>
          </a:p>
          <a:p>
            <a:r>
              <a:rPr lang="en-US" dirty="0"/>
              <a:t>It has various implementation. </a:t>
            </a:r>
          </a:p>
          <a:p>
            <a:pPr lvl="1"/>
            <a:r>
              <a:rPr lang="en-US" dirty="0"/>
              <a:t>.NET Framework </a:t>
            </a:r>
          </a:p>
          <a:p>
            <a:pPr lvl="1"/>
            <a:r>
              <a:rPr lang="en-US" dirty="0"/>
              <a:t>.NET Core</a:t>
            </a:r>
          </a:p>
          <a:p>
            <a:pPr lvl="1"/>
            <a:r>
              <a:rPr lang="en-US" dirty="0"/>
              <a:t>Xamarin/Mono  </a:t>
            </a:r>
          </a:p>
        </p:txBody>
      </p:sp>
    </p:spTree>
    <p:extLst>
      <p:ext uri="{BB962C8B-B14F-4D97-AF65-F5344CB8AC3E}">
        <p14:creationId xmlns:p14="http://schemas.microsoft.com/office/powerpoint/2010/main" val="40329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395926"/>
            <a:ext cx="11354714" cy="1162178"/>
          </a:xfrm>
        </p:spPr>
        <p:txBody>
          <a:bodyPr/>
          <a:lstStyle/>
          <a:p>
            <a:r>
              <a:rPr lang="en-US" b="1" dirty="0"/>
              <a:t>What is .NET Framework?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" y="1866507"/>
            <a:ext cx="12292553" cy="3020507"/>
          </a:xfrm>
        </p:spPr>
        <p:txBody>
          <a:bodyPr/>
          <a:lstStyle/>
          <a:p>
            <a:r>
              <a:rPr lang="en-US" dirty="0"/>
              <a:t>It is a original implementation of .NET. It supports running websites, services, desktop apps and more on windows </a:t>
            </a:r>
          </a:p>
          <a:p>
            <a:r>
              <a:rPr lang="en-US" dirty="0"/>
              <a:t>It can work with several programming languages such as C#, VB.NET, F# and few dozen others . 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.NET Framework Compilation</a:t>
            </a:r>
          </a:p>
        </p:txBody>
      </p:sp>
    </p:spTree>
    <p:extLst>
      <p:ext uri="{BB962C8B-B14F-4D97-AF65-F5344CB8AC3E}">
        <p14:creationId xmlns:p14="http://schemas.microsoft.com/office/powerpoint/2010/main" val="154566320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395926"/>
            <a:ext cx="11354714" cy="1162178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" y="1866507"/>
            <a:ext cx="12292553" cy="7277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1F2C4-B2BF-4488-9CCD-BA7A356B1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589" y="479425"/>
            <a:ext cx="5036820" cy="5101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F2BADC-F8CE-490D-91BA-CF49BF44308F}"/>
              </a:ext>
            </a:extLst>
          </p:cNvPr>
          <p:cNvSpPr txBox="1"/>
          <p:nvPr/>
        </p:nvSpPr>
        <p:spPr>
          <a:xfrm>
            <a:off x="3316589" y="5783263"/>
            <a:ext cx="518764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Source:  </a:t>
            </a:r>
            <a:r>
              <a:rPr lang="en-US" sz="2400" dirty="0">
                <a:hlinkClick r:id="rId4"/>
              </a:rPr>
              <a:t>https://dotnettec.com/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942422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395926"/>
            <a:ext cx="11354714" cy="1162178"/>
          </a:xfrm>
        </p:spPr>
        <p:txBody>
          <a:bodyPr/>
          <a:lstStyle/>
          <a:p>
            <a:r>
              <a:rPr lang="en-US" b="1" dirty="0"/>
              <a:t>What is .NET Core?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" y="1866507"/>
            <a:ext cx="12292553" cy="3261855"/>
          </a:xfrm>
        </p:spPr>
        <p:txBody>
          <a:bodyPr/>
          <a:lstStyle/>
          <a:p>
            <a:r>
              <a:rPr lang="en-US" dirty="0"/>
              <a:t>It is a cross – platform implementation of .NET.</a:t>
            </a:r>
          </a:p>
          <a:p>
            <a:r>
              <a:rPr lang="en-US" dirty="0"/>
              <a:t>It supports running websites, microservices and console apps on Windows, Linux and macOS.</a:t>
            </a:r>
          </a:p>
          <a:p>
            <a:r>
              <a:rPr lang="en-US" dirty="0"/>
              <a:t>It is open source on GitHub.</a:t>
            </a:r>
          </a:p>
          <a:p>
            <a:r>
              <a:rPr lang="en-US" dirty="0"/>
              <a:t>Optimized for high performance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14374436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FAE4-1245-4445-B3D6-1F685924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AFCFA-2975-4A51-AFA2-4FB2CE407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52" y="1121789"/>
            <a:ext cx="6928701" cy="4421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7181E3-89A0-4806-B6D7-58AE882285CF}"/>
              </a:ext>
            </a:extLst>
          </p:cNvPr>
          <p:cNvSpPr txBox="1"/>
          <p:nvPr/>
        </p:nvSpPr>
        <p:spPr>
          <a:xfrm>
            <a:off x="2762054" y="5910606"/>
            <a:ext cx="651392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Source: </a:t>
            </a:r>
            <a:r>
              <a:rPr lang="en-US" sz="2400" dirty="0">
                <a:hlinkClick r:id="rId3"/>
              </a:rPr>
              <a:t>https://devblogs.microsoft.com/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31670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395926"/>
            <a:ext cx="11354714" cy="1162178"/>
          </a:xfrm>
        </p:spPr>
        <p:txBody>
          <a:bodyPr/>
          <a:lstStyle/>
          <a:p>
            <a:r>
              <a:rPr lang="en-US" b="1" dirty="0"/>
              <a:t>Visual Studio IDE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" y="1866507"/>
            <a:ext cx="12292553" cy="5385898"/>
          </a:xfrm>
        </p:spPr>
        <p:txBody>
          <a:bodyPr/>
          <a:lstStyle/>
          <a:p>
            <a:r>
              <a:rPr lang="en-US" dirty="0"/>
              <a:t>It is application development tool. </a:t>
            </a:r>
          </a:p>
          <a:p>
            <a:r>
              <a:rPr lang="en-US" dirty="0"/>
              <a:t>It supports different programming language like C#, C, C++, F#, VB . NET, JavaScript, TypeScript, Python…</a:t>
            </a:r>
          </a:p>
          <a:p>
            <a:r>
              <a:rPr lang="en-US" dirty="0"/>
              <a:t>Some of the feature of Visual Studio</a:t>
            </a:r>
          </a:p>
          <a:p>
            <a:pPr lvl="1"/>
            <a:r>
              <a:rPr lang="en-US" dirty="0"/>
              <a:t>Write your code fast </a:t>
            </a:r>
          </a:p>
          <a:p>
            <a:pPr lvl="1"/>
            <a:r>
              <a:rPr lang="en-US" dirty="0"/>
              <a:t>Debug and diagnose with ease </a:t>
            </a:r>
          </a:p>
          <a:p>
            <a:pPr lvl="1"/>
            <a:r>
              <a:rPr lang="en-US" dirty="0"/>
              <a:t>Collaborate efficiently</a:t>
            </a:r>
          </a:p>
          <a:p>
            <a:pPr marL="336145" lvl="1" indent="0">
              <a:buNone/>
            </a:pPr>
            <a:endParaRPr lang="en-US" dirty="0"/>
          </a:p>
          <a:p>
            <a:pPr marL="336145" lvl="1" indent="0">
              <a:buNone/>
            </a:pPr>
            <a:endParaRPr lang="en-US" dirty="0"/>
          </a:p>
          <a:p>
            <a:pPr marL="336145" lvl="1" indent="0">
              <a:buNone/>
            </a:pPr>
            <a:r>
              <a:rPr lang="en-US" dirty="0"/>
              <a:t> </a:t>
            </a:r>
          </a:p>
          <a:p>
            <a:pPr marL="336145" lvl="1" indent="0">
              <a:buNone/>
            </a:pPr>
            <a:r>
              <a:rPr lang="en-US" dirty="0"/>
              <a:t> 	 </a:t>
            </a:r>
          </a:p>
        </p:txBody>
      </p:sp>
    </p:spTree>
    <p:extLst>
      <p:ext uri="{BB962C8B-B14F-4D97-AF65-F5344CB8AC3E}">
        <p14:creationId xmlns:p14="http://schemas.microsoft.com/office/powerpoint/2010/main" val="1968098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33052742-8891-4d3f-b728-5f1e2e2f0051">jogallow@microsoft.com</LastSharedByUser>
    <SharedWithUsers xmlns="33052742-8891-4d3f-b728-5f1e2e2f0051">
      <UserInfo>
        <DisplayName>Martin Woodward</DisplayName>
        <AccountId>67</AccountId>
        <AccountType/>
      </UserInfo>
    </SharedWithUsers>
    <LastSharedByTime xmlns="33052742-8891-4d3f-b728-5f1e2e2f0051">2018-03-16T04:12:59+00:00</LastSharedByTime>
    <Is_Collaboration_Space_Locked xmlns="c114fb49-abba-43e5-9438-9ee8fe9637a0" xsi:nil="true"/>
    <Self_Registration_Enabled xmlns="c114fb49-abba-43e5-9438-9ee8fe9637a0" xsi:nil="true"/>
    <Invited_Students xmlns="c114fb49-abba-43e5-9438-9ee8fe9637a0" xsi:nil="true"/>
    <DefaultSectionNames xmlns="c114fb49-abba-43e5-9438-9ee8fe9637a0" xsi:nil="true"/>
    <Templates xmlns="c114fb49-abba-43e5-9438-9ee8fe9637a0" xsi:nil="true"/>
    <Students xmlns="c114fb49-abba-43e5-9438-9ee8fe9637a0">
      <UserInfo>
        <DisplayName/>
        <AccountId xsi:nil="true"/>
        <AccountType/>
      </UserInfo>
    </Students>
    <AppVersion xmlns="c114fb49-abba-43e5-9438-9ee8fe9637a0" xsi:nil="true"/>
    <FolderType xmlns="c114fb49-abba-43e5-9438-9ee8fe9637a0" xsi:nil="true"/>
    <Teachers xmlns="c114fb49-abba-43e5-9438-9ee8fe9637a0">
      <UserInfo>
        <DisplayName/>
        <AccountId xsi:nil="true"/>
        <AccountType/>
      </UserInfo>
    </Teachers>
    <Student_Groups xmlns="c114fb49-abba-43e5-9438-9ee8fe9637a0">
      <UserInfo>
        <DisplayName/>
        <AccountId xsi:nil="true"/>
        <AccountType/>
      </UserInfo>
    </Student_Groups>
    <Invited_Teachers xmlns="c114fb49-abba-43e5-9438-9ee8fe9637a0" xsi:nil="true"/>
    <MediaServiceKeyPoints xmlns="c114fb49-abba-43e5-9438-9ee8fe9637a0" xsi:nil="true"/>
    <Owner xmlns="c114fb49-abba-43e5-9438-9ee8fe9637a0">
      <UserInfo>
        <DisplayName/>
        <AccountId xsi:nil="true"/>
        <AccountType/>
      </UserInfo>
    </Owner>
    <CultureName xmlns="c114fb49-abba-43e5-9438-9ee8fe9637a0" xsi:nil="true"/>
    <Has_Teacher_Only_SectionGroup xmlns="c114fb49-abba-43e5-9438-9ee8fe9637a0" xsi:nil="true"/>
    <NotebookType xmlns="c114fb49-abba-43e5-9438-9ee8fe9637a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A52F994855E64AAD8777BFC0038E51" ma:contentTypeVersion="29" ma:contentTypeDescription="Create a new document." ma:contentTypeScope="" ma:versionID="dd2e7b26228605b0118c22c46346b8cf">
  <xsd:schema xmlns:xsd="http://www.w3.org/2001/XMLSchema" xmlns:xs="http://www.w3.org/2001/XMLSchema" xmlns:p="http://schemas.microsoft.com/office/2006/metadata/properties" xmlns:ns3="33052742-8891-4d3f-b728-5f1e2e2f0051" xmlns:ns4="c114fb49-abba-43e5-9438-9ee8fe9637a0" targetNamespace="http://schemas.microsoft.com/office/2006/metadata/properties" ma:root="true" ma:fieldsID="badfa5e9ecf9e4aed45a67fab0352bd6" ns3:_="" ns4:_="">
    <xsd:import namespace="33052742-8891-4d3f-b728-5f1e2e2f0051"/>
    <xsd:import namespace="c114fb49-abba-43e5-9438-9ee8fe9637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052742-8891-4d3f-b728-5f1e2e2f00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14fb49-abba-43e5-9438-9ee8fe9637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NotebookType" ma:index="15" nillable="true" ma:displayName="Notebook Type" ma:internalName="NotebookType">
      <xsd:simpleType>
        <xsd:restriction base="dms:Text"/>
      </xsd:simpleType>
    </xsd:element>
    <xsd:element name="FolderType" ma:index="16" nillable="true" ma:displayName="Folder Type" ma:internalName="FolderType">
      <xsd:simpleType>
        <xsd:restriction base="dms:Text"/>
      </xsd:simpleType>
    </xsd:element>
    <xsd:element name="Owner" ma:index="17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9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9" nillable="true" ma:displayName="Is Collaboration Space Locked" ma:internalName="Is_Collaboration_Space_Locked">
      <xsd:simpleType>
        <xsd:restriction base="dms:Boolean"/>
      </xsd:simpleType>
    </xsd:element>
    <xsd:element name="MediaServiceAutoTags" ma:index="3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3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3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6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33052742-8891-4d3f-b728-5f1e2e2f0051"/>
    <ds:schemaRef ds:uri="c114fb49-abba-43e5-9438-9ee8fe9637a0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0C1D5A-DBFB-4CAA-B7E4-96FAB0754382}">
  <ds:schemaRefs>
    <ds:schemaRef ds:uri="33052742-8891-4d3f-b728-5f1e2e2f0051"/>
    <ds:schemaRef ds:uri="c114fb49-abba-43e5-9438-9ee8fe9637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</TotalTime>
  <Words>369</Words>
  <Application>Microsoft Office PowerPoint</Application>
  <PresentationFormat>Widescreen</PresentationFormat>
  <Paragraphs>63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Exploring .NET</vt:lpstr>
      <vt:lpstr>Agenda</vt:lpstr>
      <vt:lpstr>What is .NET?</vt:lpstr>
      <vt:lpstr>What is .NET Framework?</vt:lpstr>
      <vt:lpstr>.NET Framework Compilation</vt:lpstr>
      <vt:lpstr>PowerPoint Presentation</vt:lpstr>
      <vt:lpstr>What is .NET Core?</vt:lpstr>
      <vt:lpstr>PowerPoint Presentation</vt:lpstr>
      <vt:lpstr>Visual Studio IDE</vt:lpstr>
      <vt:lpstr>PowerPoint Presentation</vt:lpstr>
      <vt:lpstr>Demo</vt:lpstr>
      <vt:lpstr>What is IIS?</vt:lpstr>
      <vt:lpstr>Demo</vt:lpstr>
      <vt:lpstr>PowerPoint Presentation</vt:lpstr>
      <vt:lpstr>PowerPoint Presentation</vt:lpstr>
      <vt:lpstr>PowerPoint Presentation</vt:lpstr>
      <vt:lpstr>PowerPoint Presentation</vt:lpstr>
      <vt:lpstr>     Q &amp; A</vt:lpstr>
      <vt:lpstr>Resource</vt:lpstr>
      <vt:lpstr>Stay Home. Stay Safe.      Thank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Gowtham K</cp:lastModifiedBy>
  <cp:revision>65</cp:revision>
  <dcterms:created xsi:type="dcterms:W3CDTF">2018-01-09T22:22:16Z</dcterms:created>
  <dcterms:modified xsi:type="dcterms:W3CDTF">2020-06-06T11:17:06Z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0x010100F2A52F994855E64AAD8777BFC0038E51</vt:lpwstr>
  </property>
</Properties>
</file>