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BDD9-A00E-4167-A5CA-DE7F54EC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4923-C8C7-4194-BE36-A4AC978C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704E-A724-4DC4-80AF-EB9BDEB3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30A-C4CA-45A4-A32A-5345C47B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3A40-A7AC-49CA-A482-78E36FAB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2096-656B-4AE8-AFF4-626F3E03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CDC09-286F-4D39-90AE-F674FE41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3854-A741-4322-A277-E24E0B61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3D7A-456B-4713-8AA9-040471FD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2CDC-1FB7-459B-8ECE-5A3ACA9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C4EE9-D2F1-4D05-9094-83FF292C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8169-0D12-4C49-AA89-BB1CD76C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26B1-370B-4664-AB87-8C4A616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3917-D65E-43A4-ACB1-45BD9EA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6BB9-A57A-4087-A334-0D534CB6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1BC4-02C8-4B6E-92D6-B1E64BB6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84AE-8C18-4F8E-96FA-C7E3EDB8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8402-4898-462F-B15F-19C95001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137B-47C6-40D7-AB81-C8153431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695A-A252-4338-8B88-E7A687C1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A5F3-634B-4C2A-B0B8-415D5A0D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2787-C9FA-4612-ABA7-3A7D4F68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0826-E92B-4A29-8713-7A101C1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F6D7-EF97-4460-94A5-282EB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CE35-92D8-43F1-9110-C6C07635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97C1-1EF4-450F-8DFF-78FE6B3C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EBF3-B927-4D3F-BDFA-51006812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0239-1744-406A-8B8B-A039BC79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AB68-193A-40DB-A693-1C121D1D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91F8-4C46-48E6-A8BB-7A0509A6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0BA9-0159-4E6A-870B-417B27CA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C694-0B7E-48F3-9D9C-9EBE398B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7F3C-5166-4ACE-9A7A-E0663BC5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14B9-29E6-4CD0-9563-A9796E8F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B847C-87F4-474D-A774-1A147660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AA25F-7023-4363-AA9B-2020779F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75222-3D14-4DED-B2A1-0383985D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CABD7-0921-48D9-84FE-D033B619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3AF09-8536-42DD-80F1-A68CD5F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88A-4B29-489E-A577-026B9E8F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D10B8-D550-44D0-9F5A-0962B43D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057A-D3B1-4C4B-A77A-CBE3641D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0E773-C261-412F-A5FD-B262DF4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BC5EF-1731-4357-994C-7A44AE54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6E8AD-5789-435B-80FC-23BF2924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80B4-6B00-486D-BDB5-3F14B4D8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C9F3-A7DE-4132-8EA8-95323E77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AE0A-9C6B-4D32-AC49-65F71BF3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86FF3-4B87-4D1E-A15A-78974EAB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0238-D5A0-4C5E-BF35-34C332BA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D5FB-F2DE-4AEF-A42C-67265A8A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7D5C-0106-4C73-97D1-A074C683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32D-FEE5-4C3D-9911-8E8EA405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A7B17-7CEC-4916-82B5-22AA29C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9DFB-647D-4857-A623-9EA457B6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F204-9979-42F1-B2DE-23E285DF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7B80-72AA-4414-9CC9-CF12424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FF21-093A-403A-9106-7320BD4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1D622-3E4E-44EC-8A78-9969FD0E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CA2C-CB98-4B97-A5AC-369138E8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3B55-806C-404B-9D76-BF6DA405D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5ED4-78D3-47BD-AE3C-C700C9A998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4C6B-155F-4E27-84F5-42C64FD7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64C8-E846-4D2D-97A8-0D8C8F2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0181-3491-4308-9D6F-D0C4D05A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B9E32C-11B8-47F3-A028-00C15851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18" y="726948"/>
            <a:ext cx="4293037" cy="25633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66A19C-6EC3-4ADF-8DD7-314FBF7D7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745" y="4460211"/>
            <a:ext cx="693781" cy="693781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83938B4-0141-4B0C-A8AB-15A65FE71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9803" y="4503467"/>
            <a:ext cx="607273" cy="607273"/>
          </a:xfrm>
          <a:prstGeom prst="rect">
            <a:avLst/>
          </a:prstGeom>
        </p:spPr>
      </p:pic>
      <p:pic>
        <p:nvPicPr>
          <p:cNvPr id="12" name="Picture 18" descr="Related image">
            <a:extLst>
              <a:ext uri="{FF2B5EF4-FFF2-40B4-BE49-F238E27FC236}">
                <a16:creationId xmlns:a16="http://schemas.microsoft.com/office/drawing/2014/main" id="{9E364EA5-6AB3-4C37-84ED-88873B434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78047" y="1672631"/>
            <a:ext cx="670786" cy="6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9D3563-9BE3-403F-8332-D929D325F56C}"/>
              </a:ext>
            </a:extLst>
          </p:cNvPr>
          <p:cNvSpPr/>
          <p:nvPr/>
        </p:nvSpPr>
        <p:spPr>
          <a:xfrm>
            <a:off x="2530178" y="4320385"/>
            <a:ext cx="1255536" cy="973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BDBEB2-107B-4CA6-8D6E-38C2C1331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1115" y="1589532"/>
            <a:ext cx="838200" cy="8382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150F1-BB61-40AB-A116-E3B8389C7CA6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3785714" y="4807102"/>
            <a:ext cx="44480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C55FA7-565C-4EE3-B65C-E8B0CDB4AA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8580636" y="3290316"/>
            <a:ext cx="1" cy="11698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F3165-F900-4700-B8AF-8A8C8CF5C6CE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5649315" y="2008632"/>
            <a:ext cx="78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83943F-69CB-4C9A-9195-C8EBA943ED2D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2248833" y="2008632"/>
            <a:ext cx="256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s">
            <a:extLst>
              <a:ext uri="{FF2B5EF4-FFF2-40B4-BE49-F238E27FC236}">
                <a16:creationId xmlns:a16="http://schemas.microsoft.com/office/drawing/2014/main" id="{79A3F66E-D597-4EFA-826A-10F7A2BCCC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6239" y="339132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A4BF68-2849-4CCE-81FD-5DD643E697D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913440" y="2344633"/>
            <a:ext cx="0" cy="21588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E81C25-FED6-4FD3-AD46-6B6756D520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217076" y="4807103"/>
            <a:ext cx="3131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FCF7F8-877F-43E0-A8D8-A665A5DE60DC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>
            <a:off x="1913439" y="1253532"/>
            <a:ext cx="1" cy="4190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190706-22FA-47EF-AFFC-D161A0F8594C}"/>
              </a:ext>
            </a:extLst>
          </p:cNvPr>
          <p:cNvCxnSpPr>
            <a:cxnSpLocks/>
          </p:cNvCxnSpPr>
          <p:nvPr/>
        </p:nvCxnSpPr>
        <p:spPr>
          <a:xfrm rot="5400000">
            <a:off x="7192241" y="5810870"/>
            <a:ext cx="1" cy="4190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AD4B0B-ED4F-49E3-9361-3107EE92FC23}"/>
              </a:ext>
            </a:extLst>
          </p:cNvPr>
          <p:cNvSpPr txBox="1"/>
          <p:nvPr/>
        </p:nvSpPr>
        <p:spPr>
          <a:xfrm>
            <a:off x="7401792" y="5835753"/>
            <a:ext cx="160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Call via Teams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5C772D-CB4B-415F-8B55-A9F0D5A707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3004" y="6217830"/>
            <a:ext cx="1" cy="4206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DAE790-8590-4F60-848D-B89195718A47}"/>
              </a:ext>
            </a:extLst>
          </p:cNvPr>
          <p:cNvSpPr txBox="1"/>
          <p:nvPr/>
        </p:nvSpPr>
        <p:spPr>
          <a:xfrm>
            <a:off x="7428541" y="6253426"/>
            <a:ext cx="446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Request Teams Call and drive related process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7C2422-7658-47E8-8A36-CD317D14EF40}"/>
              </a:ext>
            </a:extLst>
          </p:cNvPr>
          <p:cNvSpPr/>
          <p:nvPr/>
        </p:nvSpPr>
        <p:spPr>
          <a:xfrm>
            <a:off x="6722857" y="5742432"/>
            <a:ext cx="5169407" cy="9283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Ota</dc:creator>
  <cp:lastModifiedBy>Masayuki Ota</cp:lastModifiedBy>
  <cp:revision>5</cp:revision>
  <dcterms:created xsi:type="dcterms:W3CDTF">2020-04-27T04:46:15Z</dcterms:created>
  <dcterms:modified xsi:type="dcterms:W3CDTF">2020-04-27T05:08:19Z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masota@microsoft.com</vt:lpwstr>
  </property>
  <property fmtid="{D5CDD505-2E9C-101B-9397-08002B2CF9AE}" pid="5" name="MSIP_Label_f42aa342-8706-4288-bd11-ebb85995028c_SetDate">
    <vt:lpwstr>2020-04-27T04:46:59.1102746Z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4d2cd01b-c903-4a29-8264-cefc6fb05276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