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1717" r:id="rId5"/>
    <p:sldId id="1728" r:id="rId6"/>
    <p:sldId id="1729" r:id="rId7"/>
    <p:sldId id="1699" r:id="rId8"/>
    <p:sldId id="1700" r:id="rId9"/>
    <p:sldId id="1691" r:id="rId10"/>
    <p:sldId id="1677" r:id="rId11"/>
    <p:sldId id="1662" r:id="rId12"/>
    <p:sldId id="1695" r:id="rId13"/>
    <p:sldId id="1696" r:id="rId14"/>
    <p:sldId id="1694" r:id="rId15"/>
    <p:sldId id="265" r:id="rId16"/>
    <p:sldId id="1719" r:id="rId17"/>
    <p:sldId id="1697" r:id="rId18"/>
    <p:sldId id="1720" r:id="rId19"/>
    <p:sldId id="1698" r:id="rId20"/>
    <p:sldId id="1721" r:id="rId21"/>
    <p:sldId id="1722" r:id="rId22"/>
    <p:sldId id="1723" r:id="rId23"/>
    <p:sldId id="1724" r:id="rId24"/>
    <p:sldId id="1725" r:id="rId25"/>
    <p:sldId id="1726" r:id="rId26"/>
    <p:sldId id="172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C983EC3A-EEC1-3045-A95B-A4A06F23444E}">
          <p14:sldIdLst>
            <p14:sldId id="1717"/>
          </p14:sldIdLst>
        </p14:section>
        <p14:section name="01" id="{CB1AFE87-F60A-3C40-B5D2-597897271B08}">
          <p14:sldIdLst>
            <p14:sldId id="1728"/>
            <p14:sldId id="1729"/>
            <p14:sldId id="1699"/>
            <p14:sldId id="1700"/>
            <p14:sldId id="1691"/>
            <p14:sldId id="1677"/>
            <p14:sldId id="1662"/>
            <p14:sldId id="1695"/>
            <p14:sldId id="1696"/>
            <p14:sldId id="1694"/>
            <p14:sldId id="265"/>
          </p14:sldIdLst>
        </p14:section>
        <p14:section name="02" id="{FE47FBB6-9228-D44E-AE89-A63C7E2592F8}">
          <p14:sldIdLst>
            <p14:sldId id="1719"/>
            <p14:sldId id="1697"/>
            <p14:sldId id="1720"/>
            <p14:sldId id="1698"/>
            <p14:sldId id="1721"/>
            <p14:sldId id="1722"/>
          </p14:sldIdLst>
        </p14:section>
        <p14:section name="03" id="{E6BEFB31-F61C-8647-AD81-2AC0FB6836F1}">
          <p14:sldIdLst>
            <p14:sldId id="1723"/>
            <p14:sldId id="1724"/>
            <p14:sldId id="1725"/>
            <p14:sldId id="1726"/>
          </p14:sldIdLst>
        </p14:section>
        <p14:section name="outro" id="{6198F652-4601-3843-84BB-C726B55262B1}">
          <p14:sldIdLst>
            <p14:sldId id="172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115C"/>
    <a:srgbClr val="0745A1"/>
    <a:srgbClr val="134B5E"/>
    <a:srgbClr val="343B93"/>
    <a:srgbClr val="7AFBC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603"/>
    <p:restoredTop sz="96327"/>
  </p:normalViewPr>
  <p:slideViewPr>
    <p:cSldViewPr snapToGrid="0" snapToObjects="1">
      <p:cViewPr varScale="1">
        <p:scale>
          <a:sx n="159" d="100"/>
          <a:sy n="159" d="100"/>
        </p:scale>
        <p:origin x="216" y="1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 d="1"/>
        <a:sy n="1" d="1"/>
      </p:scale>
      <p:origin x="0" y="0"/>
    </p:cViewPr>
  </p:sorter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73746B-3B96-D54B-AE0C-3E81B0E5F8D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EA9AF06-4327-DF43-BE60-54EDB34259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D67128-0ED3-F84C-AB75-26956BD6F773}" type="datetimeFigureOut">
              <a:rPr lang="en-US" smtClean="0"/>
              <a:t>5/27/21</a:t>
            </a:fld>
            <a:endParaRPr lang="en-US"/>
          </a:p>
        </p:txBody>
      </p:sp>
      <p:sp>
        <p:nvSpPr>
          <p:cNvPr id="4" name="Footer Placeholder 3">
            <a:extLst>
              <a:ext uri="{FF2B5EF4-FFF2-40B4-BE49-F238E27FC236}">
                <a16:creationId xmlns:a16="http://schemas.microsoft.com/office/drawing/2014/main" id="{F577DEE5-6FBE-9D4C-A474-E62CED5413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E60C005-6BFD-BE44-9D50-CBFB52F5C2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84DA3A-C8CF-DF4F-9DE4-89742789444F}" type="slidenum">
              <a:rPr lang="en-US" smtClean="0"/>
              <a:t>‹#›</a:t>
            </a:fld>
            <a:endParaRPr lang="en-US"/>
          </a:p>
        </p:txBody>
      </p:sp>
    </p:spTree>
    <p:extLst>
      <p:ext uri="{BB962C8B-B14F-4D97-AF65-F5344CB8AC3E}">
        <p14:creationId xmlns:p14="http://schemas.microsoft.com/office/powerpoint/2010/main" val="13515026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65F564-29A8-0243-B41B-CCCF740F82F1}" type="datetimeFigureOut">
              <a:rPr lang="en-US" smtClean="0"/>
              <a:t>5/27/21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0640C9-DFC2-0345-ADF3-C1176AC99B7C}" type="slidenum">
              <a:rPr lang="en-US" smtClean="0"/>
              <a:t>‹#›</a:t>
            </a:fld>
            <a:endParaRPr lang="en-US"/>
          </a:p>
        </p:txBody>
      </p:sp>
    </p:spTree>
    <p:extLst>
      <p:ext uri="{BB962C8B-B14F-4D97-AF65-F5344CB8AC3E}">
        <p14:creationId xmlns:p14="http://schemas.microsoft.com/office/powerpoint/2010/main" val="3894557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Our Office 365 developer vision focuses on the</a:t>
            </a:r>
            <a:r>
              <a:rPr lang="en-US" baseline="0" dirty="0"/>
              <a:t> </a:t>
            </a:r>
            <a:r>
              <a:rPr lang="en-US" dirty="0"/>
              <a:t>Users’ experience and their data.</a:t>
            </a:r>
            <a:r>
              <a:rPr lang="en-US" baseline="0" dirty="0"/>
              <a:t> As a developer you can bring your applications into their user experience. With over 1.2+ billion users of Office worldwide, this is a huge opportunity to provide a window into your applications. As well as being able to connect into their data and add intelligence to your applications. There are currently 850 million events created a month and a total of 470Pb+ of data stored in the service that can add value to for our Users’.</a:t>
            </a:r>
            <a:endParaRPr lang="en-US" dirty="0"/>
          </a:p>
          <a:p>
            <a:endParaRPr lang="en-US" dirty="0"/>
          </a:p>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5/27/21</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809969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application is notified of this activity by creating a subscription with Microsoft Graph. The subscription tells Microsoft Graph what entities you want to receive notifications about and the address of your web API to post them to.</a:t>
            </a:r>
          </a:p>
          <a:p>
            <a:endParaRPr lang="en-US" dirty="0"/>
          </a:p>
          <a:p>
            <a:r>
              <a:rPr lang="en-US" dirty="0"/>
              <a:t>Developers must renew subscriptions for notifications as needed as all subscriptions have an expiration time associated with them. If the subscription isn't renewed, it will eventually expire. You'll have to keep track of the subscriptions and make sure that you renew.</a:t>
            </a:r>
          </a:p>
          <a:p>
            <a:endParaRPr lang="en-US" dirty="0"/>
          </a:p>
          <a:p>
            <a:r>
              <a:rPr lang="en-US" dirty="0"/>
              <a:t>The development experience for creating an app that receives change notifications can be challenging because you do have to stand up a well-known and accessible HTTPS secured endpoint to receive the notifications.</a:t>
            </a:r>
          </a:p>
          <a:p>
            <a:endParaRPr lang="en-US" dirty="0"/>
          </a:p>
          <a:p>
            <a:r>
              <a:rPr lang="en-US" dirty="0"/>
              <a:t>A free tool, [</a:t>
            </a:r>
            <a:r>
              <a:rPr lang="en-US" dirty="0" err="1"/>
              <a:t>ngrok</a:t>
            </a:r>
            <a:r>
              <a:rPr lang="en-US" dirty="0"/>
              <a:t>](https://</a:t>
            </a:r>
            <a:r>
              <a:rPr lang="en-US" dirty="0" err="1"/>
              <a:t>ngrok.com</a:t>
            </a:r>
            <a:r>
              <a:rPr lang="en-US" dirty="0"/>
              <a:t>) simplifies the developer experience. It creates a temporary well-known endpoint that redirects to your developer environment. Once you start your local web server to host your application, you start </a:t>
            </a:r>
            <a:r>
              <a:rPr lang="en-US" dirty="0" err="1"/>
              <a:t>ngrok</a:t>
            </a:r>
            <a:r>
              <a:rPr lang="en-US" dirty="0"/>
              <a:t> in a separate process. </a:t>
            </a:r>
            <a:r>
              <a:rPr lang="en-US" dirty="0" err="1"/>
              <a:t>Ngrok</a:t>
            </a:r>
            <a:r>
              <a:rPr lang="en-US" dirty="0"/>
              <a:t> creates a public HTTPS secured endpoint that points to our local web server. Once both are running, Microsoft Graph will be able to submit HTTP POST requests to the </a:t>
            </a:r>
            <a:r>
              <a:rPr lang="en-US" dirty="0" err="1"/>
              <a:t>Ngrok</a:t>
            </a:r>
            <a:r>
              <a:rPr lang="en-US" dirty="0"/>
              <a:t> URL, which will be routed down to our local web server.</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5/27/21 9:42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391865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5/27/21 9:42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655023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to create a subscription to receive change notifications from Microsoft Graph is similar to other requests you submit to Microsoft Graph.</a:t>
            </a:r>
          </a:p>
          <a:p>
            <a:endParaRPr lang="en-US" dirty="0"/>
          </a:p>
          <a:p>
            <a:r>
              <a:rPr lang="en-US" dirty="0"/>
              <a:t>The first step to receiving change notifications from Microsoft Graph is to register an Azure AD application and configure it with the necessary permissions. The app needs the permissions required to perform the query to return a data set that is used in the change notification. For example, if you want to be notified when new emails are received, your app needs to read emails, or the **</a:t>
            </a:r>
            <a:r>
              <a:rPr lang="en-US" dirty="0" err="1"/>
              <a:t>Mail.Read</a:t>
            </a:r>
            <a:r>
              <a:rPr lang="en-US" dirty="0"/>
              <a:t>** permission.</a:t>
            </a:r>
          </a:p>
          <a:p>
            <a:endParaRPr lang="en-US" dirty="0"/>
          </a:p>
          <a:p>
            <a:r>
              <a:rPr lang="en-US" dirty="0"/>
              <a:t>After creating the Azure AD app, the code in your web app must obtain an access token to submit requests to Microsoft Graph. Use the same process to obtain an access token for creating and managing change notification subscriptions that you would for any other type of request to Microsoft Graph.</a:t>
            </a:r>
          </a:p>
          <a:p>
            <a:endParaRPr lang="en-US" dirty="0"/>
          </a:p>
          <a:p>
            <a:r>
              <a:rPr lang="en-US" dirty="0"/>
              <a:t>Next, create a change notification subscription by submitting an HTTP POST request to the subscriptions endpoint: **https://</a:t>
            </a:r>
            <a:r>
              <a:rPr lang="en-US" dirty="0" err="1"/>
              <a:t>graph.microsoft.com</a:t>
            </a:r>
            <a:r>
              <a:rPr lang="en-US" dirty="0"/>
              <a:t>/v1.0/subscriptions**. The payload of this request will contain the specifics of the subscription (*covered later in this unit*).</a:t>
            </a:r>
          </a:p>
          <a:p>
            <a:endParaRPr lang="en-US" dirty="0"/>
          </a:p>
          <a:p>
            <a:r>
              <a:rPr lang="en-US" dirty="0"/>
              <a:t>When a subscription is created, Microsoft Graph immediately submits an HTTP POST to the endpoint registered in our subscription. The endpoint that you specify in the subscription request must respond within five seconds to tell Microsoft Graph that the subscription endpoint is valid and working. This request includes a value in the URL as a query parameter. Your confirmation response must take the value from the query parameter and return it as a string in the body of the response.</a:t>
            </a:r>
          </a:p>
          <a:p>
            <a:endParaRPr lang="en-US" dirty="0"/>
          </a:p>
          <a:p>
            <a:r>
              <a:rPr lang="en-US" dirty="0"/>
              <a:t>Change notification subscriptions will be good for a specified amount of time. For most resources, the maximum subscription length is three days, but you should check with each resource for the supported subscription maximum length. After that time, the subscription is automatically be purged from Microsoft Graph. This means if your application does nothing after creating the subscription, it will only receive notifications up to the expiration time specified when the subscription is created.</a:t>
            </a:r>
          </a:p>
          <a:p>
            <a:endParaRPr lang="en-US" dirty="0"/>
          </a:p>
          <a:p>
            <a:r>
              <a:rPr lang="en-US" dirty="0"/>
              <a:t>You should have a process that is going to monitor the subscriptions to ensure that it isn't expired or isn't going to expire in a certain amount of time.</a:t>
            </a:r>
          </a:p>
          <a:p>
            <a:endParaRPr lang="en-US" dirty="0"/>
          </a:p>
          <a:p>
            <a:r>
              <a:rPr lang="en-US" dirty="0"/>
              <a:t>If the subscription does expire, you can create a new subscription. However, you can proactively renew existing subscriptions with no interruption in notifications as long as the subscription hasn't expired. Your application just needs to  keep track of when the subscription will expire.</a:t>
            </a:r>
          </a:p>
          <a:p>
            <a:endParaRPr lang="en-US" dirty="0"/>
          </a:p>
          <a:p>
            <a:r>
              <a:rPr lang="en-US" dirty="0"/>
              <a:t>One option you can implement is to check the expiration timestamp on the subscription for each change notification your application receives. If the expiration is within a certain time frame, in addition to handling the change notification, your application can also renew the subscription. While this solution will work in scenarios that receive a high number of change notifications, it breaks down if no change notifications are received in the specified subscription window.</a:t>
            </a:r>
          </a:p>
          <a:p>
            <a:endParaRPr lang="en-US" dirty="0"/>
          </a:p>
          <a:p>
            <a:r>
              <a:rPr lang="en-US" dirty="0"/>
              <a:t>To address this, you could have another process on a timer that verifies notifications are received within the subscription window. If not, you can assume the subscription has likely expired and needs to be recreated.</a:t>
            </a:r>
          </a:p>
          <a:p>
            <a:endParaRPr lang="en-US" dirty="0"/>
          </a:p>
          <a:p>
            <a:r>
              <a:rPr lang="en-US" dirty="0"/>
              <a:t>The recommended approach is to have one process that handles the change notifications and a separate process that creates, monitors, manages, and renews change notification subscriptions.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5/27/21 9:43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060999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process to create a subscription. The following HTTP POST creates a subscription to receive change notifications on the **https://</a:t>
            </a:r>
            <a:r>
              <a:rPr lang="en-US" dirty="0" err="1"/>
              <a:t>graph.microsoft.com</a:t>
            </a:r>
            <a:r>
              <a:rPr lang="en-US" dirty="0"/>
              <a:t>/v1.0/users** endpoint when users are updated &lt;see slide&gt;</a:t>
            </a:r>
          </a:p>
          <a:p>
            <a:endParaRPr lang="en-US" dirty="0"/>
          </a:p>
          <a:p>
            <a:r>
              <a:rPr lang="en-US" dirty="0"/>
              <a:t>The subscription creation request is submitted </a:t>
            </a:r>
            <a:r>
              <a:rPr lang="en-US" dirty="0" err="1"/>
              <a:t>ot</a:t>
            </a:r>
            <a:r>
              <a:rPr lang="en-US" dirty="0"/>
              <a:t> the **https://</a:t>
            </a:r>
            <a:r>
              <a:rPr lang="en-US" dirty="0" err="1"/>
              <a:t>graph.microsoft.com</a:t>
            </a:r>
            <a:r>
              <a:rPr lang="en-US" dirty="0"/>
              <a:t>/v1.0/subscriptions** endpoint. The body of the request includes the details of where the notifications should be sent (`</a:t>
            </a:r>
            <a:r>
              <a:rPr lang="en-US" dirty="0" err="1"/>
              <a:t>notificationUrl</a:t>
            </a:r>
            <a:r>
              <a:rPr lang="en-US" dirty="0"/>
              <a:t>`), the type of change to trigger the notification (`</a:t>
            </a:r>
            <a:r>
              <a:rPr lang="en-US" dirty="0" err="1"/>
              <a:t>changeType</a:t>
            </a:r>
            <a:r>
              <a:rPr lang="en-US" dirty="0"/>
              <a:t>`) and a timestamp for the expiration of the subscription (`</a:t>
            </a:r>
            <a:r>
              <a:rPr lang="en-US" dirty="0" err="1"/>
              <a:t>expirationDateTime</a:t>
            </a:r>
            <a:r>
              <a:rPr lang="en-US" dirty="0"/>
              <a:t>`).</a:t>
            </a:r>
          </a:p>
          <a:p>
            <a:endParaRPr lang="en-US" dirty="0"/>
          </a:p>
          <a:p>
            <a:r>
              <a:rPr lang="en-US" dirty="0"/>
              <a:t>Notice the `</a:t>
            </a:r>
            <a:r>
              <a:rPr lang="en-US" dirty="0" err="1"/>
              <a:t>clientState</a:t>
            </a:r>
            <a:r>
              <a:rPr lang="en-US" dirty="0"/>
              <a:t>` property in the body of the requests. This value will be included in every change notification to your registered endpoint. You can use this value to validate that the requests your endpoint receives are from your subscription, and not from someone else. The value of this property is of type `string` and can be anything you want it to be.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5/27/21 9:43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917950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the process for renewing a subscription. This is done by submitting an HTTP PATCH request to the endpoint of the subscription.</a:t>
            </a:r>
          </a:p>
          <a:p>
            <a:endParaRPr lang="en-US" dirty="0"/>
          </a:p>
          <a:p>
            <a:r>
              <a:rPr lang="en-US" dirty="0"/>
              <a:t>In the following example, note the endpoint includes the subscription ID, **47e861c4-2db2-455a-8774-57658ba185a1**, in the address:</a:t>
            </a:r>
          </a:p>
          <a:p>
            <a:endParaRPr lang="en-US" dirty="0"/>
          </a:p>
          <a:p>
            <a:r>
              <a:rPr lang="en-US" dirty="0"/>
              <a:t>The body of the request includes a single property, `</a:t>
            </a:r>
            <a:r>
              <a:rPr lang="en-US" dirty="0" err="1"/>
              <a:t>expirationDateTime</a:t>
            </a:r>
            <a:r>
              <a:rPr lang="en-US" dirty="0"/>
              <a:t>`, with the timestamp of the new expiration time.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5/27/21 9:43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303631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Graph exposes multiple endpoints for developers to create and manage subscriptions:</a:t>
            </a:r>
          </a:p>
          <a:p>
            <a:endParaRPr lang="en-US" dirty="0"/>
          </a:p>
          <a:p>
            <a:r>
              <a:rPr lang="en-US" dirty="0"/>
              <a:t>- **Create subscriptions**</a:t>
            </a:r>
          </a:p>
          <a:p>
            <a:r>
              <a:rPr lang="en-US" dirty="0"/>
              <a:t>  - HTTP POST https://</a:t>
            </a:r>
            <a:r>
              <a:rPr lang="en-US" dirty="0" err="1"/>
              <a:t>graph.microsoft.com</a:t>
            </a:r>
            <a:r>
              <a:rPr lang="en-US" dirty="0"/>
              <a:t>/v1.0/subscriptions</a:t>
            </a:r>
          </a:p>
          <a:p>
            <a:r>
              <a:rPr lang="en-US" dirty="0"/>
              <a:t>  - Include the details of the subscription in the request body</a:t>
            </a:r>
          </a:p>
          <a:p>
            <a:r>
              <a:rPr lang="en-US" dirty="0"/>
              <a:t>- **List subscriptions**</a:t>
            </a:r>
          </a:p>
          <a:p>
            <a:r>
              <a:rPr lang="en-US" dirty="0"/>
              <a:t>  - HTTP GET https://</a:t>
            </a:r>
            <a:r>
              <a:rPr lang="en-US" dirty="0" err="1"/>
              <a:t>graph.microsoft.com</a:t>
            </a:r>
            <a:r>
              <a:rPr lang="en-US" dirty="0"/>
              <a:t>/v1.0/subscriptions</a:t>
            </a:r>
          </a:p>
          <a:p>
            <a:r>
              <a:rPr lang="en-US" dirty="0"/>
              <a:t>  - Retrieve a list of all active, non-expired, subscriptions</a:t>
            </a:r>
          </a:p>
          <a:p>
            <a:r>
              <a:rPr lang="en-US" dirty="0"/>
              <a:t>- **Get one subscription**</a:t>
            </a:r>
          </a:p>
          <a:p>
            <a:r>
              <a:rPr lang="en-US" dirty="0"/>
              <a:t>  - HTTP GET https://</a:t>
            </a:r>
            <a:r>
              <a:rPr lang="en-US" dirty="0" err="1"/>
              <a:t>graph.microsoft.com</a:t>
            </a:r>
            <a:r>
              <a:rPr lang="en-US" dirty="0"/>
              <a:t>/v1.0/subscriptions/{GUID}</a:t>
            </a:r>
          </a:p>
          <a:p>
            <a:r>
              <a:rPr lang="en-US" dirty="0"/>
              <a:t>  - Retrieve the details of a specific subscription using the subscription's ID</a:t>
            </a:r>
          </a:p>
          <a:p>
            <a:r>
              <a:rPr lang="en-US" dirty="0"/>
              <a:t>- **Update subscription**</a:t>
            </a:r>
          </a:p>
          <a:p>
            <a:r>
              <a:rPr lang="en-US" dirty="0"/>
              <a:t>  - HTTP PATCH https://</a:t>
            </a:r>
            <a:r>
              <a:rPr lang="en-US" dirty="0" err="1"/>
              <a:t>graph.microsoft.com</a:t>
            </a:r>
            <a:r>
              <a:rPr lang="en-US" dirty="0"/>
              <a:t>/v1.0/subscriptions/{GUID}</a:t>
            </a:r>
          </a:p>
          <a:p>
            <a:r>
              <a:rPr lang="en-US" dirty="0"/>
              <a:t>  - Update the expiration time of the subscription</a:t>
            </a:r>
          </a:p>
          <a:p>
            <a:r>
              <a:rPr lang="en-US" dirty="0"/>
              <a:t>- **Delete subscription**</a:t>
            </a:r>
          </a:p>
          <a:p>
            <a:r>
              <a:rPr lang="en-US" dirty="0"/>
              <a:t>  - HTTP DELETE https://</a:t>
            </a:r>
            <a:r>
              <a:rPr lang="en-US" dirty="0" err="1"/>
              <a:t>graph.microsoft.com</a:t>
            </a:r>
            <a:r>
              <a:rPr lang="en-US" dirty="0"/>
              <a:t>/v1.0/subscriptions/{GUID}</a:t>
            </a:r>
          </a:p>
          <a:p>
            <a:r>
              <a:rPr lang="en-US" dirty="0"/>
              <a:t>  - Delete an existing subscription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5/27/21 9:43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9358035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5/27/21 9:43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6550235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custom applications have a need to track and replicate changes between two systems. For example, updates to user information in the master Azure AD directory for an organization, such as office addresses, manager, and contact phone numbers need to be recorded in time reporting systems or other back-office platforms. One way developers can monitor a source system for changes is by polling the system to detect changes.</a:t>
            </a:r>
          </a:p>
          <a:p>
            <a:endParaRPr lang="en-US" dirty="0"/>
          </a:p>
          <a:p>
            <a:r>
              <a:rPr lang="en-US" dirty="0"/>
              <a:t>As you learned in a previous unit, an alternative to the polling pattern, developers can leverage change notifications in Microsoft Graph to be notified when entities change. While this addresses one part of the problem, what happens in the case where a change notification subscription expires? In this case, your application may miss changes to entities when the subscription was not active. In addition, what happens if a change notification wasn't fired by Microsoft Graph because of a system error? In these cases, your application would have to temporarily rely on the polling pattern.</a:t>
            </a:r>
          </a:p>
          <a:p>
            <a:endParaRPr lang="en-US" dirty="0"/>
          </a:p>
          <a:p>
            <a:r>
              <a:rPr lang="en-US" dirty="0"/>
              <a:t>There's another option that developers can leverage for certain endpoints in Microsoft Graph that, when combined with change notifications, enables applications to avoid the polling pattern in a robust and fault tolerant way. This is done using the track changes capability, also known as the delta query.</a:t>
            </a:r>
          </a:p>
          <a:p>
            <a:endParaRPr lang="en-US" dirty="0"/>
          </a:p>
          <a:p>
            <a:r>
              <a:rPr lang="en-US" dirty="0"/>
              <a:t>Delta query is supported on email messages, groups, users, and the events object in Microsoft Graph.</a:t>
            </a:r>
          </a:p>
          <a:p>
            <a:endParaRPr lang="en-US" dirty="0"/>
          </a:p>
          <a:p>
            <a:r>
              <a:rPr lang="en-US" dirty="0"/>
              <a:t>The way it works is that an application submits an HTTP GET request to a particular endpoint, `/users` for example. In the request, the endpoint has the `/delta` function added to the end of the URL.</a:t>
            </a:r>
          </a:p>
          <a:p>
            <a:endParaRPr lang="en-US" dirty="0"/>
          </a:p>
          <a:p>
            <a:r>
              <a:rPr lang="en-US" dirty="0"/>
              <a:t>Microsoft Graph will respond with a list of all the users in the collection just like a normal HTTP GET request. However, it will include a new property, `</a:t>
            </a:r>
            <a:r>
              <a:rPr lang="en-US" dirty="0" err="1"/>
              <a:t>odata.deltaLink</a:t>
            </a:r>
            <a:r>
              <a:rPr lang="en-US" dirty="0"/>
              <a:t>`, in the response. The value of this property is a link that your application should save for future use. At some point in the future, your application can use this delta link URL to submit the same request to the `/users` endpoint, except the response will only include those items that have changed since the first call was submitted.</a:t>
            </a:r>
          </a:p>
          <a:p>
            <a:endParaRPr lang="en-US" dirty="0"/>
          </a:p>
          <a:p>
            <a:r>
              <a:rPr lang="en-US" dirty="0"/>
              <a:t>This second response will include a new delta link that your application should save, replacing the previous delta link. The application can then use this new value to retrieve all changed items since the second request was submitted. Each time you make a new request, the delta link will change, allowing your application to only retrieve those items that have changed since the previous request.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5/27/21 9:43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1464578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a sample request. The following request will get a list of all users from Microsoft Graph.</a:t>
            </a:r>
          </a:p>
          <a:p>
            <a:endParaRPr lang="en-US" dirty="0"/>
          </a:p>
          <a:p>
            <a:r>
              <a:rPr lang="en-US" dirty="0"/>
              <a:t>This first time this is submitted, you'll receive a list of all users in the directory. Notice the response includes the `</a:t>
            </a:r>
            <a:r>
              <a:rPr lang="en-US" dirty="0" err="1"/>
              <a:t>odata.deltaLink</a:t>
            </a:r>
            <a:r>
              <a:rPr lang="en-US" dirty="0"/>
              <a:t>` property.</a:t>
            </a:r>
          </a:p>
          <a:p>
            <a:endParaRPr lang="en-US" dirty="0"/>
          </a:p>
          <a:p>
            <a:r>
              <a:rPr lang="en-US" dirty="0"/>
              <a:t>If there are multiple pages of data returned, the delta link will be present in the last page of the results.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5/27/21 9:46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04540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apps can use change notifications and track changes both together to create a robust, reliable, and performant experience.</a:t>
            </a:r>
          </a:p>
          <a:p>
            <a:endParaRPr lang="en-US" dirty="0"/>
          </a:p>
          <a:p>
            <a:r>
              <a:rPr lang="en-US" dirty="0"/>
              <a:t>Change notifications are going to notify your app when something changes with a collection supported by Microsoft Graph. When Microsoft Graph notifies your application that something changed, instead of your app requesting all the information from Microsoft Graph on the entity that triggered the notification, instead it can use the delta query retrieve all changes that have happened since the last request.</a:t>
            </a:r>
          </a:p>
          <a:p>
            <a:endParaRPr lang="en-US" dirty="0"/>
          </a:p>
          <a:p>
            <a:r>
              <a:rPr lang="en-US" dirty="0"/>
              <a:t>With this pattern, your app could first, create a change notification subscription for changes to the `/users` endpoint in Microsoft Graph. Then, immediately after creating the subscription, the application can request all users from Microsoft Graph as a delta query. After processing all the users in the response, your app would save the delta query link.</a:t>
            </a:r>
          </a:p>
          <a:p>
            <a:endParaRPr lang="en-US" dirty="0"/>
          </a:p>
          <a:p>
            <a:r>
              <a:rPr lang="en-US" dirty="0"/>
              <a:t>In the future, change notifications are used to notify your application that something changed. You can use this as a trigger to resubmit the delta query for all changes that have happened since the first request, or one of the later requests. This way, your application can be assured to not miss any changes that happen even if there is when a subscription expires or there's an unforeseen error in the processing of, or sending, the change notification.</a:t>
            </a:r>
          </a:p>
          <a:p>
            <a:endParaRPr lang="en-US" dirty="0"/>
          </a:p>
          <a:p>
            <a:r>
              <a:rPr lang="en-US" dirty="0"/>
              <a:t>To make the application as fault tolerant as possible, it's recommended to have a scheduled process check for a valid subscription and renew it if the expiration time is coming up soon. Its also recommended to schedule a delta query request to occur on regular intervals to cover the scenario where there was a gap in an active subscription and or where a notification of a change wasn't received for some unknown reason.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5/27/21 9:43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767729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Graph is the gateway to your data in the Microsoft Cloud as you can see from the list of resources, services and entities at the bottom of the slide, there are a lot of things we can take advantage of in the Microsoft 365 platform. We can work with mail, calendar, contacts, tasks in addition to content inside of SharePoint sites and lists, files inside of OneDrive, interact with Microsoft Teams and many more things we can take advantage of.</a:t>
            </a:r>
          </a:p>
          <a:p>
            <a:endParaRPr lang="en-US" dirty="0"/>
          </a:p>
          <a:p>
            <a:r>
              <a:rPr lang="en-US" dirty="0"/>
              <a:t>Each of these services typically has it’s own API that we can leverage to read and write to these different services. However it can be challenging and cumbersome to work with these different services as each has implemented their own endpoint, permission model, syntax for performing some operations like searching and other subtleties. Each endpoint is also secured with Azure AD which means that developers will need to authenticate with Azure AD and obtain an OAuth access token for each service they want to work with.</a:t>
            </a:r>
          </a:p>
          <a:p>
            <a:endParaRPr lang="en-US" dirty="0"/>
          </a:p>
          <a:p>
            <a:r>
              <a:rPr lang="en-US" dirty="0"/>
              <a:t>The Microsoft Graph addresses many of these challenges by acting as a proxy to a lot of these different services. It encompasses data residing in Office 365 such as mail, calendar, contacts and OneDrive as well as many others. In addition, it also provides access to Windows 10 and Enterprise Mobility + Security under a single endpoint. This endpoint, https://</a:t>
            </a:r>
            <a:r>
              <a:rPr lang="en-US" dirty="0" err="1"/>
              <a:t>graph.microsoft.com</a:t>
            </a:r>
            <a:r>
              <a:rPr lang="en-US" dirty="0"/>
              <a:t>, allows developers to create applications that will only have to authenticate once and obtain a single access token that can be used to retrieve data from multiple sources, greatly simplifying the development process.</a:t>
            </a:r>
          </a:p>
          <a:p>
            <a:endParaRPr lang="en-US" dirty="0"/>
          </a:p>
          <a:p>
            <a:r>
              <a:rPr lang="en-US" dirty="0"/>
              <a:t>Each service will sill have their individual permissions, or scopes, but all these permissions are defined in a single place under the Microsoft Graph endpoint, and it handles the underlying calls and permission requests to each of these different endpoints.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5/27/21 9:43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4451818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5/27/21 9:43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655023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previous slide stated, the Microsoft Graph is your gateway to all data in Microsoft 365. It is a single resource that proxies multiple Microsoft services. </a:t>
            </a:r>
          </a:p>
          <a:p>
            <a:endParaRPr lang="en-US" dirty="0"/>
          </a:p>
          <a:p>
            <a:r>
              <a:rPr lang="en-US" dirty="0"/>
              <a:t>Because the Microsoft Graph acts as a proxy endpoint to multiple endpoints for each Microsoft 365 service, it will simplify the process of obtaining OAuth access tokens that you must include with each request to one of these endpoints. Unlike the process of obtaining a different token for each endpoint, the Microsoft Graph enables you to obtain a single access token to submit requests that can retrieve data from all the services and endpoints the Microsoft Graph exposes.</a:t>
            </a:r>
          </a:p>
          <a:p>
            <a:endParaRPr lang="en-US" dirty="0"/>
          </a:p>
          <a:p>
            <a:r>
              <a:rPr lang="en-US" dirty="0"/>
              <a:t>One of the other challenges we used to have with these different services was determining the endpoint URL for each service as some were unique per user. To address this, Microsoft created a directory service that you could query to determine what the URL was for the different services. However, the Microsoft Graph greatly simplifies this for you with two special endpoints. The /me and /</a:t>
            </a:r>
            <a:r>
              <a:rPr lang="en-US" dirty="0" err="1"/>
              <a:t>myorganization</a:t>
            </a:r>
            <a:r>
              <a:rPr lang="en-US" dirty="0"/>
              <a:t> endpoints will take you to the root of your user entity or your organization in the Microsoft Graph.</a:t>
            </a:r>
          </a:p>
          <a:p>
            <a:endParaRPr lang="en-US" dirty="0"/>
          </a:p>
          <a:p>
            <a:r>
              <a:rPr lang="en-US" dirty="0"/>
              <a:t>This module will explain how you can easily find relationships between entities in the Microsoft Graph and traverse these objects to find related content. Using the /me and /</a:t>
            </a:r>
            <a:r>
              <a:rPr lang="en-US" dirty="0" err="1"/>
              <a:t>myorganization</a:t>
            </a:r>
            <a:r>
              <a:rPr lang="en-US" dirty="0"/>
              <a:t> endpoint in combination with the ability to traverse related entities, the Microsoft Graph makes it easy to access your data.</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5/27/21 9:43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020195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Developers can create all sorts of applications that will communicate with the Microsoft Graph. To support as many developers and platforms as possible, the Microsoft Graph has two options for developers to choose from when integrating the Microsoft Graph into their applications.</a:t>
            </a:r>
          </a:p>
          <a:p>
            <a:endParaRPr lang="en-US" dirty="0"/>
          </a:p>
          <a:p>
            <a:r>
              <a:rPr lang="en-US"/>
              <a:t>At its </a:t>
            </a:r>
            <a:r>
              <a:rPr lang="en-US" dirty="0"/>
              <a:t>core, the Microsoft Graph is a REST API. This means that developers can use any platform, any framework and any programming language they are most comfortable with. The only requirement is that they can issue common HTTP requests and process HTTP responses, which all recent platforms, frameworks and languages can do.</a:t>
            </a:r>
          </a:p>
          <a:p>
            <a:endParaRPr lang="en-US" dirty="0"/>
          </a:p>
          <a:p>
            <a:r>
              <a:rPr lang="en-US" dirty="0"/>
              <a:t>In addition, the Microsoft Graph also provides multiple native SDKs for developers who want to leverage a rich programming model within their applications. These SDKs are available for multiple platforms and simplify the process of interacting with the Microsoft Graph’s REST API, abstracting away the tasks of constructing, submitting and processing the REST requests and responses with the Microsoft Graph REST API.</a:t>
            </a:r>
          </a:p>
          <a:p>
            <a:endParaRPr lang="en-US" dirty="0"/>
          </a:p>
          <a:p>
            <a:r>
              <a:rPr lang="en-US" dirty="0"/>
              <a:t>You will likely find an existing SDK for the platform and language you are working on as you’ll find all the popular platforms covered, including .NET, iOS, Android, Java, </a:t>
            </a:r>
            <a:r>
              <a:rPr lang="en-US" dirty="0" err="1"/>
              <a:t>PhP</a:t>
            </a:r>
            <a:r>
              <a:rPr lang="en-US" dirty="0"/>
              <a:t>, Ruby, JavaScript and many more.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5/27/21 9:43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054051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Microsoft Graph supports two styles of authentication. One option supports users to authenticate using either an Azure AD account, also known as a Work &amp; School account, or a Microsoft Account. The former account is typically used to access content and resources within Office 365 and Microsoft 365. The latter account type, a Microsoft Account, is used to access consumer resources such as OneDrive Consumer, </a:t>
            </a:r>
            <a:r>
              <a:rPr lang="en-US" dirty="0" err="1"/>
              <a:t>Outlook.com</a:t>
            </a:r>
            <a:r>
              <a:rPr lang="en-US" dirty="0"/>
              <a:t> and other related services.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5/27/21 9:43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824094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What’s nice about the Microsoft Graph supporting both styles of authentication, is that the same API and endpoints can be used to create applications that will expose business data in Microsoft 365 or consumer data within Microsoft’s consumer services. This makes it easy for developers to learn a single API and have the ability to configure their application to support both business and consumer data that is driven strictly by the user and what type of account they login with.</a:t>
            </a: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5/27/21</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865448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focus on a specific feature Microsoft Graph has to offer developers: change notifications.</a:t>
            </a:r>
          </a:p>
          <a:p>
            <a:endParaRPr lang="en-US" dirty="0"/>
          </a:p>
          <a:p>
            <a:r>
              <a:rPr lang="en-US" dirty="0"/>
              <a:t>Change notifications enable applications to be alerted when data changes or is created in Microsoft Graph. When the wanted entity is created, updated, or deleted, Microsoft Graph submits an HTTP POST to the specified endpoint. Your custom endpoint listens for these messages and acts on them based on the logic defined by your business requirements.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5/27/21 9:42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573339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can you get notifications for?</a:t>
            </a:r>
          </a:p>
          <a:p>
            <a:endParaRPr lang="en-US" dirty="0"/>
          </a:p>
          <a:p>
            <a:r>
              <a:rPr lang="en-US" dirty="0"/>
              <a:t>You can get notifications on messages, events, contacts, users, groups, conversations, OneDrive files, alerts, and more. This allows you to stay up to date and in sync with data that that is accessible via Microsoft Graph. It also allows you to avoid implementing a polling infrastructure where you submit requests to Microsoft Graph at regular intervals to get the most recent changes. Instead, you can go back to Microsoft Graph asking for changes when a notification is received by your application. This way you'll never miss a change to data that is exposed or was accessible via Microsoft Graph.</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5/27/21 9:42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676882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a couple of different example notifications scenarios.</a:t>
            </a:r>
          </a:p>
          <a:p>
            <a:endParaRPr lang="en-US" dirty="0"/>
          </a:p>
          <a:p>
            <a:r>
              <a:rPr lang="en-US" sz="900" b="0" kern="1200" dirty="0">
                <a:solidFill>
                  <a:schemeClr val="tx1"/>
                </a:solidFill>
                <a:effectLst/>
                <a:latin typeface="Segoe UI Light" pitchFamily="34" charset="0"/>
                <a:ea typeface="+mn-ea"/>
                <a:cs typeface="+mn-cs"/>
              </a:rPr>
              <a:t>When an email is received, you want to translate it from its native language to another language and make it easier for the consumer to read that email.</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When a new user is added to your organization, you want to automatically create an account for that user in your corporate third-party time tracking system and send them an email alerting them that their new account has been set up.  </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How would you implement these scenarios with change notifications?</a:t>
            </a:r>
          </a:p>
          <a:p>
            <a:endParaRPr lang="en-US" dirty="0"/>
          </a:p>
          <a:p>
            <a:r>
              <a:rPr lang="en-US" sz="900" b="0" kern="1200" dirty="0">
                <a:solidFill>
                  <a:schemeClr val="tx1"/>
                </a:solidFill>
                <a:effectLst/>
                <a:latin typeface="Segoe UI Light" pitchFamily="34" charset="0"/>
                <a:ea typeface="+mn-ea"/>
                <a:cs typeface="+mn-cs"/>
              </a:rPr>
              <a:t>You first need to create an app that will host a web API to listen for notifications. This will be the component that will not only trigger the request to create the subscription, but it will also manage subscription renewals and receive and respond to notifications received from Microsoft Graph.</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5/27/21 9:42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728022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lt;blank&g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AD84F-4448-E244-BFB0-68B1AB3369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3EEA01-F3DD-1B46-91DF-147CA87DE2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273465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66052CA-4558-7444-AA9D-350A0672B116}"/>
              </a:ext>
            </a:extLst>
          </p:cNvPr>
          <p:cNvPicPr>
            <a:picLocks noChangeAspect="1"/>
          </p:cNvPicPr>
          <p:nvPr userDrawn="1"/>
        </p:nvPicPr>
        <p:blipFill>
          <a:blip r:embed="rId2"/>
          <a:srcRect/>
          <a:stretch/>
        </p:blipFill>
        <p:spPr>
          <a:xfrm>
            <a:off x="-6294441" y="5354"/>
            <a:ext cx="12182481" cy="6852646"/>
          </a:xfrm>
          <a:prstGeom prst="rect">
            <a:avLst/>
          </a:prstGeom>
        </p:spPr>
      </p:pic>
      <p:sp>
        <p:nvSpPr>
          <p:cNvPr id="2" name="Title 1">
            <a:extLst>
              <a:ext uri="{FF2B5EF4-FFF2-40B4-BE49-F238E27FC236}">
                <a16:creationId xmlns:a16="http://schemas.microsoft.com/office/drawing/2014/main" id="{7F781EA7-3C82-BA49-9649-D5198392CCC2}"/>
              </a:ext>
            </a:extLst>
          </p:cNvPr>
          <p:cNvSpPr>
            <a:spLocks noGrp="1"/>
          </p:cNvSpPr>
          <p:nvPr>
            <p:ph type="title"/>
          </p:nvPr>
        </p:nvSpPr>
        <p:spPr>
          <a:xfrm>
            <a:off x="839788" y="728132"/>
            <a:ext cx="3932237" cy="1642757"/>
          </a:xfrm>
        </p:spPr>
        <p:txBody>
          <a:bodyPr anchor="b">
            <a:normAutofit/>
          </a:bodyPr>
          <a:lstStyle>
            <a:lvl1pPr>
              <a:defRPr sz="2750">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63B55D1-E076-3F48-B4D5-0772CFE489F0}"/>
              </a:ext>
            </a:extLst>
          </p:cNvPr>
          <p:cNvSpPr>
            <a:spLocks noGrp="1"/>
          </p:cNvSpPr>
          <p:nvPr>
            <p:ph idx="1"/>
          </p:nvPr>
        </p:nvSpPr>
        <p:spPr>
          <a:xfrm>
            <a:off x="6303962" y="292237"/>
            <a:ext cx="5602292" cy="6155880"/>
          </a:xfrm>
        </p:spPr>
        <p:txBody>
          <a:bodyPr/>
          <a:lstStyle>
            <a:lvl1pPr>
              <a:defRPr sz="2800">
                <a:solidFill>
                  <a:srgbClr val="3F115C"/>
                </a:solidFill>
              </a:defRPr>
            </a:lvl1pPr>
            <a:lvl2pPr>
              <a:defRPr sz="2400">
                <a:solidFill>
                  <a:srgbClr val="3F115C"/>
                </a:solidFill>
              </a:defRPr>
            </a:lvl2pPr>
            <a:lvl3pPr>
              <a:defRPr sz="2400">
                <a:solidFill>
                  <a:srgbClr val="3F115C"/>
                </a:solidFill>
              </a:defRPr>
            </a:lvl3pPr>
            <a:lvl4pPr>
              <a:defRPr sz="2400">
                <a:solidFill>
                  <a:srgbClr val="3F115C"/>
                </a:solidFill>
              </a:defRPr>
            </a:lvl4pPr>
            <a:lvl5pPr>
              <a:defRPr sz="2400">
                <a:solidFill>
                  <a:srgbClr val="3F115C"/>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044ACEC-DC2F-804F-A5F7-EE1D6479DCA9}"/>
              </a:ext>
            </a:extLst>
          </p:cNvPr>
          <p:cNvSpPr>
            <a:spLocks noGrp="1"/>
          </p:cNvSpPr>
          <p:nvPr>
            <p:ph type="body" sz="half" idx="2"/>
          </p:nvPr>
        </p:nvSpPr>
        <p:spPr>
          <a:xfrm>
            <a:off x="839788" y="2528198"/>
            <a:ext cx="3932237" cy="3340790"/>
          </a:xfrm>
        </p:spPr>
        <p:txBody>
          <a:bodyPr/>
          <a:lstStyle>
            <a:lvl1pPr marL="0" indent="0">
              <a:buNone/>
              <a:defRPr sz="2000">
                <a:solidFill>
                  <a:schemeClr val="bg1"/>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8" name="Picture 17">
            <a:extLst>
              <a:ext uri="{FF2B5EF4-FFF2-40B4-BE49-F238E27FC236}">
                <a16:creationId xmlns:a16="http://schemas.microsoft.com/office/drawing/2014/main" id="{73569163-AB09-6F4A-BB42-E2754891F453}"/>
              </a:ext>
            </a:extLst>
          </p:cNvPr>
          <p:cNvPicPr>
            <a:picLocks noChangeAspect="1"/>
          </p:cNvPicPr>
          <p:nvPr userDrawn="1"/>
        </p:nvPicPr>
        <p:blipFill>
          <a:blip r:embed="rId3"/>
          <a:stretch>
            <a:fillRect/>
          </a:stretch>
        </p:blipFill>
        <p:spPr>
          <a:xfrm>
            <a:off x="255833" y="6438940"/>
            <a:ext cx="704519" cy="152646"/>
          </a:xfrm>
          <a:prstGeom prst="rect">
            <a:avLst/>
          </a:prstGeom>
        </p:spPr>
      </p:pic>
      <p:pic>
        <p:nvPicPr>
          <p:cNvPr id="19" name="Picture 18">
            <a:extLst>
              <a:ext uri="{FF2B5EF4-FFF2-40B4-BE49-F238E27FC236}">
                <a16:creationId xmlns:a16="http://schemas.microsoft.com/office/drawing/2014/main" id="{A69CEFB0-A6E1-1846-A152-51152C5DF2C4}"/>
              </a:ext>
            </a:extLst>
          </p:cNvPr>
          <p:cNvPicPr>
            <a:picLocks noChangeAspect="1"/>
          </p:cNvPicPr>
          <p:nvPr userDrawn="1"/>
        </p:nvPicPr>
        <p:blipFill>
          <a:blip r:embed="rId4"/>
          <a:srcRect/>
          <a:stretch/>
        </p:blipFill>
        <p:spPr>
          <a:xfrm>
            <a:off x="255833" y="266414"/>
            <a:ext cx="824027" cy="204481"/>
          </a:xfrm>
          <a:prstGeom prst="rect">
            <a:avLst/>
          </a:prstGeom>
        </p:spPr>
      </p:pic>
      <p:pic>
        <p:nvPicPr>
          <p:cNvPr id="20" name="Picture 19">
            <a:extLst>
              <a:ext uri="{FF2B5EF4-FFF2-40B4-BE49-F238E27FC236}">
                <a16:creationId xmlns:a16="http://schemas.microsoft.com/office/drawing/2014/main" id="{FD027C8D-E85E-9F4E-82F6-B1BEF1E0996B}"/>
              </a:ext>
            </a:extLst>
          </p:cNvPr>
          <p:cNvPicPr>
            <a:picLocks noChangeAspect="1"/>
          </p:cNvPicPr>
          <p:nvPr userDrawn="1"/>
        </p:nvPicPr>
        <p:blipFill>
          <a:blip r:embed="rId5"/>
          <a:srcRect/>
          <a:stretch/>
        </p:blipFill>
        <p:spPr>
          <a:xfrm>
            <a:off x="4992604" y="5143495"/>
            <a:ext cx="624051" cy="313490"/>
          </a:xfrm>
          <a:prstGeom prst="rect">
            <a:avLst/>
          </a:prstGeom>
        </p:spPr>
      </p:pic>
      <p:pic>
        <p:nvPicPr>
          <p:cNvPr id="21" name="Picture 20">
            <a:extLst>
              <a:ext uri="{FF2B5EF4-FFF2-40B4-BE49-F238E27FC236}">
                <a16:creationId xmlns:a16="http://schemas.microsoft.com/office/drawing/2014/main" id="{E19BD395-EBBD-1347-9DCB-13B3DE6C59C5}"/>
              </a:ext>
            </a:extLst>
          </p:cNvPr>
          <p:cNvPicPr>
            <a:picLocks noChangeAspect="1"/>
          </p:cNvPicPr>
          <p:nvPr userDrawn="1"/>
        </p:nvPicPr>
        <p:blipFill>
          <a:blip r:embed="rId6"/>
          <a:srcRect/>
          <a:stretch/>
        </p:blipFill>
        <p:spPr>
          <a:xfrm>
            <a:off x="3737429" y="5456985"/>
            <a:ext cx="1988681" cy="1785020"/>
          </a:xfrm>
          <a:prstGeom prst="rect">
            <a:avLst/>
          </a:prstGeom>
        </p:spPr>
      </p:pic>
    </p:spTree>
    <p:extLst>
      <p:ext uri="{BB962C8B-B14F-4D97-AF65-F5344CB8AC3E}">
        <p14:creationId xmlns:p14="http://schemas.microsoft.com/office/powerpoint/2010/main" val="115103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3DAA9D0-26DD-8B4B-ADC5-00171DAD2A90}"/>
              </a:ext>
            </a:extLst>
          </p:cNvPr>
          <p:cNvPicPr>
            <a:picLocks noChangeAspect="1"/>
          </p:cNvPicPr>
          <p:nvPr userDrawn="1"/>
        </p:nvPicPr>
        <p:blipFill>
          <a:blip r:embed="rId2"/>
          <a:srcRect/>
          <a:stretch/>
        </p:blipFill>
        <p:spPr>
          <a:xfrm>
            <a:off x="-6294441" y="5354"/>
            <a:ext cx="12182481" cy="6852646"/>
          </a:xfrm>
          <a:prstGeom prst="rect">
            <a:avLst/>
          </a:prstGeom>
        </p:spPr>
      </p:pic>
      <p:sp>
        <p:nvSpPr>
          <p:cNvPr id="2" name="Title 1">
            <a:extLst>
              <a:ext uri="{FF2B5EF4-FFF2-40B4-BE49-F238E27FC236}">
                <a16:creationId xmlns:a16="http://schemas.microsoft.com/office/drawing/2014/main" id="{AB33F414-8725-A04A-B156-C018AA512E9B}"/>
              </a:ext>
            </a:extLst>
          </p:cNvPr>
          <p:cNvSpPr>
            <a:spLocks noGrp="1"/>
          </p:cNvSpPr>
          <p:nvPr>
            <p:ph type="title"/>
          </p:nvPr>
        </p:nvSpPr>
        <p:spPr>
          <a:xfrm>
            <a:off x="839788" y="694267"/>
            <a:ext cx="3932237" cy="1676623"/>
          </a:xfrm>
        </p:spPr>
        <p:txBody>
          <a:bodyPr anchor="b">
            <a:normAutofit/>
          </a:bodyPr>
          <a:lstStyle>
            <a:lvl1pPr>
              <a:defRPr sz="2750">
                <a:solidFill>
                  <a:schemeClr val="bg1"/>
                </a:solidFill>
                <a:latin typeface="+mj-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BF11C14-B3EF-274E-AB10-D59904158F34}"/>
              </a:ext>
            </a:extLst>
          </p:cNvPr>
          <p:cNvSpPr>
            <a:spLocks noGrp="1"/>
          </p:cNvSpPr>
          <p:nvPr>
            <p:ph type="pic" idx="1"/>
          </p:nvPr>
        </p:nvSpPr>
        <p:spPr>
          <a:xfrm>
            <a:off x="6108618" y="987425"/>
            <a:ext cx="5246769"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59A5E12B-C009-1F43-886D-EAE809449176}"/>
              </a:ext>
            </a:extLst>
          </p:cNvPr>
          <p:cNvSpPr>
            <a:spLocks noGrp="1"/>
          </p:cNvSpPr>
          <p:nvPr>
            <p:ph type="body" sz="half" idx="2"/>
          </p:nvPr>
        </p:nvSpPr>
        <p:spPr>
          <a:xfrm>
            <a:off x="839788" y="2494334"/>
            <a:ext cx="3932237" cy="3374654"/>
          </a:xfrm>
        </p:spPr>
        <p:txBody>
          <a:bodyPr>
            <a:normAutofit/>
          </a:bodyPr>
          <a:lstStyle>
            <a:lvl1pPr marL="0" indent="0">
              <a:buNone/>
              <a:defRPr sz="2000">
                <a:solidFill>
                  <a:schemeClr val="bg1"/>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a:extLst>
              <a:ext uri="{FF2B5EF4-FFF2-40B4-BE49-F238E27FC236}">
                <a16:creationId xmlns:a16="http://schemas.microsoft.com/office/drawing/2014/main" id="{E45211A2-0D36-3644-8C0F-1E5C8C36CB76}"/>
              </a:ext>
            </a:extLst>
          </p:cNvPr>
          <p:cNvPicPr>
            <a:picLocks noChangeAspect="1"/>
          </p:cNvPicPr>
          <p:nvPr userDrawn="1"/>
        </p:nvPicPr>
        <p:blipFill>
          <a:blip r:embed="rId3"/>
          <a:stretch>
            <a:fillRect/>
          </a:stretch>
        </p:blipFill>
        <p:spPr>
          <a:xfrm>
            <a:off x="266949" y="6448117"/>
            <a:ext cx="704519" cy="152646"/>
          </a:xfrm>
          <a:prstGeom prst="rect">
            <a:avLst/>
          </a:prstGeom>
        </p:spPr>
      </p:pic>
      <p:pic>
        <p:nvPicPr>
          <p:cNvPr id="10" name="Picture 9">
            <a:extLst>
              <a:ext uri="{FF2B5EF4-FFF2-40B4-BE49-F238E27FC236}">
                <a16:creationId xmlns:a16="http://schemas.microsoft.com/office/drawing/2014/main" id="{96D32B5C-712B-1447-B110-513FBC90638A}"/>
              </a:ext>
            </a:extLst>
          </p:cNvPr>
          <p:cNvPicPr>
            <a:picLocks noChangeAspect="1"/>
          </p:cNvPicPr>
          <p:nvPr userDrawn="1"/>
        </p:nvPicPr>
        <p:blipFill>
          <a:blip r:embed="rId4"/>
          <a:srcRect/>
          <a:stretch/>
        </p:blipFill>
        <p:spPr>
          <a:xfrm>
            <a:off x="266949" y="257237"/>
            <a:ext cx="824027" cy="204481"/>
          </a:xfrm>
          <a:prstGeom prst="rect">
            <a:avLst/>
          </a:prstGeom>
        </p:spPr>
      </p:pic>
      <p:pic>
        <p:nvPicPr>
          <p:cNvPr id="11" name="Picture 10">
            <a:extLst>
              <a:ext uri="{FF2B5EF4-FFF2-40B4-BE49-F238E27FC236}">
                <a16:creationId xmlns:a16="http://schemas.microsoft.com/office/drawing/2014/main" id="{FFB83FDE-2990-FC4F-BB8C-DD846791CBB3}"/>
              </a:ext>
            </a:extLst>
          </p:cNvPr>
          <p:cNvPicPr>
            <a:picLocks noChangeAspect="1"/>
          </p:cNvPicPr>
          <p:nvPr userDrawn="1"/>
        </p:nvPicPr>
        <p:blipFill>
          <a:blip r:embed="rId5"/>
          <a:srcRect/>
          <a:stretch/>
        </p:blipFill>
        <p:spPr>
          <a:xfrm>
            <a:off x="4992604" y="5143495"/>
            <a:ext cx="624051" cy="313490"/>
          </a:xfrm>
          <a:prstGeom prst="rect">
            <a:avLst/>
          </a:prstGeom>
        </p:spPr>
      </p:pic>
      <p:pic>
        <p:nvPicPr>
          <p:cNvPr id="12" name="Picture 11">
            <a:extLst>
              <a:ext uri="{FF2B5EF4-FFF2-40B4-BE49-F238E27FC236}">
                <a16:creationId xmlns:a16="http://schemas.microsoft.com/office/drawing/2014/main" id="{AFFB1867-E565-0D49-A20E-0DFF1EFAC7CC}"/>
              </a:ext>
            </a:extLst>
          </p:cNvPr>
          <p:cNvPicPr>
            <a:picLocks noChangeAspect="1"/>
          </p:cNvPicPr>
          <p:nvPr userDrawn="1"/>
        </p:nvPicPr>
        <p:blipFill>
          <a:blip r:embed="rId6"/>
          <a:srcRect/>
          <a:stretch/>
        </p:blipFill>
        <p:spPr>
          <a:xfrm>
            <a:off x="3737429" y="5456985"/>
            <a:ext cx="1988681" cy="1785020"/>
          </a:xfrm>
          <a:prstGeom prst="rect">
            <a:avLst/>
          </a:prstGeom>
        </p:spPr>
      </p:pic>
    </p:spTree>
    <p:extLst>
      <p:ext uri="{BB962C8B-B14F-4D97-AF65-F5344CB8AC3E}">
        <p14:creationId xmlns:p14="http://schemas.microsoft.com/office/powerpoint/2010/main" val="3131297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sideba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3B55D1-E076-3F48-B4D5-0772CFE489F0}"/>
              </a:ext>
            </a:extLst>
          </p:cNvPr>
          <p:cNvSpPr>
            <a:spLocks noGrp="1"/>
          </p:cNvSpPr>
          <p:nvPr>
            <p:ph idx="1"/>
          </p:nvPr>
        </p:nvSpPr>
        <p:spPr>
          <a:xfrm>
            <a:off x="3688880" y="292237"/>
            <a:ext cx="8217374" cy="6155880"/>
          </a:xfrm>
        </p:spPr>
        <p:txBody>
          <a:bodyPr/>
          <a:lstStyle>
            <a:lvl1pPr>
              <a:defRPr sz="2800">
                <a:solidFill>
                  <a:srgbClr val="3F115C"/>
                </a:solidFill>
              </a:defRPr>
            </a:lvl1pPr>
            <a:lvl2pPr>
              <a:defRPr sz="2400">
                <a:solidFill>
                  <a:srgbClr val="3F115C"/>
                </a:solidFill>
              </a:defRPr>
            </a:lvl2pPr>
            <a:lvl3pPr>
              <a:defRPr sz="2400">
                <a:solidFill>
                  <a:srgbClr val="3F115C"/>
                </a:solidFill>
              </a:defRPr>
            </a:lvl3pPr>
            <a:lvl4pPr>
              <a:defRPr sz="2400">
                <a:solidFill>
                  <a:srgbClr val="3F115C"/>
                </a:solidFill>
              </a:defRPr>
            </a:lvl4pPr>
            <a:lvl5pPr>
              <a:defRPr sz="2400">
                <a:solidFill>
                  <a:srgbClr val="3F115C"/>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29B34027-82DE-FA4E-AE3B-21B037453168}"/>
              </a:ext>
            </a:extLst>
          </p:cNvPr>
          <p:cNvPicPr>
            <a:picLocks noChangeAspect="1"/>
          </p:cNvPicPr>
          <p:nvPr userDrawn="1"/>
        </p:nvPicPr>
        <p:blipFill rotWithShape="1">
          <a:blip r:embed="rId2"/>
          <a:srcRect l="66416" r="6576"/>
          <a:stretch/>
        </p:blipFill>
        <p:spPr>
          <a:xfrm>
            <a:off x="1487" y="5354"/>
            <a:ext cx="3290353" cy="6852646"/>
          </a:xfrm>
          <a:prstGeom prst="rect">
            <a:avLst/>
          </a:prstGeom>
        </p:spPr>
      </p:pic>
      <p:pic>
        <p:nvPicPr>
          <p:cNvPr id="11" name="Picture 10">
            <a:extLst>
              <a:ext uri="{FF2B5EF4-FFF2-40B4-BE49-F238E27FC236}">
                <a16:creationId xmlns:a16="http://schemas.microsoft.com/office/drawing/2014/main" id="{CD3B5F5D-86B5-C249-A339-3525DA5E710E}"/>
              </a:ext>
            </a:extLst>
          </p:cNvPr>
          <p:cNvPicPr>
            <a:picLocks noChangeAspect="1"/>
          </p:cNvPicPr>
          <p:nvPr userDrawn="1"/>
        </p:nvPicPr>
        <p:blipFill>
          <a:blip r:embed="rId3"/>
          <a:stretch>
            <a:fillRect/>
          </a:stretch>
        </p:blipFill>
        <p:spPr>
          <a:xfrm>
            <a:off x="282617" y="6445440"/>
            <a:ext cx="704519" cy="152646"/>
          </a:xfrm>
          <a:prstGeom prst="rect">
            <a:avLst/>
          </a:prstGeom>
        </p:spPr>
      </p:pic>
      <p:pic>
        <p:nvPicPr>
          <p:cNvPr id="12" name="Picture 11">
            <a:extLst>
              <a:ext uri="{FF2B5EF4-FFF2-40B4-BE49-F238E27FC236}">
                <a16:creationId xmlns:a16="http://schemas.microsoft.com/office/drawing/2014/main" id="{D5E738F4-227B-8C4F-AD18-C211FA825020}"/>
              </a:ext>
            </a:extLst>
          </p:cNvPr>
          <p:cNvPicPr>
            <a:picLocks noChangeAspect="1"/>
          </p:cNvPicPr>
          <p:nvPr userDrawn="1"/>
        </p:nvPicPr>
        <p:blipFill>
          <a:blip r:embed="rId4"/>
          <a:srcRect/>
          <a:stretch/>
        </p:blipFill>
        <p:spPr>
          <a:xfrm>
            <a:off x="282617" y="259914"/>
            <a:ext cx="824027" cy="204481"/>
          </a:xfrm>
          <a:prstGeom prst="rect">
            <a:avLst/>
          </a:prstGeom>
        </p:spPr>
      </p:pic>
      <p:pic>
        <p:nvPicPr>
          <p:cNvPr id="13" name="Picture 12">
            <a:extLst>
              <a:ext uri="{FF2B5EF4-FFF2-40B4-BE49-F238E27FC236}">
                <a16:creationId xmlns:a16="http://schemas.microsoft.com/office/drawing/2014/main" id="{E8373E63-1095-4A41-9257-99451F4DA5AA}"/>
              </a:ext>
            </a:extLst>
          </p:cNvPr>
          <p:cNvPicPr>
            <a:picLocks noChangeAspect="1"/>
          </p:cNvPicPr>
          <p:nvPr userDrawn="1"/>
        </p:nvPicPr>
        <p:blipFill>
          <a:blip r:embed="rId5"/>
          <a:srcRect/>
          <a:stretch/>
        </p:blipFill>
        <p:spPr>
          <a:xfrm>
            <a:off x="2465670" y="5389665"/>
            <a:ext cx="645523" cy="324277"/>
          </a:xfrm>
          <a:prstGeom prst="rect">
            <a:avLst/>
          </a:prstGeom>
        </p:spPr>
      </p:pic>
      <p:pic>
        <p:nvPicPr>
          <p:cNvPr id="14" name="Picture 13">
            <a:extLst>
              <a:ext uri="{FF2B5EF4-FFF2-40B4-BE49-F238E27FC236}">
                <a16:creationId xmlns:a16="http://schemas.microsoft.com/office/drawing/2014/main" id="{A5C440AB-3072-B147-8808-F17A615A7B4E}"/>
              </a:ext>
            </a:extLst>
          </p:cNvPr>
          <p:cNvPicPr>
            <a:picLocks noChangeAspect="1"/>
          </p:cNvPicPr>
          <p:nvPr userDrawn="1"/>
        </p:nvPicPr>
        <p:blipFill>
          <a:blip r:embed="rId6"/>
          <a:srcRect/>
          <a:stretch/>
        </p:blipFill>
        <p:spPr>
          <a:xfrm>
            <a:off x="1458640" y="5713942"/>
            <a:ext cx="1591220" cy="1428263"/>
          </a:xfrm>
          <a:prstGeom prst="rect">
            <a:avLst/>
          </a:prstGeom>
        </p:spPr>
      </p:pic>
    </p:spTree>
    <p:extLst>
      <p:ext uri="{BB962C8B-B14F-4D97-AF65-F5344CB8AC3E}">
        <p14:creationId xmlns:p14="http://schemas.microsoft.com/office/powerpoint/2010/main" val="1548633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Marke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3B55D1-E076-3F48-B4D5-0772CFE489F0}"/>
              </a:ext>
            </a:extLst>
          </p:cNvPr>
          <p:cNvSpPr>
            <a:spLocks noGrp="1"/>
          </p:cNvSpPr>
          <p:nvPr>
            <p:ph idx="1"/>
          </p:nvPr>
        </p:nvSpPr>
        <p:spPr>
          <a:xfrm>
            <a:off x="3688880" y="2751513"/>
            <a:ext cx="8217374" cy="3696604"/>
          </a:xfrm>
        </p:spPr>
        <p:txBody>
          <a:bodyPr>
            <a:normAutofit/>
          </a:bodyPr>
          <a:lstStyle>
            <a:lvl1pPr marL="0" indent="0">
              <a:buNone/>
              <a:defRPr sz="5400">
                <a:solidFill>
                  <a:srgbClr val="3F115C"/>
                </a:solidFill>
              </a:defRPr>
            </a:lvl1pPr>
            <a:lvl2pPr marL="457200" indent="0">
              <a:buNone/>
              <a:defRPr sz="3200"/>
            </a:lvl2pPr>
            <a:lvl3pPr marL="914400" indent="0">
              <a:buNone/>
              <a:defRPr sz="3200"/>
            </a:lvl3pPr>
            <a:lvl4pPr marL="1371600" indent="0">
              <a:buNone/>
              <a:defRPr sz="3200"/>
            </a:lvl4pPr>
            <a:lvl5pPr marL="1828800" indent="0">
              <a:buNone/>
              <a:defRPr sz="3200"/>
            </a:lvl5pPr>
            <a:lvl6pPr>
              <a:defRPr sz="2000"/>
            </a:lvl6pPr>
            <a:lvl7pPr>
              <a:defRPr sz="2000"/>
            </a:lvl7pPr>
            <a:lvl8pPr>
              <a:defRPr sz="2000"/>
            </a:lvl8pPr>
            <a:lvl9pPr>
              <a:defRPr sz="2000"/>
            </a:lvl9pPr>
          </a:lstStyle>
          <a:p>
            <a:pPr lvl="0"/>
            <a:r>
              <a:rPr lang="en-US"/>
              <a:t>Click to edit Master text styles</a:t>
            </a:r>
          </a:p>
        </p:txBody>
      </p:sp>
      <p:pic>
        <p:nvPicPr>
          <p:cNvPr id="10" name="Picture 9">
            <a:extLst>
              <a:ext uri="{FF2B5EF4-FFF2-40B4-BE49-F238E27FC236}">
                <a16:creationId xmlns:a16="http://schemas.microsoft.com/office/drawing/2014/main" id="{29B34027-82DE-FA4E-AE3B-21B037453168}"/>
              </a:ext>
            </a:extLst>
          </p:cNvPr>
          <p:cNvPicPr>
            <a:picLocks noChangeAspect="1"/>
          </p:cNvPicPr>
          <p:nvPr userDrawn="1"/>
        </p:nvPicPr>
        <p:blipFill rotWithShape="1">
          <a:blip r:embed="rId2"/>
          <a:srcRect l="66416" r="6576"/>
          <a:stretch/>
        </p:blipFill>
        <p:spPr>
          <a:xfrm>
            <a:off x="1487" y="5354"/>
            <a:ext cx="3290353" cy="6852646"/>
          </a:xfrm>
          <a:prstGeom prst="rect">
            <a:avLst/>
          </a:prstGeom>
        </p:spPr>
      </p:pic>
      <p:pic>
        <p:nvPicPr>
          <p:cNvPr id="11" name="Picture 10">
            <a:extLst>
              <a:ext uri="{FF2B5EF4-FFF2-40B4-BE49-F238E27FC236}">
                <a16:creationId xmlns:a16="http://schemas.microsoft.com/office/drawing/2014/main" id="{CD3B5F5D-86B5-C249-A339-3525DA5E710E}"/>
              </a:ext>
            </a:extLst>
          </p:cNvPr>
          <p:cNvPicPr>
            <a:picLocks noChangeAspect="1"/>
          </p:cNvPicPr>
          <p:nvPr userDrawn="1"/>
        </p:nvPicPr>
        <p:blipFill>
          <a:blip r:embed="rId3"/>
          <a:stretch>
            <a:fillRect/>
          </a:stretch>
        </p:blipFill>
        <p:spPr>
          <a:xfrm>
            <a:off x="282617" y="6445440"/>
            <a:ext cx="704519" cy="152646"/>
          </a:xfrm>
          <a:prstGeom prst="rect">
            <a:avLst/>
          </a:prstGeom>
        </p:spPr>
      </p:pic>
      <p:pic>
        <p:nvPicPr>
          <p:cNvPr id="12" name="Picture 11">
            <a:extLst>
              <a:ext uri="{FF2B5EF4-FFF2-40B4-BE49-F238E27FC236}">
                <a16:creationId xmlns:a16="http://schemas.microsoft.com/office/drawing/2014/main" id="{D5E738F4-227B-8C4F-AD18-C211FA825020}"/>
              </a:ext>
            </a:extLst>
          </p:cNvPr>
          <p:cNvPicPr>
            <a:picLocks noChangeAspect="1"/>
          </p:cNvPicPr>
          <p:nvPr userDrawn="1"/>
        </p:nvPicPr>
        <p:blipFill>
          <a:blip r:embed="rId4"/>
          <a:srcRect/>
          <a:stretch/>
        </p:blipFill>
        <p:spPr>
          <a:xfrm>
            <a:off x="282617" y="259914"/>
            <a:ext cx="824027" cy="204481"/>
          </a:xfrm>
          <a:prstGeom prst="rect">
            <a:avLst/>
          </a:prstGeom>
        </p:spPr>
      </p:pic>
      <p:pic>
        <p:nvPicPr>
          <p:cNvPr id="13" name="Picture 12">
            <a:extLst>
              <a:ext uri="{FF2B5EF4-FFF2-40B4-BE49-F238E27FC236}">
                <a16:creationId xmlns:a16="http://schemas.microsoft.com/office/drawing/2014/main" id="{E8373E63-1095-4A41-9257-99451F4DA5AA}"/>
              </a:ext>
            </a:extLst>
          </p:cNvPr>
          <p:cNvPicPr>
            <a:picLocks noChangeAspect="1"/>
          </p:cNvPicPr>
          <p:nvPr userDrawn="1"/>
        </p:nvPicPr>
        <p:blipFill>
          <a:blip r:embed="rId5"/>
          <a:srcRect/>
          <a:stretch/>
        </p:blipFill>
        <p:spPr>
          <a:xfrm>
            <a:off x="2465670" y="5389665"/>
            <a:ext cx="645523" cy="324277"/>
          </a:xfrm>
          <a:prstGeom prst="rect">
            <a:avLst/>
          </a:prstGeom>
        </p:spPr>
      </p:pic>
      <p:pic>
        <p:nvPicPr>
          <p:cNvPr id="14" name="Picture 13">
            <a:extLst>
              <a:ext uri="{FF2B5EF4-FFF2-40B4-BE49-F238E27FC236}">
                <a16:creationId xmlns:a16="http://schemas.microsoft.com/office/drawing/2014/main" id="{A5C440AB-3072-B147-8808-F17A615A7B4E}"/>
              </a:ext>
            </a:extLst>
          </p:cNvPr>
          <p:cNvPicPr>
            <a:picLocks noChangeAspect="1"/>
          </p:cNvPicPr>
          <p:nvPr userDrawn="1"/>
        </p:nvPicPr>
        <p:blipFill>
          <a:blip r:embed="rId6"/>
          <a:srcRect/>
          <a:stretch/>
        </p:blipFill>
        <p:spPr>
          <a:xfrm>
            <a:off x="1458640" y="5713942"/>
            <a:ext cx="1591220" cy="1428263"/>
          </a:xfrm>
          <a:prstGeom prst="rect">
            <a:avLst/>
          </a:prstGeom>
        </p:spPr>
      </p:pic>
    </p:spTree>
    <p:extLst>
      <p:ext uri="{BB962C8B-B14F-4D97-AF65-F5344CB8AC3E}">
        <p14:creationId xmlns:p14="http://schemas.microsoft.com/office/powerpoint/2010/main" val="423479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98476-0142-634A-8363-0CCE54811ECD}"/>
              </a:ext>
            </a:extLst>
          </p:cNvPr>
          <p:cNvSpPr>
            <a:spLocks noGrp="1"/>
          </p:cNvSpPr>
          <p:nvPr>
            <p:ph type="title"/>
          </p:nvPr>
        </p:nvSpPr>
        <p:spPr>
          <a:xfrm>
            <a:off x="831850" y="1709738"/>
            <a:ext cx="10515600" cy="2852737"/>
          </a:xfrm>
        </p:spPr>
        <p:txBody>
          <a:bodyPr anchor="b">
            <a:normAutofit/>
          </a:bodyPr>
          <a:lstStyle>
            <a:lvl1pPr>
              <a:defRPr sz="5400">
                <a:solidFill>
                  <a:srgbClr val="3F115C"/>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711EBA-F90C-1646-8483-779BB4EE7A60}"/>
              </a:ext>
            </a:extLst>
          </p:cNvPr>
          <p:cNvSpPr>
            <a:spLocks noGrp="1"/>
          </p:cNvSpPr>
          <p:nvPr>
            <p:ph type="body" idx="1"/>
          </p:nvPr>
        </p:nvSpPr>
        <p:spPr>
          <a:xfrm>
            <a:off x="831850" y="4589463"/>
            <a:ext cx="10515600" cy="1500187"/>
          </a:xfrm>
        </p:spPr>
        <p:txBody>
          <a:bodyPr>
            <a:normAutofit/>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20" name="Picture 19">
            <a:extLst>
              <a:ext uri="{FF2B5EF4-FFF2-40B4-BE49-F238E27FC236}">
                <a16:creationId xmlns:a16="http://schemas.microsoft.com/office/drawing/2014/main" id="{396F7528-FC54-8442-91C4-A6405EC5A4BD}"/>
              </a:ext>
            </a:extLst>
          </p:cNvPr>
          <p:cNvPicPr>
            <a:picLocks noChangeAspect="1"/>
          </p:cNvPicPr>
          <p:nvPr userDrawn="1"/>
        </p:nvPicPr>
        <p:blipFill>
          <a:blip r:embed="rId2"/>
          <a:srcRect t="45029" b="45029"/>
          <a:stretch/>
        </p:blipFill>
        <p:spPr>
          <a:xfrm>
            <a:off x="0" y="6173449"/>
            <a:ext cx="12192000" cy="681874"/>
          </a:xfrm>
          <a:prstGeom prst="rect">
            <a:avLst/>
          </a:prstGeom>
        </p:spPr>
      </p:pic>
      <p:pic>
        <p:nvPicPr>
          <p:cNvPr id="22" name="Picture 21">
            <a:extLst>
              <a:ext uri="{FF2B5EF4-FFF2-40B4-BE49-F238E27FC236}">
                <a16:creationId xmlns:a16="http://schemas.microsoft.com/office/drawing/2014/main" id="{4265610D-277F-9E40-BE38-7210840C5615}"/>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23" name="Picture 22">
            <a:extLst>
              <a:ext uri="{FF2B5EF4-FFF2-40B4-BE49-F238E27FC236}">
                <a16:creationId xmlns:a16="http://schemas.microsoft.com/office/drawing/2014/main" id="{0A488D09-4DF2-E145-82D1-82432102131E}"/>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24" name="Picture 23">
            <a:extLst>
              <a:ext uri="{FF2B5EF4-FFF2-40B4-BE49-F238E27FC236}">
                <a16:creationId xmlns:a16="http://schemas.microsoft.com/office/drawing/2014/main" id="{29158FC3-418A-2F4F-8BE7-A6F3C8A61F9A}"/>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9" name="Picture 8">
            <a:extLst>
              <a:ext uri="{FF2B5EF4-FFF2-40B4-BE49-F238E27FC236}">
                <a16:creationId xmlns:a16="http://schemas.microsoft.com/office/drawing/2014/main" id="{18546414-7D8B-A741-84E1-55568E29722B}"/>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1386996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Picture Compare 3">
    <p:spTree>
      <p:nvGrpSpPr>
        <p:cNvPr id="1" name=""/>
        <p:cNvGrpSpPr/>
        <p:nvPr/>
      </p:nvGrpSpPr>
      <p:grpSpPr>
        <a:xfrm>
          <a:off x="0" y="0"/>
          <a:ext cx="0" cy="0"/>
          <a:chOff x="0" y="0"/>
          <a:chExt cx="0" cy="0"/>
        </a:xfrm>
      </p:grpSpPr>
      <p:sp>
        <p:nvSpPr>
          <p:cNvPr id="3" name="Rectangle 2"/>
          <p:cNvSpPr/>
          <p:nvPr userDrawn="1"/>
        </p:nvSpPr>
        <p:spPr bwMode="auto">
          <a:xfrm>
            <a:off x="455992" y="1599723"/>
            <a:ext cx="3618383" cy="312896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solidFill>
                <a:srgbClr val="3F115C"/>
              </a:soli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28727" y="1653042"/>
            <a:ext cx="2698612" cy="2411476"/>
          </a:xfrm>
        </p:spPr>
        <p:txBody>
          <a:bodyPr>
            <a:noAutofit/>
          </a:bodyPr>
          <a:lstStyle>
            <a:lvl1pPr marL="0" indent="0">
              <a:buNone/>
              <a:defRPr sz="1961">
                <a:solidFill>
                  <a:srgbClr val="3F115C"/>
                </a:solidFill>
              </a:defRPr>
            </a:lvl1pPr>
          </a:lstStyle>
          <a:p>
            <a:pPr lvl="0"/>
            <a:r>
              <a:rPr lang="en-US" dirty="0"/>
              <a:t>Picture</a:t>
            </a:r>
          </a:p>
        </p:txBody>
      </p:sp>
      <p:sp>
        <p:nvSpPr>
          <p:cNvPr id="6" name="Rectangle 5"/>
          <p:cNvSpPr/>
          <p:nvPr userDrawn="1"/>
        </p:nvSpPr>
        <p:spPr bwMode="auto">
          <a:xfrm>
            <a:off x="4303151" y="1599723"/>
            <a:ext cx="3618383" cy="312896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solidFill>
                <a:srgbClr val="3F115C"/>
              </a:solidFill>
              <a:ea typeface="Segoe UI" pitchFamily="34" charset="0"/>
              <a:cs typeface="Segoe UI" pitchFamily="34" charset="0"/>
            </a:endParaRPr>
          </a:p>
        </p:txBody>
      </p:sp>
      <p:sp>
        <p:nvSpPr>
          <p:cNvPr id="8" name="Rectangle 7"/>
          <p:cNvSpPr/>
          <p:nvPr userDrawn="1"/>
        </p:nvSpPr>
        <p:spPr bwMode="auto">
          <a:xfrm>
            <a:off x="8144081" y="1599723"/>
            <a:ext cx="3618383" cy="312896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solidFill>
                <a:srgbClr val="3F115C"/>
              </a:solidFill>
              <a:ea typeface="Segoe UI" pitchFamily="34" charset="0"/>
              <a:cs typeface="Segoe UI" pitchFamily="34" charset="0"/>
            </a:endParaRPr>
          </a:p>
        </p:txBody>
      </p:sp>
      <p:sp>
        <p:nvSpPr>
          <p:cNvPr id="2" name="Title 1"/>
          <p:cNvSpPr>
            <a:spLocks noGrp="1"/>
          </p:cNvSpPr>
          <p:nvPr>
            <p:ph type="title" hasCustomPrompt="1"/>
          </p:nvPr>
        </p:nvSpPr>
        <p:spPr>
          <a:xfrm>
            <a:off x="455995" y="609022"/>
            <a:ext cx="11306469" cy="425950"/>
          </a:xfrm>
        </p:spPr>
        <p:txBody>
          <a:bodyPr wrap="square" lIns="0" tIns="0" rIns="0" bIns="0">
            <a:spAutoFit/>
          </a:bodyPr>
          <a:lstStyle>
            <a:lvl1pPr>
              <a:lnSpc>
                <a:spcPts val="3137"/>
              </a:lnSpc>
              <a:defRPr sz="4400">
                <a:solidFill>
                  <a:srgbClr val="3F115C"/>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9621" y="4622870"/>
            <a:ext cx="3618381" cy="1186064"/>
          </a:xfrm>
        </p:spPr>
        <p:txBody>
          <a:bodyPr lIns="0" tIns="0" rIns="0" bIns="0">
            <a:normAutofit/>
          </a:bodyPr>
          <a:lstStyle>
            <a:lvl1pPr marL="0" indent="0">
              <a:lnSpc>
                <a:spcPts val="1765"/>
              </a:lnSpc>
              <a:spcBef>
                <a:spcPts val="882"/>
              </a:spcBef>
              <a:buNone/>
              <a:defRPr lang="en-US" sz="1400" b="1" kern="1200" spc="0" baseline="0" dirty="0">
                <a:solidFill>
                  <a:srgbClr val="3F115C"/>
                </a:solidFill>
                <a:latin typeface="+mn-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400">
                <a:solidFill>
                  <a:srgbClr val="3F115C"/>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13665" y="4622870"/>
            <a:ext cx="3618381" cy="1186064"/>
          </a:xfrm>
        </p:spPr>
        <p:txBody>
          <a:bodyPr lIns="0" tIns="0" rIns="0" bIns="0">
            <a:normAutofit/>
          </a:bodyPr>
          <a:lstStyle>
            <a:lvl1pPr marL="0" indent="0">
              <a:lnSpc>
                <a:spcPts val="1765"/>
              </a:lnSpc>
              <a:spcBef>
                <a:spcPts val="882"/>
              </a:spcBef>
              <a:buNone/>
              <a:defRPr lang="en-US" sz="1400" b="1" kern="1200" spc="0" baseline="0" dirty="0">
                <a:solidFill>
                  <a:srgbClr val="3F115C"/>
                </a:solidFill>
                <a:latin typeface="+mn-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400">
                <a:solidFill>
                  <a:srgbClr val="3F115C"/>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157709" y="4622870"/>
            <a:ext cx="3618381" cy="1186064"/>
          </a:xfrm>
        </p:spPr>
        <p:txBody>
          <a:bodyPr lIns="0" tIns="0" rIns="0" bIns="0">
            <a:normAutofit/>
          </a:bodyPr>
          <a:lstStyle>
            <a:lvl1pPr marL="0" indent="0">
              <a:lnSpc>
                <a:spcPts val="1765"/>
              </a:lnSpc>
              <a:spcBef>
                <a:spcPts val="882"/>
              </a:spcBef>
              <a:buNone/>
              <a:defRPr lang="en-US" sz="1400" b="1" kern="1200" spc="0" baseline="0" dirty="0">
                <a:solidFill>
                  <a:srgbClr val="3F115C"/>
                </a:solidFill>
                <a:latin typeface="+mn-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400">
                <a:solidFill>
                  <a:srgbClr val="3F115C"/>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773548" y="1653042"/>
            <a:ext cx="2698612" cy="2411476"/>
          </a:xfrm>
        </p:spPr>
        <p:txBody>
          <a:bodyPr>
            <a:noAutofit/>
          </a:bodyPr>
          <a:lstStyle>
            <a:lvl1pPr marL="0" indent="0">
              <a:buNone/>
              <a:defRPr sz="1961">
                <a:solidFill>
                  <a:srgbClr val="3F115C"/>
                </a:solidFill>
              </a:defRPr>
            </a:lvl1pPr>
          </a:lstStyle>
          <a:p>
            <a:pPr lvl="0"/>
            <a:r>
              <a:rPr lang="en-US" dirty="0"/>
              <a:t>Picture</a:t>
            </a:r>
          </a:p>
        </p:txBody>
      </p:sp>
      <p:sp>
        <p:nvSpPr>
          <p:cNvPr id="18" name="Content Placeholder 15"/>
          <p:cNvSpPr>
            <a:spLocks noGrp="1"/>
          </p:cNvSpPr>
          <p:nvPr>
            <p:ph sz="quarter" idx="19" hasCustomPrompt="1"/>
          </p:nvPr>
        </p:nvSpPr>
        <p:spPr>
          <a:xfrm>
            <a:off x="8618370" y="1653042"/>
            <a:ext cx="2698612" cy="2411476"/>
          </a:xfrm>
        </p:spPr>
        <p:txBody>
          <a:bodyPr>
            <a:noAutofit/>
          </a:bodyPr>
          <a:lstStyle>
            <a:lvl1pPr marL="0" indent="0">
              <a:buNone/>
              <a:defRPr sz="1961">
                <a:solidFill>
                  <a:srgbClr val="3F115C"/>
                </a:solidFill>
              </a:defRPr>
            </a:lvl1pPr>
          </a:lstStyle>
          <a:p>
            <a:pPr lvl="0"/>
            <a:r>
              <a:rPr lang="en-US" dirty="0"/>
              <a:t>Picture</a:t>
            </a:r>
          </a:p>
        </p:txBody>
      </p:sp>
      <p:pic>
        <p:nvPicPr>
          <p:cNvPr id="20" name="Picture 19">
            <a:extLst>
              <a:ext uri="{FF2B5EF4-FFF2-40B4-BE49-F238E27FC236}">
                <a16:creationId xmlns:a16="http://schemas.microsoft.com/office/drawing/2014/main" id="{FAAC57D4-021A-AC44-A5A2-6868C448BC0B}"/>
              </a:ext>
            </a:extLst>
          </p:cNvPr>
          <p:cNvPicPr>
            <a:picLocks noChangeAspect="1"/>
          </p:cNvPicPr>
          <p:nvPr userDrawn="1"/>
        </p:nvPicPr>
        <p:blipFill>
          <a:blip r:embed="rId2"/>
          <a:srcRect t="45029" b="45029"/>
          <a:stretch/>
        </p:blipFill>
        <p:spPr>
          <a:xfrm>
            <a:off x="0" y="6173449"/>
            <a:ext cx="12192000" cy="681874"/>
          </a:xfrm>
          <a:prstGeom prst="rect">
            <a:avLst/>
          </a:prstGeom>
        </p:spPr>
      </p:pic>
      <p:pic>
        <p:nvPicPr>
          <p:cNvPr id="22" name="Picture 21">
            <a:extLst>
              <a:ext uri="{FF2B5EF4-FFF2-40B4-BE49-F238E27FC236}">
                <a16:creationId xmlns:a16="http://schemas.microsoft.com/office/drawing/2014/main" id="{40BF5165-3BD2-2C44-AA01-30FD478E1663}"/>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23" name="Picture 22">
            <a:extLst>
              <a:ext uri="{FF2B5EF4-FFF2-40B4-BE49-F238E27FC236}">
                <a16:creationId xmlns:a16="http://schemas.microsoft.com/office/drawing/2014/main" id="{BF4D7570-3106-C645-9C6D-98F81C9C5138}"/>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24" name="Picture 23">
            <a:extLst>
              <a:ext uri="{FF2B5EF4-FFF2-40B4-BE49-F238E27FC236}">
                <a16:creationId xmlns:a16="http://schemas.microsoft.com/office/drawing/2014/main" id="{B7080857-0A28-934D-B734-0157E737FC14}"/>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19" name="Picture 18">
            <a:extLst>
              <a:ext uri="{FF2B5EF4-FFF2-40B4-BE49-F238E27FC236}">
                <a16:creationId xmlns:a16="http://schemas.microsoft.com/office/drawing/2014/main" id="{1542C572-F4D4-6940-8916-5C4C051A8B84}"/>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3237074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descr="Shape&#10;&#10;Description automatically generated">
            <a:extLst>
              <a:ext uri="{FF2B5EF4-FFF2-40B4-BE49-F238E27FC236}">
                <a16:creationId xmlns:a16="http://schemas.microsoft.com/office/drawing/2014/main" id="{532502AC-0360-8143-85B8-F762C2DF343B}"/>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3FEFC2BA-045F-7F46-BCB2-12DF129180CE}"/>
              </a:ext>
            </a:extLst>
          </p:cNvPr>
          <p:cNvPicPr>
            <a:picLocks noChangeAspect="1"/>
          </p:cNvPicPr>
          <p:nvPr userDrawn="1"/>
        </p:nvPicPr>
        <p:blipFill>
          <a:blip r:embed="rId3"/>
          <a:stretch>
            <a:fillRect/>
          </a:stretch>
        </p:blipFill>
        <p:spPr>
          <a:xfrm>
            <a:off x="282617" y="6445440"/>
            <a:ext cx="704519" cy="152646"/>
          </a:xfrm>
          <a:prstGeom prst="rect">
            <a:avLst/>
          </a:prstGeom>
        </p:spPr>
      </p:pic>
      <p:sp>
        <p:nvSpPr>
          <p:cNvPr id="8" name="TextBox 7">
            <a:extLst>
              <a:ext uri="{FF2B5EF4-FFF2-40B4-BE49-F238E27FC236}">
                <a16:creationId xmlns:a16="http://schemas.microsoft.com/office/drawing/2014/main" id="{28A1FBAB-8057-5D42-950C-94B17CE7A71F}"/>
              </a:ext>
            </a:extLst>
          </p:cNvPr>
          <p:cNvSpPr txBox="1"/>
          <p:nvPr userDrawn="1"/>
        </p:nvSpPr>
        <p:spPr>
          <a:xfrm>
            <a:off x="1509091" y="1861205"/>
            <a:ext cx="9173818" cy="1015663"/>
          </a:xfrm>
          <a:prstGeom prst="rect">
            <a:avLst/>
          </a:prstGeom>
          <a:noFill/>
        </p:spPr>
        <p:txBody>
          <a:bodyPr wrap="square" rtlCol="0">
            <a:spAutoFit/>
          </a:bodyPr>
          <a:lstStyle/>
          <a:p>
            <a:pPr algn="ctr"/>
            <a:r>
              <a:rPr lang="en-US" sz="6000" dirty="0">
                <a:solidFill>
                  <a:schemeClr val="bg1"/>
                </a:solidFill>
              </a:rPr>
              <a:t>Thank You</a:t>
            </a:r>
          </a:p>
        </p:txBody>
      </p:sp>
    </p:spTree>
    <p:extLst>
      <p:ext uri="{BB962C8B-B14F-4D97-AF65-F5344CB8AC3E}">
        <p14:creationId xmlns:p14="http://schemas.microsoft.com/office/powerpoint/2010/main" val="39708909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Thumbnail - No Headsho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36DE52-8F24-6D46-AE07-1EA6FBFFEA51}"/>
              </a:ext>
            </a:extLst>
          </p:cNvPr>
          <p:cNvPicPr>
            <a:picLocks noChangeAspect="1"/>
          </p:cNvPicPr>
          <p:nvPr userDrawn="1"/>
        </p:nvPicPr>
        <p:blipFill>
          <a:blip r:embed="rId2"/>
          <a:srcRect/>
          <a:stretch/>
        </p:blipFill>
        <p:spPr>
          <a:xfrm>
            <a:off x="0" y="0"/>
            <a:ext cx="12192000" cy="6858000"/>
          </a:xfrm>
          <a:prstGeom prst="rect">
            <a:avLst/>
          </a:prstGeom>
        </p:spPr>
      </p:pic>
      <p:pic>
        <p:nvPicPr>
          <p:cNvPr id="9" name="Picture 8">
            <a:extLst>
              <a:ext uri="{FF2B5EF4-FFF2-40B4-BE49-F238E27FC236}">
                <a16:creationId xmlns:a16="http://schemas.microsoft.com/office/drawing/2014/main" id="{313DECB6-063D-C44E-ABFB-022E1B4A8BD1}"/>
              </a:ext>
            </a:extLst>
          </p:cNvPr>
          <p:cNvPicPr>
            <a:picLocks noChangeAspect="1"/>
          </p:cNvPicPr>
          <p:nvPr userDrawn="1"/>
        </p:nvPicPr>
        <p:blipFill>
          <a:blip r:embed="rId3"/>
          <a:srcRect/>
          <a:stretch/>
        </p:blipFill>
        <p:spPr>
          <a:xfrm>
            <a:off x="6782530" y="3483110"/>
            <a:ext cx="4924805" cy="4420456"/>
          </a:xfrm>
          <a:prstGeom prst="rect">
            <a:avLst/>
          </a:prstGeom>
        </p:spPr>
      </p:pic>
      <p:pic>
        <p:nvPicPr>
          <p:cNvPr id="11" name="Picture 10">
            <a:extLst>
              <a:ext uri="{FF2B5EF4-FFF2-40B4-BE49-F238E27FC236}">
                <a16:creationId xmlns:a16="http://schemas.microsoft.com/office/drawing/2014/main" id="{A1F0E04B-1BCE-CA42-BD0E-2E3F629AC570}"/>
              </a:ext>
            </a:extLst>
          </p:cNvPr>
          <p:cNvPicPr>
            <a:picLocks noChangeAspect="1"/>
          </p:cNvPicPr>
          <p:nvPr userDrawn="1"/>
        </p:nvPicPr>
        <p:blipFill>
          <a:blip r:embed="rId4"/>
          <a:srcRect/>
          <a:stretch/>
        </p:blipFill>
        <p:spPr>
          <a:xfrm>
            <a:off x="9966464" y="1304294"/>
            <a:ext cx="1740871" cy="874522"/>
          </a:xfrm>
          <a:prstGeom prst="rect">
            <a:avLst/>
          </a:prstGeom>
        </p:spPr>
      </p:pic>
      <p:pic>
        <p:nvPicPr>
          <p:cNvPr id="12" name="Picture 11">
            <a:extLst>
              <a:ext uri="{FF2B5EF4-FFF2-40B4-BE49-F238E27FC236}">
                <a16:creationId xmlns:a16="http://schemas.microsoft.com/office/drawing/2014/main" id="{243A309A-B166-4C4C-BC8B-23BC9EF604CE}"/>
              </a:ext>
            </a:extLst>
          </p:cNvPr>
          <p:cNvPicPr>
            <a:picLocks noChangeAspect="1"/>
          </p:cNvPicPr>
          <p:nvPr userDrawn="1"/>
        </p:nvPicPr>
        <p:blipFill>
          <a:blip r:embed="rId5"/>
          <a:srcRect/>
          <a:stretch/>
        </p:blipFill>
        <p:spPr>
          <a:xfrm>
            <a:off x="650317" y="582796"/>
            <a:ext cx="1945128" cy="482680"/>
          </a:xfrm>
          <a:prstGeom prst="rect">
            <a:avLst/>
          </a:prstGeom>
        </p:spPr>
      </p:pic>
      <p:sp>
        <p:nvSpPr>
          <p:cNvPr id="3" name="Content Placeholder 2">
            <a:extLst>
              <a:ext uri="{FF2B5EF4-FFF2-40B4-BE49-F238E27FC236}">
                <a16:creationId xmlns:a16="http://schemas.microsoft.com/office/drawing/2014/main" id="{14020102-6526-3F4A-8D37-830D4D5ED958}"/>
              </a:ext>
            </a:extLst>
          </p:cNvPr>
          <p:cNvSpPr>
            <a:spLocks noGrp="1"/>
          </p:cNvSpPr>
          <p:nvPr>
            <p:ph sz="quarter" idx="10"/>
          </p:nvPr>
        </p:nvSpPr>
        <p:spPr>
          <a:xfrm>
            <a:off x="498397" y="1225583"/>
            <a:ext cx="8168423" cy="4298613"/>
          </a:xfrm>
        </p:spPr>
        <p:txBody>
          <a:bodyPr>
            <a:noAutofit/>
          </a:bodyPr>
          <a:lstStyle>
            <a:lvl1pPr marL="0" indent="0">
              <a:buNone/>
              <a:defRPr sz="7200" b="1">
                <a:solidFill>
                  <a:schemeClr val="bg1"/>
                </a:solidFill>
              </a:defRPr>
            </a:lvl1pPr>
            <a:lvl2pPr>
              <a:defRPr sz="7200" b="1">
                <a:solidFill>
                  <a:schemeClr val="bg1"/>
                </a:solidFill>
              </a:defRPr>
            </a:lvl2pPr>
            <a:lvl3pPr>
              <a:defRPr sz="7200" b="1">
                <a:solidFill>
                  <a:schemeClr val="bg1"/>
                </a:solidFill>
              </a:defRPr>
            </a:lvl3pPr>
            <a:lvl4pPr>
              <a:defRPr sz="7200" b="1">
                <a:solidFill>
                  <a:schemeClr val="bg1"/>
                </a:solidFill>
              </a:defRPr>
            </a:lvl4pPr>
            <a:lvl5pPr marL="1828800" indent="0">
              <a:buNone/>
              <a:defRPr sz="7200" b="1">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2690322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Thumbnail - 1 Headsho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E0E6466-8749-4340-B9AF-9339DFDA2D88}"/>
              </a:ext>
            </a:extLst>
          </p:cNvPr>
          <p:cNvPicPr>
            <a:picLocks noChangeAspect="1"/>
          </p:cNvPicPr>
          <p:nvPr userDrawn="1"/>
        </p:nvPicPr>
        <p:blipFill>
          <a:blip r:embed="rId2"/>
          <a:srcRect/>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B5750159-A3F3-264B-9943-2E9CB7016BBF}"/>
              </a:ext>
            </a:extLst>
          </p:cNvPr>
          <p:cNvPicPr>
            <a:picLocks noChangeAspect="1"/>
          </p:cNvPicPr>
          <p:nvPr userDrawn="1"/>
        </p:nvPicPr>
        <p:blipFill>
          <a:blip r:embed="rId3"/>
          <a:srcRect/>
          <a:stretch/>
        </p:blipFill>
        <p:spPr>
          <a:xfrm>
            <a:off x="6782530" y="3483110"/>
            <a:ext cx="4924805" cy="4420456"/>
          </a:xfrm>
          <a:prstGeom prst="rect">
            <a:avLst/>
          </a:prstGeom>
        </p:spPr>
      </p:pic>
      <p:pic>
        <p:nvPicPr>
          <p:cNvPr id="12" name="Picture 11">
            <a:extLst>
              <a:ext uri="{FF2B5EF4-FFF2-40B4-BE49-F238E27FC236}">
                <a16:creationId xmlns:a16="http://schemas.microsoft.com/office/drawing/2014/main" id="{79E97EDE-C09A-064D-BA27-434C97C0059D}"/>
              </a:ext>
            </a:extLst>
          </p:cNvPr>
          <p:cNvPicPr>
            <a:picLocks noChangeAspect="1"/>
          </p:cNvPicPr>
          <p:nvPr userDrawn="1"/>
        </p:nvPicPr>
        <p:blipFill>
          <a:blip r:embed="rId4"/>
          <a:srcRect/>
          <a:stretch/>
        </p:blipFill>
        <p:spPr>
          <a:xfrm>
            <a:off x="9966464" y="1304294"/>
            <a:ext cx="1740871" cy="874522"/>
          </a:xfrm>
          <a:prstGeom prst="rect">
            <a:avLst/>
          </a:prstGeom>
        </p:spPr>
      </p:pic>
      <p:pic>
        <p:nvPicPr>
          <p:cNvPr id="13" name="Picture 12">
            <a:extLst>
              <a:ext uri="{FF2B5EF4-FFF2-40B4-BE49-F238E27FC236}">
                <a16:creationId xmlns:a16="http://schemas.microsoft.com/office/drawing/2014/main" id="{4A13ED03-6347-D744-8F21-73DC9FB60098}"/>
              </a:ext>
            </a:extLst>
          </p:cNvPr>
          <p:cNvPicPr>
            <a:picLocks noChangeAspect="1"/>
          </p:cNvPicPr>
          <p:nvPr userDrawn="1"/>
        </p:nvPicPr>
        <p:blipFill>
          <a:blip r:embed="rId5"/>
          <a:srcRect/>
          <a:stretch/>
        </p:blipFill>
        <p:spPr>
          <a:xfrm>
            <a:off x="8876147" y="3503223"/>
            <a:ext cx="2684670" cy="2684670"/>
          </a:xfrm>
          <a:prstGeom prst="ellipse">
            <a:avLst/>
          </a:prstGeom>
          <a:ln w="152400">
            <a:solidFill>
              <a:srgbClr val="FFB312"/>
            </a:solidFill>
          </a:ln>
        </p:spPr>
      </p:pic>
      <p:pic>
        <p:nvPicPr>
          <p:cNvPr id="14" name="Picture 13">
            <a:extLst>
              <a:ext uri="{FF2B5EF4-FFF2-40B4-BE49-F238E27FC236}">
                <a16:creationId xmlns:a16="http://schemas.microsoft.com/office/drawing/2014/main" id="{509946A4-D3EE-0E44-9C2A-CD1496DEED47}"/>
              </a:ext>
            </a:extLst>
          </p:cNvPr>
          <p:cNvPicPr>
            <a:picLocks noChangeAspect="1"/>
          </p:cNvPicPr>
          <p:nvPr userDrawn="1"/>
        </p:nvPicPr>
        <p:blipFill>
          <a:blip r:embed="rId6"/>
          <a:srcRect/>
          <a:stretch/>
        </p:blipFill>
        <p:spPr>
          <a:xfrm>
            <a:off x="650317" y="582796"/>
            <a:ext cx="1945128" cy="482680"/>
          </a:xfrm>
          <a:prstGeom prst="rect">
            <a:avLst/>
          </a:prstGeom>
        </p:spPr>
      </p:pic>
      <p:sp>
        <p:nvSpPr>
          <p:cNvPr id="8" name="Content Placeholder 2">
            <a:extLst>
              <a:ext uri="{FF2B5EF4-FFF2-40B4-BE49-F238E27FC236}">
                <a16:creationId xmlns:a16="http://schemas.microsoft.com/office/drawing/2014/main" id="{04023922-E193-F64A-A506-9C6287B1C15B}"/>
              </a:ext>
            </a:extLst>
          </p:cNvPr>
          <p:cNvSpPr>
            <a:spLocks noGrp="1"/>
          </p:cNvSpPr>
          <p:nvPr>
            <p:ph sz="quarter" idx="10"/>
          </p:nvPr>
        </p:nvSpPr>
        <p:spPr>
          <a:xfrm>
            <a:off x="498397" y="1225583"/>
            <a:ext cx="8168423" cy="4298613"/>
          </a:xfrm>
        </p:spPr>
        <p:txBody>
          <a:bodyPr>
            <a:noAutofit/>
          </a:bodyPr>
          <a:lstStyle>
            <a:lvl1pPr marL="0" indent="0">
              <a:buNone/>
              <a:defRPr sz="7200" b="1">
                <a:solidFill>
                  <a:schemeClr val="bg1"/>
                </a:solidFill>
              </a:defRPr>
            </a:lvl1pPr>
            <a:lvl2pPr>
              <a:defRPr sz="7200" b="1">
                <a:solidFill>
                  <a:schemeClr val="bg1"/>
                </a:solidFill>
              </a:defRPr>
            </a:lvl2pPr>
            <a:lvl3pPr>
              <a:defRPr sz="7200" b="1">
                <a:solidFill>
                  <a:schemeClr val="bg1"/>
                </a:solidFill>
              </a:defRPr>
            </a:lvl3pPr>
            <a:lvl4pPr>
              <a:defRPr sz="7200" b="1">
                <a:solidFill>
                  <a:schemeClr val="bg1"/>
                </a:solidFill>
              </a:defRPr>
            </a:lvl4pPr>
            <a:lvl5pPr marL="1828800" indent="0">
              <a:buNone/>
              <a:defRPr sz="7200" b="1">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7062582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Thumbnail - 2 Headsho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05AA2D-96B8-C445-A565-73139418F87C}"/>
              </a:ext>
            </a:extLst>
          </p:cNvPr>
          <p:cNvPicPr>
            <a:picLocks noChangeAspect="1"/>
          </p:cNvPicPr>
          <p:nvPr userDrawn="1"/>
        </p:nvPicPr>
        <p:blipFill>
          <a:blip r:embed="rId2"/>
          <a:src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C682F639-C247-5943-BD2F-A07C901D5384}"/>
              </a:ext>
            </a:extLst>
          </p:cNvPr>
          <p:cNvPicPr>
            <a:picLocks noChangeAspect="1"/>
          </p:cNvPicPr>
          <p:nvPr userDrawn="1"/>
        </p:nvPicPr>
        <p:blipFill>
          <a:blip r:embed="rId3"/>
          <a:srcRect/>
          <a:stretch/>
        </p:blipFill>
        <p:spPr>
          <a:xfrm>
            <a:off x="6782530" y="3483110"/>
            <a:ext cx="4924805" cy="4420456"/>
          </a:xfrm>
          <a:prstGeom prst="rect">
            <a:avLst/>
          </a:prstGeom>
        </p:spPr>
      </p:pic>
      <p:pic>
        <p:nvPicPr>
          <p:cNvPr id="6" name="Picture 5">
            <a:extLst>
              <a:ext uri="{FF2B5EF4-FFF2-40B4-BE49-F238E27FC236}">
                <a16:creationId xmlns:a16="http://schemas.microsoft.com/office/drawing/2014/main" id="{4049C107-1658-484B-94EB-1B768C06CBD4}"/>
              </a:ext>
            </a:extLst>
          </p:cNvPr>
          <p:cNvPicPr>
            <a:picLocks noChangeAspect="1"/>
          </p:cNvPicPr>
          <p:nvPr userDrawn="1"/>
        </p:nvPicPr>
        <p:blipFill>
          <a:blip r:embed="rId4"/>
          <a:srcRect/>
          <a:stretch/>
        </p:blipFill>
        <p:spPr>
          <a:xfrm>
            <a:off x="7616123" y="374716"/>
            <a:ext cx="1740871" cy="874522"/>
          </a:xfrm>
          <a:prstGeom prst="rect">
            <a:avLst/>
          </a:prstGeom>
        </p:spPr>
      </p:pic>
      <p:pic>
        <p:nvPicPr>
          <p:cNvPr id="7" name="Picture 6">
            <a:extLst>
              <a:ext uri="{FF2B5EF4-FFF2-40B4-BE49-F238E27FC236}">
                <a16:creationId xmlns:a16="http://schemas.microsoft.com/office/drawing/2014/main" id="{A6158479-DFE1-094E-85EC-5F62A22F39C2}"/>
              </a:ext>
            </a:extLst>
          </p:cNvPr>
          <p:cNvPicPr>
            <a:picLocks noChangeAspect="1"/>
          </p:cNvPicPr>
          <p:nvPr userDrawn="1"/>
        </p:nvPicPr>
        <p:blipFill>
          <a:blip r:embed="rId5"/>
          <a:srcRect/>
          <a:stretch/>
        </p:blipFill>
        <p:spPr>
          <a:xfrm>
            <a:off x="9244933" y="3503223"/>
            <a:ext cx="2315883" cy="2315883"/>
          </a:xfrm>
          <a:prstGeom prst="ellipse">
            <a:avLst/>
          </a:prstGeom>
          <a:ln w="152400">
            <a:solidFill>
              <a:srgbClr val="FFB312"/>
            </a:solidFill>
          </a:ln>
        </p:spPr>
      </p:pic>
      <p:pic>
        <p:nvPicPr>
          <p:cNvPr id="8" name="Picture 7">
            <a:extLst>
              <a:ext uri="{FF2B5EF4-FFF2-40B4-BE49-F238E27FC236}">
                <a16:creationId xmlns:a16="http://schemas.microsoft.com/office/drawing/2014/main" id="{9EB5CFE9-CD7E-C34A-877A-1839FB610BB2}"/>
              </a:ext>
            </a:extLst>
          </p:cNvPr>
          <p:cNvPicPr>
            <a:picLocks noChangeAspect="1"/>
          </p:cNvPicPr>
          <p:nvPr userDrawn="1"/>
        </p:nvPicPr>
        <p:blipFill>
          <a:blip r:embed="rId5"/>
          <a:srcRect/>
          <a:stretch/>
        </p:blipFill>
        <p:spPr>
          <a:xfrm>
            <a:off x="9244933" y="833175"/>
            <a:ext cx="2315883" cy="2315883"/>
          </a:xfrm>
          <a:prstGeom prst="ellipse">
            <a:avLst/>
          </a:prstGeom>
          <a:ln w="152400">
            <a:solidFill>
              <a:srgbClr val="FFB312"/>
            </a:solidFill>
          </a:ln>
        </p:spPr>
      </p:pic>
      <p:pic>
        <p:nvPicPr>
          <p:cNvPr id="9" name="Picture 8">
            <a:extLst>
              <a:ext uri="{FF2B5EF4-FFF2-40B4-BE49-F238E27FC236}">
                <a16:creationId xmlns:a16="http://schemas.microsoft.com/office/drawing/2014/main" id="{011142C7-3393-7943-AD3D-806D181FB9E3}"/>
              </a:ext>
            </a:extLst>
          </p:cNvPr>
          <p:cNvPicPr>
            <a:picLocks noChangeAspect="1"/>
          </p:cNvPicPr>
          <p:nvPr userDrawn="1"/>
        </p:nvPicPr>
        <p:blipFill>
          <a:blip r:embed="rId6"/>
          <a:srcRect/>
          <a:stretch/>
        </p:blipFill>
        <p:spPr>
          <a:xfrm>
            <a:off x="650317" y="582796"/>
            <a:ext cx="1945128" cy="482680"/>
          </a:xfrm>
          <a:prstGeom prst="rect">
            <a:avLst/>
          </a:prstGeom>
        </p:spPr>
      </p:pic>
      <p:sp>
        <p:nvSpPr>
          <p:cNvPr id="10" name="Content Placeholder 2">
            <a:extLst>
              <a:ext uri="{FF2B5EF4-FFF2-40B4-BE49-F238E27FC236}">
                <a16:creationId xmlns:a16="http://schemas.microsoft.com/office/drawing/2014/main" id="{D54D0BDA-921B-454F-98CE-6FA5631395B4}"/>
              </a:ext>
            </a:extLst>
          </p:cNvPr>
          <p:cNvSpPr>
            <a:spLocks noGrp="1"/>
          </p:cNvSpPr>
          <p:nvPr>
            <p:ph sz="quarter" idx="10"/>
          </p:nvPr>
        </p:nvSpPr>
        <p:spPr>
          <a:xfrm>
            <a:off x="498397" y="1225583"/>
            <a:ext cx="8168423" cy="4298613"/>
          </a:xfrm>
        </p:spPr>
        <p:txBody>
          <a:bodyPr>
            <a:noAutofit/>
          </a:bodyPr>
          <a:lstStyle>
            <a:lvl1pPr marL="0" indent="0">
              <a:buNone/>
              <a:defRPr sz="7200" b="1">
                <a:solidFill>
                  <a:schemeClr val="bg1"/>
                </a:solidFill>
              </a:defRPr>
            </a:lvl1pPr>
            <a:lvl2pPr>
              <a:defRPr sz="7200" b="1">
                <a:solidFill>
                  <a:schemeClr val="bg1"/>
                </a:solidFill>
              </a:defRPr>
            </a:lvl2pPr>
            <a:lvl3pPr>
              <a:defRPr sz="7200" b="1">
                <a:solidFill>
                  <a:schemeClr val="bg1"/>
                </a:solidFill>
              </a:defRPr>
            </a:lvl3pPr>
            <a:lvl4pPr>
              <a:defRPr sz="7200" b="1">
                <a:solidFill>
                  <a:schemeClr val="bg1"/>
                </a:solidFill>
              </a:defRPr>
            </a:lvl4pPr>
            <a:lvl5pPr marL="1828800" indent="0">
              <a:buNone/>
              <a:defRPr sz="7200" b="1">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235163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D3F5D8-7716-5046-9E00-E18AF73AB170}"/>
              </a:ext>
            </a:extLst>
          </p:cNvPr>
          <p:cNvPicPr>
            <a:picLocks noChangeAspect="1"/>
          </p:cNvPicPr>
          <p:nvPr userDrawn="1"/>
        </p:nvPicPr>
        <p:blipFill>
          <a:blip r:embed="rId2"/>
          <a:src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3C619A5D-AC23-6B41-8EEC-87505F3BED84}"/>
              </a:ext>
            </a:extLst>
          </p:cNvPr>
          <p:cNvPicPr>
            <a:picLocks noChangeAspect="1"/>
          </p:cNvPicPr>
          <p:nvPr userDrawn="1"/>
        </p:nvPicPr>
        <p:blipFill>
          <a:blip r:embed="rId3"/>
          <a:srcRect/>
          <a:stretch/>
        </p:blipFill>
        <p:spPr>
          <a:xfrm>
            <a:off x="282617" y="259914"/>
            <a:ext cx="824027" cy="204481"/>
          </a:xfrm>
          <a:prstGeom prst="rect">
            <a:avLst/>
          </a:prstGeom>
        </p:spPr>
      </p:pic>
      <p:pic>
        <p:nvPicPr>
          <p:cNvPr id="6" name="Picture 5">
            <a:extLst>
              <a:ext uri="{FF2B5EF4-FFF2-40B4-BE49-F238E27FC236}">
                <a16:creationId xmlns:a16="http://schemas.microsoft.com/office/drawing/2014/main" id="{0B244949-FA3A-1342-9CDD-47E0839A2CAB}"/>
              </a:ext>
            </a:extLst>
          </p:cNvPr>
          <p:cNvPicPr>
            <a:picLocks noChangeAspect="1"/>
          </p:cNvPicPr>
          <p:nvPr userDrawn="1"/>
        </p:nvPicPr>
        <p:blipFill>
          <a:blip r:embed="rId4"/>
          <a:stretch>
            <a:fillRect/>
          </a:stretch>
        </p:blipFill>
        <p:spPr>
          <a:xfrm>
            <a:off x="282617" y="6445440"/>
            <a:ext cx="704519" cy="152646"/>
          </a:xfrm>
          <a:prstGeom prst="rect">
            <a:avLst/>
          </a:prstGeom>
        </p:spPr>
      </p:pic>
      <p:pic>
        <p:nvPicPr>
          <p:cNvPr id="7" name="Picture 6">
            <a:extLst>
              <a:ext uri="{FF2B5EF4-FFF2-40B4-BE49-F238E27FC236}">
                <a16:creationId xmlns:a16="http://schemas.microsoft.com/office/drawing/2014/main" id="{9F66DBB2-E168-9B49-9005-3D1BFA2EC980}"/>
              </a:ext>
            </a:extLst>
          </p:cNvPr>
          <p:cNvPicPr>
            <a:picLocks noChangeAspect="1"/>
          </p:cNvPicPr>
          <p:nvPr userDrawn="1"/>
        </p:nvPicPr>
        <p:blipFill>
          <a:blip r:embed="rId5"/>
          <a:srcRect/>
          <a:stretch/>
        </p:blipFill>
        <p:spPr>
          <a:xfrm>
            <a:off x="10690175" y="2790497"/>
            <a:ext cx="1033892" cy="519373"/>
          </a:xfrm>
          <a:prstGeom prst="rect">
            <a:avLst/>
          </a:prstGeom>
        </p:spPr>
      </p:pic>
      <p:pic>
        <p:nvPicPr>
          <p:cNvPr id="8" name="Picture 7">
            <a:extLst>
              <a:ext uri="{FF2B5EF4-FFF2-40B4-BE49-F238E27FC236}">
                <a16:creationId xmlns:a16="http://schemas.microsoft.com/office/drawing/2014/main" id="{D857321E-42D1-6F42-9CDA-04CF825C0C12}"/>
              </a:ext>
            </a:extLst>
          </p:cNvPr>
          <p:cNvPicPr>
            <a:picLocks noChangeAspect="1"/>
          </p:cNvPicPr>
          <p:nvPr userDrawn="1"/>
        </p:nvPicPr>
        <p:blipFill>
          <a:blip r:embed="rId6"/>
          <a:srcRect/>
          <a:stretch/>
        </p:blipFill>
        <p:spPr>
          <a:xfrm>
            <a:off x="9502498" y="4950344"/>
            <a:ext cx="2548552" cy="2287555"/>
          </a:xfrm>
          <a:prstGeom prst="rect">
            <a:avLst/>
          </a:prstGeom>
        </p:spPr>
      </p:pic>
      <p:pic>
        <p:nvPicPr>
          <p:cNvPr id="9" name="Picture 8">
            <a:extLst>
              <a:ext uri="{FF2B5EF4-FFF2-40B4-BE49-F238E27FC236}">
                <a16:creationId xmlns:a16="http://schemas.microsoft.com/office/drawing/2014/main" id="{A4EAE0E9-9680-7C41-8DBE-5D1579E91633}"/>
              </a:ext>
            </a:extLst>
          </p:cNvPr>
          <p:cNvPicPr>
            <a:picLocks noChangeAspect="1"/>
          </p:cNvPicPr>
          <p:nvPr userDrawn="1"/>
        </p:nvPicPr>
        <p:blipFill>
          <a:blip r:embed="rId4"/>
          <a:stretch>
            <a:fillRect/>
          </a:stretch>
        </p:blipFill>
        <p:spPr>
          <a:xfrm>
            <a:off x="282617" y="6445440"/>
            <a:ext cx="704519" cy="152646"/>
          </a:xfrm>
          <a:prstGeom prst="rect">
            <a:avLst/>
          </a:prstGeom>
        </p:spPr>
      </p:pic>
      <p:sp>
        <p:nvSpPr>
          <p:cNvPr id="2" name="Title 1">
            <a:extLst>
              <a:ext uri="{FF2B5EF4-FFF2-40B4-BE49-F238E27FC236}">
                <a16:creationId xmlns:a16="http://schemas.microsoft.com/office/drawing/2014/main" id="{544AD84F-4448-E244-BFB0-68B1AB33693F}"/>
              </a:ext>
            </a:extLst>
          </p:cNvPr>
          <p:cNvSpPr>
            <a:spLocks noGrp="1"/>
          </p:cNvSpPr>
          <p:nvPr>
            <p:ph type="ctrTitle"/>
          </p:nvPr>
        </p:nvSpPr>
        <p:spPr>
          <a:xfrm>
            <a:off x="1524000" y="1122363"/>
            <a:ext cx="9144000" cy="2387600"/>
          </a:xfrm>
        </p:spPr>
        <p:txBody>
          <a:bodyPr anchor="b"/>
          <a:lstStyle>
            <a:lvl1pPr algn="l">
              <a:defRPr sz="6000">
                <a:solidFill>
                  <a:schemeClr val="bg1"/>
                </a:solidFill>
                <a:latin typeface="+mn-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D3EEA01-F3DD-1B46-91DF-147CA87DE28E}"/>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8207866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Thumbnail - 3 Headsho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323A09-4A64-7145-A06E-41578E97352B}"/>
              </a:ext>
            </a:extLst>
          </p:cNvPr>
          <p:cNvPicPr>
            <a:picLocks noChangeAspect="1"/>
          </p:cNvPicPr>
          <p:nvPr userDrawn="1"/>
        </p:nvPicPr>
        <p:blipFill>
          <a:blip r:embed="rId2"/>
          <a:src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8DABC1EE-EFD5-914D-B102-F7C533891588}"/>
              </a:ext>
            </a:extLst>
          </p:cNvPr>
          <p:cNvPicPr>
            <a:picLocks noChangeAspect="1"/>
          </p:cNvPicPr>
          <p:nvPr userDrawn="1"/>
        </p:nvPicPr>
        <p:blipFill>
          <a:blip r:embed="rId3"/>
          <a:srcRect/>
          <a:stretch/>
        </p:blipFill>
        <p:spPr>
          <a:xfrm>
            <a:off x="6782530" y="3483110"/>
            <a:ext cx="4924805" cy="4420456"/>
          </a:xfrm>
          <a:prstGeom prst="rect">
            <a:avLst/>
          </a:prstGeom>
        </p:spPr>
      </p:pic>
      <p:pic>
        <p:nvPicPr>
          <p:cNvPr id="6" name="Picture 5">
            <a:extLst>
              <a:ext uri="{FF2B5EF4-FFF2-40B4-BE49-F238E27FC236}">
                <a16:creationId xmlns:a16="http://schemas.microsoft.com/office/drawing/2014/main" id="{391DCF51-89E1-8C4F-8057-F396E5B83E59}"/>
              </a:ext>
            </a:extLst>
          </p:cNvPr>
          <p:cNvPicPr>
            <a:picLocks noChangeAspect="1"/>
          </p:cNvPicPr>
          <p:nvPr userDrawn="1"/>
        </p:nvPicPr>
        <p:blipFill>
          <a:blip r:embed="rId4"/>
          <a:srcRect/>
          <a:stretch/>
        </p:blipFill>
        <p:spPr>
          <a:xfrm>
            <a:off x="9699490" y="2608998"/>
            <a:ext cx="1721872" cy="1721872"/>
          </a:xfrm>
          <a:prstGeom prst="ellipse">
            <a:avLst/>
          </a:prstGeom>
          <a:ln w="127000">
            <a:solidFill>
              <a:srgbClr val="FFB312"/>
            </a:solidFill>
          </a:ln>
        </p:spPr>
      </p:pic>
      <p:pic>
        <p:nvPicPr>
          <p:cNvPr id="7" name="Picture 6">
            <a:extLst>
              <a:ext uri="{FF2B5EF4-FFF2-40B4-BE49-F238E27FC236}">
                <a16:creationId xmlns:a16="http://schemas.microsoft.com/office/drawing/2014/main" id="{6DEAC0E0-78D6-A145-9E32-F711ED31A20A}"/>
              </a:ext>
            </a:extLst>
          </p:cNvPr>
          <p:cNvPicPr>
            <a:picLocks noChangeAspect="1"/>
          </p:cNvPicPr>
          <p:nvPr userDrawn="1"/>
        </p:nvPicPr>
        <p:blipFill>
          <a:blip r:embed="rId4"/>
          <a:srcRect/>
          <a:stretch/>
        </p:blipFill>
        <p:spPr>
          <a:xfrm>
            <a:off x="9699490" y="435627"/>
            <a:ext cx="1721872" cy="1721872"/>
          </a:xfrm>
          <a:prstGeom prst="ellipse">
            <a:avLst/>
          </a:prstGeom>
          <a:ln w="127000">
            <a:solidFill>
              <a:srgbClr val="FFB312"/>
            </a:solidFill>
          </a:ln>
        </p:spPr>
      </p:pic>
      <p:pic>
        <p:nvPicPr>
          <p:cNvPr id="8" name="Picture 7">
            <a:extLst>
              <a:ext uri="{FF2B5EF4-FFF2-40B4-BE49-F238E27FC236}">
                <a16:creationId xmlns:a16="http://schemas.microsoft.com/office/drawing/2014/main" id="{9E165E74-B9A8-AC41-9DD1-AB873495C440}"/>
              </a:ext>
            </a:extLst>
          </p:cNvPr>
          <p:cNvPicPr>
            <a:picLocks noChangeAspect="1"/>
          </p:cNvPicPr>
          <p:nvPr userDrawn="1"/>
        </p:nvPicPr>
        <p:blipFill>
          <a:blip r:embed="rId4"/>
          <a:srcRect/>
          <a:stretch/>
        </p:blipFill>
        <p:spPr>
          <a:xfrm>
            <a:off x="9699490" y="4727162"/>
            <a:ext cx="1721872" cy="1721872"/>
          </a:xfrm>
          <a:prstGeom prst="ellipse">
            <a:avLst/>
          </a:prstGeom>
          <a:ln w="127000">
            <a:solidFill>
              <a:srgbClr val="FFB312"/>
            </a:solidFill>
          </a:ln>
        </p:spPr>
      </p:pic>
      <p:pic>
        <p:nvPicPr>
          <p:cNvPr id="9" name="Picture 8">
            <a:extLst>
              <a:ext uri="{FF2B5EF4-FFF2-40B4-BE49-F238E27FC236}">
                <a16:creationId xmlns:a16="http://schemas.microsoft.com/office/drawing/2014/main" id="{731FE6FB-261A-2D44-9FC1-E6F68A13B190}"/>
              </a:ext>
            </a:extLst>
          </p:cNvPr>
          <p:cNvPicPr>
            <a:picLocks noChangeAspect="1"/>
          </p:cNvPicPr>
          <p:nvPr userDrawn="1"/>
        </p:nvPicPr>
        <p:blipFill>
          <a:blip r:embed="rId5"/>
          <a:srcRect/>
          <a:stretch/>
        </p:blipFill>
        <p:spPr>
          <a:xfrm>
            <a:off x="7616123" y="374716"/>
            <a:ext cx="1740871" cy="874522"/>
          </a:xfrm>
          <a:prstGeom prst="rect">
            <a:avLst/>
          </a:prstGeom>
        </p:spPr>
      </p:pic>
      <p:pic>
        <p:nvPicPr>
          <p:cNvPr id="10" name="Picture 9">
            <a:extLst>
              <a:ext uri="{FF2B5EF4-FFF2-40B4-BE49-F238E27FC236}">
                <a16:creationId xmlns:a16="http://schemas.microsoft.com/office/drawing/2014/main" id="{2C299D3B-569B-664A-9E18-37970146DB8C}"/>
              </a:ext>
            </a:extLst>
          </p:cNvPr>
          <p:cNvPicPr>
            <a:picLocks noChangeAspect="1"/>
          </p:cNvPicPr>
          <p:nvPr userDrawn="1"/>
        </p:nvPicPr>
        <p:blipFill>
          <a:blip r:embed="rId6"/>
          <a:srcRect/>
          <a:stretch/>
        </p:blipFill>
        <p:spPr>
          <a:xfrm>
            <a:off x="650317" y="582796"/>
            <a:ext cx="1945128" cy="482680"/>
          </a:xfrm>
          <a:prstGeom prst="rect">
            <a:avLst/>
          </a:prstGeom>
        </p:spPr>
      </p:pic>
      <p:sp>
        <p:nvSpPr>
          <p:cNvPr id="11" name="Content Placeholder 2">
            <a:extLst>
              <a:ext uri="{FF2B5EF4-FFF2-40B4-BE49-F238E27FC236}">
                <a16:creationId xmlns:a16="http://schemas.microsoft.com/office/drawing/2014/main" id="{A16804DA-C810-D842-8615-91C39E67D4C7}"/>
              </a:ext>
            </a:extLst>
          </p:cNvPr>
          <p:cNvSpPr>
            <a:spLocks noGrp="1"/>
          </p:cNvSpPr>
          <p:nvPr>
            <p:ph sz="quarter" idx="10"/>
          </p:nvPr>
        </p:nvSpPr>
        <p:spPr>
          <a:xfrm>
            <a:off x="498397" y="1225583"/>
            <a:ext cx="8168423" cy="4298613"/>
          </a:xfrm>
        </p:spPr>
        <p:txBody>
          <a:bodyPr>
            <a:noAutofit/>
          </a:bodyPr>
          <a:lstStyle>
            <a:lvl1pPr marL="0" indent="0">
              <a:buNone/>
              <a:defRPr sz="7200" b="1">
                <a:solidFill>
                  <a:schemeClr val="bg1"/>
                </a:solidFill>
              </a:defRPr>
            </a:lvl1pPr>
            <a:lvl2pPr>
              <a:defRPr sz="7200" b="1">
                <a:solidFill>
                  <a:schemeClr val="bg1"/>
                </a:solidFill>
              </a:defRPr>
            </a:lvl2pPr>
            <a:lvl3pPr>
              <a:defRPr sz="7200" b="1">
                <a:solidFill>
                  <a:schemeClr val="bg1"/>
                </a:solidFill>
              </a:defRPr>
            </a:lvl3pPr>
            <a:lvl4pPr>
              <a:defRPr sz="7200" b="1">
                <a:solidFill>
                  <a:schemeClr val="bg1"/>
                </a:solidFill>
              </a:defRPr>
            </a:lvl4pPr>
            <a:lvl5pPr marL="1828800" indent="0">
              <a:buNone/>
              <a:defRPr sz="7200" b="1">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831865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3B55D1-E076-3F48-B4D5-0772CFE489F0}"/>
              </a:ext>
            </a:extLst>
          </p:cNvPr>
          <p:cNvSpPr>
            <a:spLocks noGrp="1"/>
          </p:cNvSpPr>
          <p:nvPr>
            <p:ph idx="1"/>
          </p:nvPr>
        </p:nvSpPr>
        <p:spPr>
          <a:xfrm>
            <a:off x="3688880" y="1296785"/>
            <a:ext cx="8217374" cy="5151332"/>
          </a:xfrm>
        </p:spPr>
        <p:txBody>
          <a:bodyPr>
            <a:normAutofit/>
          </a:bodyPr>
          <a:lstStyle>
            <a:lvl1pPr marL="0" indent="0">
              <a:buNone/>
              <a:defRPr sz="2800">
                <a:solidFill>
                  <a:srgbClr val="3F115C"/>
                </a:solidFill>
              </a:defRPr>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p:txBody>
      </p:sp>
      <p:pic>
        <p:nvPicPr>
          <p:cNvPr id="10" name="Picture 9">
            <a:extLst>
              <a:ext uri="{FF2B5EF4-FFF2-40B4-BE49-F238E27FC236}">
                <a16:creationId xmlns:a16="http://schemas.microsoft.com/office/drawing/2014/main" id="{29B34027-82DE-FA4E-AE3B-21B037453168}"/>
              </a:ext>
            </a:extLst>
          </p:cNvPr>
          <p:cNvPicPr>
            <a:picLocks noChangeAspect="1"/>
          </p:cNvPicPr>
          <p:nvPr userDrawn="1"/>
        </p:nvPicPr>
        <p:blipFill rotWithShape="1">
          <a:blip r:embed="rId2"/>
          <a:srcRect l="66416" r="6576"/>
          <a:stretch/>
        </p:blipFill>
        <p:spPr>
          <a:xfrm>
            <a:off x="1487" y="5354"/>
            <a:ext cx="3290353" cy="6852646"/>
          </a:xfrm>
          <a:prstGeom prst="rect">
            <a:avLst/>
          </a:prstGeom>
        </p:spPr>
      </p:pic>
      <p:pic>
        <p:nvPicPr>
          <p:cNvPr id="11" name="Picture 10">
            <a:extLst>
              <a:ext uri="{FF2B5EF4-FFF2-40B4-BE49-F238E27FC236}">
                <a16:creationId xmlns:a16="http://schemas.microsoft.com/office/drawing/2014/main" id="{CD3B5F5D-86B5-C249-A339-3525DA5E710E}"/>
              </a:ext>
            </a:extLst>
          </p:cNvPr>
          <p:cNvPicPr>
            <a:picLocks noChangeAspect="1"/>
          </p:cNvPicPr>
          <p:nvPr userDrawn="1"/>
        </p:nvPicPr>
        <p:blipFill>
          <a:blip r:embed="rId3"/>
          <a:stretch>
            <a:fillRect/>
          </a:stretch>
        </p:blipFill>
        <p:spPr>
          <a:xfrm>
            <a:off x="282617" y="6445440"/>
            <a:ext cx="704519" cy="152646"/>
          </a:xfrm>
          <a:prstGeom prst="rect">
            <a:avLst/>
          </a:prstGeom>
        </p:spPr>
      </p:pic>
      <p:pic>
        <p:nvPicPr>
          <p:cNvPr id="12" name="Picture 11">
            <a:extLst>
              <a:ext uri="{FF2B5EF4-FFF2-40B4-BE49-F238E27FC236}">
                <a16:creationId xmlns:a16="http://schemas.microsoft.com/office/drawing/2014/main" id="{D5E738F4-227B-8C4F-AD18-C211FA825020}"/>
              </a:ext>
            </a:extLst>
          </p:cNvPr>
          <p:cNvPicPr>
            <a:picLocks noChangeAspect="1"/>
          </p:cNvPicPr>
          <p:nvPr userDrawn="1"/>
        </p:nvPicPr>
        <p:blipFill>
          <a:blip r:embed="rId4"/>
          <a:srcRect/>
          <a:stretch/>
        </p:blipFill>
        <p:spPr>
          <a:xfrm>
            <a:off x="282617" y="344348"/>
            <a:ext cx="824027" cy="204481"/>
          </a:xfrm>
          <a:prstGeom prst="rect">
            <a:avLst/>
          </a:prstGeom>
        </p:spPr>
      </p:pic>
      <p:pic>
        <p:nvPicPr>
          <p:cNvPr id="13" name="Picture 12">
            <a:extLst>
              <a:ext uri="{FF2B5EF4-FFF2-40B4-BE49-F238E27FC236}">
                <a16:creationId xmlns:a16="http://schemas.microsoft.com/office/drawing/2014/main" id="{E8373E63-1095-4A41-9257-99451F4DA5AA}"/>
              </a:ext>
            </a:extLst>
          </p:cNvPr>
          <p:cNvPicPr>
            <a:picLocks noChangeAspect="1"/>
          </p:cNvPicPr>
          <p:nvPr userDrawn="1"/>
        </p:nvPicPr>
        <p:blipFill>
          <a:blip r:embed="rId5"/>
          <a:srcRect/>
          <a:stretch/>
        </p:blipFill>
        <p:spPr>
          <a:xfrm>
            <a:off x="2465670" y="5389665"/>
            <a:ext cx="645523" cy="324277"/>
          </a:xfrm>
          <a:prstGeom prst="rect">
            <a:avLst/>
          </a:prstGeom>
        </p:spPr>
      </p:pic>
      <p:pic>
        <p:nvPicPr>
          <p:cNvPr id="14" name="Picture 13">
            <a:extLst>
              <a:ext uri="{FF2B5EF4-FFF2-40B4-BE49-F238E27FC236}">
                <a16:creationId xmlns:a16="http://schemas.microsoft.com/office/drawing/2014/main" id="{A5C440AB-3072-B147-8808-F17A615A7B4E}"/>
              </a:ext>
            </a:extLst>
          </p:cNvPr>
          <p:cNvPicPr>
            <a:picLocks noChangeAspect="1"/>
          </p:cNvPicPr>
          <p:nvPr userDrawn="1"/>
        </p:nvPicPr>
        <p:blipFill>
          <a:blip r:embed="rId6"/>
          <a:srcRect/>
          <a:stretch/>
        </p:blipFill>
        <p:spPr>
          <a:xfrm>
            <a:off x="1458640" y="5713942"/>
            <a:ext cx="1591220" cy="1428263"/>
          </a:xfrm>
          <a:prstGeom prst="rect">
            <a:avLst/>
          </a:prstGeom>
        </p:spPr>
      </p:pic>
      <p:sp>
        <p:nvSpPr>
          <p:cNvPr id="2" name="TextBox 1">
            <a:extLst>
              <a:ext uri="{FF2B5EF4-FFF2-40B4-BE49-F238E27FC236}">
                <a16:creationId xmlns:a16="http://schemas.microsoft.com/office/drawing/2014/main" id="{DB6F1947-1C2C-6D49-AF6A-481C7F879DD8}"/>
              </a:ext>
            </a:extLst>
          </p:cNvPr>
          <p:cNvSpPr txBox="1"/>
          <p:nvPr userDrawn="1"/>
        </p:nvSpPr>
        <p:spPr>
          <a:xfrm>
            <a:off x="398527" y="1296785"/>
            <a:ext cx="2577429" cy="707886"/>
          </a:xfrm>
          <a:prstGeom prst="rect">
            <a:avLst/>
          </a:prstGeom>
          <a:noFill/>
        </p:spPr>
        <p:txBody>
          <a:bodyPr wrap="square" rtlCol="0">
            <a:spAutoFit/>
          </a:bodyPr>
          <a:lstStyle/>
          <a:p>
            <a:r>
              <a:rPr lang="en-US" sz="4000" dirty="0">
                <a:solidFill>
                  <a:schemeClr val="bg1"/>
                </a:solidFill>
              </a:rPr>
              <a:t>Agenda</a:t>
            </a:r>
          </a:p>
        </p:txBody>
      </p:sp>
    </p:spTree>
    <p:extLst>
      <p:ext uri="{BB962C8B-B14F-4D97-AF65-F5344CB8AC3E}">
        <p14:creationId xmlns:p14="http://schemas.microsoft.com/office/powerpoint/2010/main" val="301257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mp;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D7B466-3559-A146-B7C4-962A75C4CC4A}"/>
              </a:ext>
            </a:extLst>
          </p:cNvPr>
          <p:cNvPicPr>
            <a:picLocks noChangeAspect="1"/>
          </p:cNvPicPr>
          <p:nvPr userDrawn="1"/>
        </p:nvPicPr>
        <p:blipFill>
          <a:blip r:embed="rId2"/>
          <a:srcRect t="45029" b="45029"/>
          <a:stretch/>
        </p:blipFill>
        <p:spPr>
          <a:xfrm>
            <a:off x="0" y="6173449"/>
            <a:ext cx="12192000" cy="681874"/>
          </a:xfrm>
          <a:prstGeom prst="rect">
            <a:avLst/>
          </a:prstGeom>
        </p:spPr>
      </p:pic>
      <p:sp>
        <p:nvSpPr>
          <p:cNvPr id="2" name="Title 1">
            <a:extLst>
              <a:ext uri="{FF2B5EF4-FFF2-40B4-BE49-F238E27FC236}">
                <a16:creationId xmlns:a16="http://schemas.microsoft.com/office/drawing/2014/main" id="{3D829EC0-7699-3E4E-87A9-F88B8670F2EA}"/>
              </a:ext>
            </a:extLst>
          </p:cNvPr>
          <p:cNvSpPr>
            <a:spLocks noGrp="1"/>
          </p:cNvSpPr>
          <p:nvPr>
            <p:ph type="title"/>
          </p:nvPr>
        </p:nvSpPr>
        <p:spPr/>
        <p:txBody>
          <a:bodyPr>
            <a:normAutofit/>
          </a:bodyPr>
          <a:lstStyle>
            <a:lvl1pPr>
              <a:defRPr sz="4400">
                <a:solidFill>
                  <a:srgbClr val="3F115C"/>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4A2EC19-EC5C-BF41-9568-1B12F511D868}"/>
              </a:ext>
            </a:extLst>
          </p:cNvPr>
          <p:cNvSpPr>
            <a:spLocks noGrp="1"/>
          </p:cNvSpPr>
          <p:nvPr>
            <p:ph idx="1"/>
          </p:nvPr>
        </p:nvSpPr>
        <p:spPr/>
        <p:txBody>
          <a:bodyPr/>
          <a:lstStyle>
            <a:lvl1pPr>
              <a:defRPr sz="2800">
                <a:solidFill>
                  <a:srgbClr val="3F115C"/>
                </a:solidFill>
              </a:defRPr>
            </a:lvl1pPr>
            <a:lvl2pPr>
              <a:defRPr sz="2400">
                <a:solidFill>
                  <a:srgbClr val="3F115C"/>
                </a:solidFill>
              </a:defRPr>
            </a:lvl2pPr>
            <a:lvl3pPr>
              <a:defRPr sz="2400">
                <a:solidFill>
                  <a:srgbClr val="3F115C"/>
                </a:solidFill>
              </a:defRPr>
            </a:lvl3pPr>
            <a:lvl4pPr>
              <a:defRPr sz="2400">
                <a:solidFill>
                  <a:srgbClr val="3F115C"/>
                </a:solidFill>
              </a:defRPr>
            </a:lvl4pPr>
            <a:lvl5pPr>
              <a:defRPr sz="2400">
                <a:solidFill>
                  <a:srgbClr val="3F115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2E162D98-E3F6-9C47-871D-ADF77E59A958}"/>
              </a:ext>
            </a:extLst>
          </p:cNvPr>
          <p:cNvPicPr>
            <a:picLocks noChangeAspect="1"/>
          </p:cNvPicPr>
          <p:nvPr userDrawn="1"/>
        </p:nvPicPr>
        <p:blipFill>
          <a:blip r:embed="rId3"/>
          <a:srcRect/>
          <a:stretch/>
        </p:blipFill>
        <p:spPr>
          <a:xfrm>
            <a:off x="331808" y="6442710"/>
            <a:ext cx="824027" cy="204481"/>
          </a:xfrm>
          <a:prstGeom prst="rect">
            <a:avLst/>
          </a:prstGeom>
        </p:spPr>
      </p:pic>
      <p:pic>
        <p:nvPicPr>
          <p:cNvPr id="11" name="Picture 10">
            <a:extLst>
              <a:ext uri="{FF2B5EF4-FFF2-40B4-BE49-F238E27FC236}">
                <a16:creationId xmlns:a16="http://schemas.microsoft.com/office/drawing/2014/main" id="{B8758826-8FFE-3C4F-9C0E-8288C9256AFC}"/>
              </a:ext>
            </a:extLst>
          </p:cNvPr>
          <p:cNvPicPr>
            <a:picLocks noChangeAspect="1"/>
          </p:cNvPicPr>
          <p:nvPr userDrawn="1"/>
        </p:nvPicPr>
        <p:blipFill>
          <a:blip r:embed="rId4"/>
          <a:stretch>
            <a:fillRect/>
          </a:stretch>
        </p:blipFill>
        <p:spPr>
          <a:xfrm>
            <a:off x="11209359" y="6457072"/>
            <a:ext cx="650833" cy="141014"/>
          </a:xfrm>
          <a:prstGeom prst="rect">
            <a:avLst/>
          </a:prstGeom>
        </p:spPr>
      </p:pic>
      <p:pic>
        <p:nvPicPr>
          <p:cNvPr id="12" name="Picture 11">
            <a:extLst>
              <a:ext uri="{FF2B5EF4-FFF2-40B4-BE49-F238E27FC236}">
                <a16:creationId xmlns:a16="http://schemas.microsoft.com/office/drawing/2014/main" id="{21E47E70-2F2E-984B-8B7B-24F4E2C34CEE}"/>
              </a:ext>
            </a:extLst>
          </p:cNvPr>
          <p:cNvPicPr>
            <a:picLocks noChangeAspect="1"/>
          </p:cNvPicPr>
          <p:nvPr userDrawn="1"/>
        </p:nvPicPr>
        <p:blipFill>
          <a:blip r:embed="rId5"/>
          <a:srcRect/>
          <a:stretch/>
        </p:blipFill>
        <p:spPr>
          <a:xfrm>
            <a:off x="9239130" y="6235419"/>
            <a:ext cx="864701" cy="776147"/>
          </a:xfrm>
          <a:prstGeom prst="rect">
            <a:avLst/>
          </a:prstGeom>
        </p:spPr>
      </p:pic>
      <p:pic>
        <p:nvPicPr>
          <p:cNvPr id="13" name="Picture 12">
            <a:extLst>
              <a:ext uri="{FF2B5EF4-FFF2-40B4-BE49-F238E27FC236}">
                <a16:creationId xmlns:a16="http://schemas.microsoft.com/office/drawing/2014/main" id="{8694906F-4554-584C-AA92-CB0980F9285B}"/>
              </a:ext>
            </a:extLst>
          </p:cNvPr>
          <p:cNvPicPr>
            <a:picLocks noChangeAspect="1"/>
          </p:cNvPicPr>
          <p:nvPr userDrawn="1"/>
        </p:nvPicPr>
        <p:blipFill>
          <a:blip r:embed="rId6"/>
          <a:srcRect/>
          <a:stretch/>
        </p:blipFill>
        <p:spPr>
          <a:xfrm>
            <a:off x="10187540" y="6448643"/>
            <a:ext cx="402368" cy="202129"/>
          </a:xfrm>
          <a:prstGeom prst="rect">
            <a:avLst/>
          </a:prstGeom>
        </p:spPr>
      </p:pic>
    </p:spTree>
    <p:extLst>
      <p:ext uri="{BB962C8B-B14F-4D97-AF65-F5344CB8AC3E}">
        <p14:creationId xmlns:p14="http://schemas.microsoft.com/office/powerpoint/2010/main" val="300541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mp; Co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D7B466-3559-A146-B7C4-962A75C4CC4A}"/>
              </a:ext>
            </a:extLst>
          </p:cNvPr>
          <p:cNvPicPr>
            <a:picLocks noChangeAspect="1"/>
          </p:cNvPicPr>
          <p:nvPr userDrawn="1"/>
        </p:nvPicPr>
        <p:blipFill>
          <a:blip r:embed="rId2"/>
          <a:srcRect t="45029" b="45029"/>
          <a:stretch/>
        </p:blipFill>
        <p:spPr>
          <a:xfrm>
            <a:off x="0" y="6173449"/>
            <a:ext cx="12192000" cy="681874"/>
          </a:xfrm>
          <a:prstGeom prst="rect">
            <a:avLst/>
          </a:prstGeom>
        </p:spPr>
      </p:pic>
      <p:sp>
        <p:nvSpPr>
          <p:cNvPr id="2" name="Title 1">
            <a:extLst>
              <a:ext uri="{FF2B5EF4-FFF2-40B4-BE49-F238E27FC236}">
                <a16:creationId xmlns:a16="http://schemas.microsoft.com/office/drawing/2014/main" id="{3D829EC0-7699-3E4E-87A9-F88B8670F2EA}"/>
              </a:ext>
            </a:extLst>
          </p:cNvPr>
          <p:cNvSpPr>
            <a:spLocks noGrp="1"/>
          </p:cNvSpPr>
          <p:nvPr>
            <p:ph type="title"/>
          </p:nvPr>
        </p:nvSpPr>
        <p:spPr/>
        <p:txBody>
          <a:bodyPr>
            <a:normAutofit/>
          </a:bodyPr>
          <a:lstStyle>
            <a:lvl1pPr>
              <a:defRPr sz="4400">
                <a:solidFill>
                  <a:srgbClr val="3F115C"/>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4A2EC19-EC5C-BF41-9568-1B12F511D868}"/>
              </a:ext>
            </a:extLst>
          </p:cNvPr>
          <p:cNvSpPr>
            <a:spLocks noGrp="1"/>
          </p:cNvSpPr>
          <p:nvPr>
            <p:ph idx="1"/>
          </p:nvPr>
        </p:nvSpPr>
        <p:spPr/>
        <p:txBody>
          <a:bodyPr/>
          <a:lstStyle>
            <a:lvl1pPr marL="0" indent="0">
              <a:buNone/>
              <a:defRPr>
                <a:solidFill>
                  <a:srgbClr val="3F115C"/>
                </a:solidFill>
                <a:latin typeface="Courier New" panose="02070309020205020404" pitchFamily="49" charset="0"/>
                <a:cs typeface="Courier New" panose="02070309020205020404" pitchFamily="49" charset="0"/>
              </a:defRPr>
            </a:lvl1pPr>
          </a:lstStyle>
          <a:p>
            <a:pPr lvl="0"/>
            <a:r>
              <a:rPr lang="en-US"/>
              <a:t>Click to edit Master text styles</a:t>
            </a:r>
          </a:p>
        </p:txBody>
      </p:sp>
      <p:pic>
        <p:nvPicPr>
          <p:cNvPr id="11" name="Picture 10">
            <a:extLst>
              <a:ext uri="{FF2B5EF4-FFF2-40B4-BE49-F238E27FC236}">
                <a16:creationId xmlns:a16="http://schemas.microsoft.com/office/drawing/2014/main" id="{B8758826-8FFE-3C4F-9C0E-8288C9256AFC}"/>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12" name="Picture 11">
            <a:extLst>
              <a:ext uri="{FF2B5EF4-FFF2-40B4-BE49-F238E27FC236}">
                <a16:creationId xmlns:a16="http://schemas.microsoft.com/office/drawing/2014/main" id="{21E47E70-2F2E-984B-8B7B-24F4E2C34CEE}"/>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13" name="Picture 12">
            <a:extLst>
              <a:ext uri="{FF2B5EF4-FFF2-40B4-BE49-F238E27FC236}">
                <a16:creationId xmlns:a16="http://schemas.microsoft.com/office/drawing/2014/main" id="{8694906F-4554-584C-AA92-CB0980F9285B}"/>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14" name="Picture 13">
            <a:extLst>
              <a:ext uri="{FF2B5EF4-FFF2-40B4-BE49-F238E27FC236}">
                <a16:creationId xmlns:a16="http://schemas.microsoft.com/office/drawing/2014/main" id="{DC51EA17-D214-E64B-AE0A-630713CB42B0}"/>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3041965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ED493-E1CA-794A-88C5-9E3B3BF353C3}"/>
              </a:ext>
            </a:extLst>
          </p:cNvPr>
          <p:cNvSpPr>
            <a:spLocks noGrp="1"/>
          </p:cNvSpPr>
          <p:nvPr>
            <p:ph type="title"/>
          </p:nvPr>
        </p:nvSpPr>
        <p:spPr/>
        <p:txBody>
          <a:bodyPr>
            <a:normAutofit/>
          </a:bodyPr>
          <a:lstStyle>
            <a:lvl1pPr>
              <a:defRPr sz="4400">
                <a:solidFill>
                  <a:srgbClr val="3F115C"/>
                </a:solidFill>
              </a:defRPr>
            </a:lvl1pPr>
          </a:lstStyle>
          <a:p>
            <a:r>
              <a:rPr lang="en-US"/>
              <a:t>Click to edit Master title style</a:t>
            </a:r>
          </a:p>
        </p:txBody>
      </p:sp>
      <p:pic>
        <p:nvPicPr>
          <p:cNvPr id="14" name="Picture 13">
            <a:extLst>
              <a:ext uri="{FF2B5EF4-FFF2-40B4-BE49-F238E27FC236}">
                <a16:creationId xmlns:a16="http://schemas.microsoft.com/office/drawing/2014/main" id="{FE99B668-FC45-E24A-BB35-9AC008CB0C2D}"/>
              </a:ext>
            </a:extLst>
          </p:cNvPr>
          <p:cNvPicPr>
            <a:picLocks noChangeAspect="1"/>
          </p:cNvPicPr>
          <p:nvPr userDrawn="1"/>
        </p:nvPicPr>
        <p:blipFill>
          <a:blip r:embed="rId2"/>
          <a:srcRect t="45029" b="45029"/>
          <a:stretch/>
        </p:blipFill>
        <p:spPr>
          <a:xfrm>
            <a:off x="0" y="6173449"/>
            <a:ext cx="12192000" cy="681874"/>
          </a:xfrm>
          <a:prstGeom prst="rect">
            <a:avLst/>
          </a:prstGeom>
        </p:spPr>
      </p:pic>
      <p:pic>
        <p:nvPicPr>
          <p:cNvPr id="16" name="Picture 15">
            <a:extLst>
              <a:ext uri="{FF2B5EF4-FFF2-40B4-BE49-F238E27FC236}">
                <a16:creationId xmlns:a16="http://schemas.microsoft.com/office/drawing/2014/main" id="{02FEF8C8-A92D-5647-A16F-747CA7C5B37A}"/>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17" name="Picture 16">
            <a:extLst>
              <a:ext uri="{FF2B5EF4-FFF2-40B4-BE49-F238E27FC236}">
                <a16:creationId xmlns:a16="http://schemas.microsoft.com/office/drawing/2014/main" id="{D199836D-8069-884C-8B4E-5FF633B3AAD1}"/>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18" name="Picture 17">
            <a:extLst>
              <a:ext uri="{FF2B5EF4-FFF2-40B4-BE49-F238E27FC236}">
                <a16:creationId xmlns:a16="http://schemas.microsoft.com/office/drawing/2014/main" id="{57339DEA-3BDB-BA4A-9E8E-6C35393ACF9F}"/>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8" name="Picture 7">
            <a:extLst>
              <a:ext uri="{FF2B5EF4-FFF2-40B4-BE49-F238E27FC236}">
                <a16:creationId xmlns:a16="http://schemas.microsoft.com/office/drawing/2014/main" id="{C7677F85-9FC0-3B41-9120-AE18971A11F3}"/>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2827038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F9C3CC7-5C2B-C24C-BB05-D7D72E2D66E9}"/>
              </a:ext>
            </a:extLst>
          </p:cNvPr>
          <p:cNvPicPr>
            <a:picLocks noChangeAspect="1"/>
          </p:cNvPicPr>
          <p:nvPr userDrawn="1"/>
        </p:nvPicPr>
        <p:blipFill>
          <a:blip r:embed="rId2"/>
          <a:srcRect t="45029" b="45029"/>
          <a:stretch/>
        </p:blipFill>
        <p:spPr>
          <a:xfrm>
            <a:off x="0" y="6173449"/>
            <a:ext cx="12192000" cy="681874"/>
          </a:xfrm>
          <a:prstGeom prst="rect">
            <a:avLst/>
          </a:prstGeom>
        </p:spPr>
      </p:pic>
      <p:pic>
        <p:nvPicPr>
          <p:cNvPr id="15" name="Picture 14">
            <a:extLst>
              <a:ext uri="{FF2B5EF4-FFF2-40B4-BE49-F238E27FC236}">
                <a16:creationId xmlns:a16="http://schemas.microsoft.com/office/drawing/2014/main" id="{DA0AA1D7-3508-2846-99E9-C41F8D0E933E}"/>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16" name="Picture 15">
            <a:extLst>
              <a:ext uri="{FF2B5EF4-FFF2-40B4-BE49-F238E27FC236}">
                <a16:creationId xmlns:a16="http://schemas.microsoft.com/office/drawing/2014/main" id="{09EECF03-707A-7E4A-957A-BFBEA50F98BD}"/>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17" name="Picture 16">
            <a:extLst>
              <a:ext uri="{FF2B5EF4-FFF2-40B4-BE49-F238E27FC236}">
                <a16:creationId xmlns:a16="http://schemas.microsoft.com/office/drawing/2014/main" id="{5F91BF79-CD37-2048-B4CE-2FE8F2C7ED86}"/>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7" name="Picture 6">
            <a:extLst>
              <a:ext uri="{FF2B5EF4-FFF2-40B4-BE49-F238E27FC236}">
                <a16:creationId xmlns:a16="http://schemas.microsoft.com/office/drawing/2014/main" id="{C3CB73A2-5F2E-774C-82CF-F65A56C274A4}"/>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2328827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3702A-1210-BC49-AA8E-B687BEF560A3}"/>
              </a:ext>
            </a:extLst>
          </p:cNvPr>
          <p:cNvSpPr>
            <a:spLocks noGrp="1"/>
          </p:cNvSpPr>
          <p:nvPr>
            <p:ph type="title"/>
          </p:nvPr>
        </p:nvSpPr>
        <p:spPr/>
        <p:txBody>
          <a:bodyPr>
            <a:normAutofit/>
          </a:bodyPr>
          <a:lstStyle>
            <a:lvl1pPr>
              <a:defRPr sz="4400">
                <a:solidFill>
                  <a:srgbClr val="3F115C"/>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A1BD40-9F4E-404D-83D0-C4A1A228E5F8}"/>
              </a:ext>
            </a:extLst>
          </p:cNvPr>
          <p:cNvSpPr>
            <a:spLocks noGrp="1"/>
          </p:cNvSpPr>
          <p:nvPr>
            <p:ph sz="half" idx="1"/>
          </p:nvPr>
        </p:nvSpPr>
        <p:spPr>
          <a:xfrm>
            <a:off x="838200" y="1825625"/>
            <a:ext cx="5181600" cy="4254801"/>
          </a:xfrm>
        </p:spPr>
        <p:txBody>
          <a:bodyPr/>
          <a:lstStyle>
            <a:lvl1pPr>
              <a:defRPr sz="2800">
                <a:solidFill>
                  <a:srgbClr val="3F115C"/>
                </a:solidFill>
              </a:defRPr>
            </a:lvl1pPr>
            <a:lvl2pPr>
              <a:defRPr sz="2400">
                <a:solidFill>
                  <a:srgbClr val="3F115C"/>
                </a:solidFill>
              </a:defRPr>
            </a:lvl2pPr>
            <a:lvl3pPr>
              <a:defRPr sz="2400">
                <a:solidFill>
                  <a:srgbClr val="3F115C"/>
                </a:solidFill>
              </a:defRPr>
            </a:lvl3pPr>
            <a:lvl4pPr>
              <a:defRPr sz="2400">
                <a:solidFill>
                  <a:srgbClr val="3F115C"/>
                </a:solidFill>
              </a:defRPr>
            </a:lvl4pPr>
            <a:lvl5pPr>
              <a:defRPr sz="2400">
                <a:solidFill>
                  <a:srgbClr val="3F115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1FD1548-8185-DC4E-806D-779BE3F1A754}"/>
              </a:ext>
            </a:extLst>
          </p:cNvPr>
          <p:cNvSpPr>
            <a:spLocks noGrp="1"/>
          </p:cNvSpPr>
          <p:nvPr>
            <p:ph sz="half" idx="2"/>
          </p:nvPr>
        </p:nvSpPr>
        <p:spPr>
          <a:xfrm>
            <a:off x="6172200" y="1825625"/>
            <a:ext cx="5181600" cy="4254801"/>
          </a:xfrm>
        </p:spPr>
        <p:txBody>
          <a:bodyPr/>
          <a:lstStyle>
            <a:lvl1pPr>
              <a:defRPr sz="2800">
                <a:solidFill>
                  <a:srgbClr val="3F115C"/>
                </a:solidFill>
              </a:defRPr>
            </a:lvl1pPr>
            <a:lvl2pPr>
              <a:defRPr sz="2400">
                <a:solidFill>
                  <a:srgbClr val="3F115C"/>
                </a:solidFill>
              </a:defRPr>
            </a:lvl2pPr>
            <a:lvl3pPr>
              <a:defRPr sz="2400">
                <a:solidFill>
                  <a:srgbClr val="3F115C"/>
                </a:solidFill>
              </a:defRPr>
            </a:lvl3pPr>
            <a:lvl4pPr>
              <a:defRPr sz="2400">
                <a:solidFill>
                  <a:srgbClr val="3F115C"/>
                </a:solidFill>
              </a:defRPr>
            </a:lvl4pPr>
            <a:lvl5pPr>
              <a:defRPr sz="2400">
                <a:solidFill>
                  <a:srgbClr val="3F115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6" name="Picture 15">
            <a:extLst>
              <a:ext uri="{FF2B5EF4-FFF2-40B4-BE49-F238E27FC236}">
                <a16:creationId xmlns:a16="http://schemas.microsoft.com/office/drawing/2014/main" id="{D1B47177-D2BA-D344-9E01-B31C88919C10}"/>
              </a:ext>
            </a:extLst>
          </p:cNvPr>
          <p:cNvPicPr>
            <a:picLocks noChangeAspect="1"/>
          </p:cNvPicPr>
          <p:nvPr userDrawn="1"/>
        </p:nvPicPr>
        <p:blipFill>
          <a:blip r:embed="rId2"/>
          <a:srcRect t="45029" b="45029"/>
          <a:stretch/>
        </p:blipFill>
        <p:spPr>
          <a:xfrm>
            <a:off x="0" y="6173449"/>
            <a:ext cx="12192000" cy="681874"/>
          </a:xfrm>
          <a:prstGeom prst="rect">
            <a:avLst/>
          </a:prstGeom>
        </p:spPr>
      </p:pic>
      <p:pic>
        <p:nvPicPr>
          <p:cNvPr id="18" name="Picture 17">
            <a:extLst>
              <a:ext uri="{FF2B5EF4-FFF2-40B4-BE49-F238E27FC236}">
                <a16:creationId xmlns:a16="http://schemas.microsoft.com/office/drawing/2014/main" id="{B3074936-F6B0-0F47-AF34-3B9B8BC85986}"/>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19" name="Picture 18">
            <a:extLst>
              <a:ext uri="{FF2B5EF4-FFF2-40B4-BE49-F238E27FC236}">
                <a16:creationId xmlns:a16="http://schemas.microsoft.com/office/drawing/2014/main" id="{E4AFE761-ACB3-6D4A-90AD-70CE27CB519A}"/>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20" name="Picture 19">
            <a:extLst>
              <a:ext uri="{FF2B5EF4-FFF2-40B4-BE49-F238E27FC236}">
                <a16:creationId xmlns:a16="http://schemas.microsoft.com/office/drawing/2014/main" id="{33E234FD-7ACE-CA40-A0C7-5262E3068695}"/>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10" name="Picture 9">
            <a:extLst>
              <a:ext uri="{FF2B5EF4-FFF2-40B4-BE49-F238E27FC236}">
                <a16:creationId xmlns:a16="http://schemas.microsoft.com/office/drawing/2014/main" id="{DD850A33-0045-1C49-A32A-C95488D47227}"/>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901304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0AA37-00E7-C341-BAF1-A61E6D0EF0E7}"/>
              </a:ext>
            </a:extLst>
          </p:cNvPr>
          <p:cNvSpPr>
            <a:spLocks noGrp="1"/>
          </p:cNvSpPr>
          <p:nvPr>
            <p:ph type="title"/>
          </p:nvPr>
        </p:nvSpPr>
        <p:spPr>
          <a:xfrm>
            <a:off x="839788" y="365125"/>
            <a:ext cx="10515600" cy="1325563"/>
          </a:xfrm>
        </p:spPr>
        <p:txBody>
          <a:bodyPr>
            <a:normAutofit/>
          </a:bodyPr>
          <a:lstStyle>
            <a:lvl1pPr>
              <a:defRPr sz="4400">
                <a:solidFill>
                  <a:srgbClr val="3F115C"/>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50BCEC7-9BEB-F34D-9349-7CFCF922AEA0}"/>
              </a:ext>
            </a:extLst>
          </p:cNvPr>
          <p:cNvSpPr>
            <a:spLocks noGrp="1"/>
          </p:cNvSpPr>
          <p:nvPr>
            <p:ph type="body" idx="1"/>
          </p:nvPr>
        </p:nvSpPr>
        <p:spPr>
          <a:xfrm>
            <a:off x="839788" y="1681163"/>
            <a:ext cx="5157787" cy="496772"/>
          </a:xfrm>
        </p:spPr>
        <p:txBody>
          <a:bodyPr anchor="b">
            <a:noAutofit/>
          </a:bodyPr>
          <a:lstStyle>
            <a:lvl1pPr marL="0" indent="0">
              <a:buNone/>
              <a:defRPr sz="2400" b="1">
                <a:solidFill>
                  <a:srgbClr val="3F115C"/>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7E7866-4C14-394B-B1EB-A823A7869FE3}"/>
              </a:ext>
            </a:extLst>
          </p:cNvPr>
          <p:cNvSpPr>
            <a:spLocks noGrp="1"/>
          </p:cNvSpPr>
          <p:nvPr>
            <p:ph sz="half" idx="2"/>
          </p:nvPr>
        </p:nvSpPr>
        <p:spPr>
          <a:xfrm>
            <a:off x="839788" y="2505075"/>
            <a:ext cx="5157787" cy="3535305"/>
          </a:xfrm>
        </p:spPr>
        <p:txBody>
          <a:bodyPr/>
          <a:lstStyle>
            <a:lvl1pPr>
              <a:defRPr>
                <a:solidFill>
                  <a:srgbClr val="3F115C"/>
                </a:solidFill>
              </a:defRPr>
            </a:lvl1pPr>
            <a:lvl2pPr>
              <a:defRPr>
                <a:solidFill>
                  <a:srgbClr val="3F115C"/>
                </a:solidFill>
              </a:defRPr>
            </a:lvl2pPr>
            <a:lvl3pPr>
              <a:defRPr>
                <a:solidFill>
                  <a:srgbClr val="3F115C"/>
                </a:solidFill>
              </a:defRPr>
            </a:lvl3pPr>
            <a:lvl4pPr>
              <a:defRPr>
                <a:solidFill>
                  <a:srgbClr val="3F115C"/>
                </a:solidFill>
              </a:defRPr>
            </a:lvl4pPr>
            <a:lvl5pPr>
              <a:defRPr>
                <a:solidFill>
                  <a:srgbClr val="3F115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2C5F598-D1D4-784A-8E41-7685D1E99D66}"/>
              </a:ext>
            </a:extLst>
          </p:cNvPr>
          <p:cNvSpPr>
            <a:spLocks noGrp="1"/>
          </p:cNvSpPr>
          <p:nvPr>
            <p:ph type="body" sz="quarter" idx="3"/>
          </p:nvPr>
        </p:nvSpPr>
        <p:spPr>
          <a:xfrm>
            <a:off x="6172200" y="1681163"/>
            <a:ext cx="5183188" cy="496772"/>
          </a:xfrm>
        </p:spPr>
        <p:txBody>
          <a:bodyPr anchor="b">
            <a:noAutofit/>
          </a:bodyPr>
          <a:lstStyle>
            <a:lvl1pPr marL="0" indent="0">
              <a:buNone/>
              <a:defRPr sz="2400" b="1">
                <a:solidFill>
                  <a:srgbClr val="3F115C"/>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2536C0-169A-D748-8B18-B233E54FE7C5}"/>
              </a:ext>
            </a:extLst>
          </p:cNvPr>
          <p:cNvSpPr>
            <a:spLocks noGrp="1"/>
          </p:cNvSpPr>
          <p:nvPr>
            <p:ph sz="quarter" idx="4"/>
          </p:nvPr>
        </p:nvSpPr>
        <p:spPr>
          <a:xfrm>
            <a:off x="6172200" y="2505075"/>
            <a:ext cx="5183188" cy="3535305"/>
          </a:xfrm>
        </p:spPr>
        <p:txBody>
          <a:bodyPr/>
          <a:lstStyle>
            <a:lvl1pPr>
              <a:defRPr>
                <a:solidFill>
                  <a:srgbClr val="3F115C"/>
                </a:solidFill>
              </a:defRPr>
            </a:lvl1pPr>
            <a:lvl2pPr>
              <a:defRPr>
                <a:solidFill>
                  <a:srgbClr val="3F115C"/>
                </a:solidFill>
              </a:defRPr>
            </a:lvl2pPr>
            <a:lvl3pPr>
              <a:defRPr>
                <a:solidFill>
                  <a:srgbClr val="3F115C"/>
                </a:solidFill>
              </a:defRPr>
            </a:lvl3pPr>
            <a:lvl4pPr>
              <a:defRPr>
                <a:solidFill>
                  <a:srgbClr val="3F115C"/>
                </a:solidFill>
              </a:defRPr>
            </a:lvl4pPr>
            <a:lvl5pPr>
              <a:defRPr>
                <a:solidFill>
                  <a:srgbClr val="3F115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8" name="Picture 17">
            <a:extLst>
              <a:ext uri="{FF2B5EF4-FFF2-40B4-BE49-F238E27FC236}">
                <a16:creationId xmlns:a16="http://schemas.microsoft.com/office/drawing/2014/main" id="{B9FF708E-4843-DA4C-AA6E-091F9BB6DD9F}"/>
              </a:ext>
            </a:extLst>
          </p:cNvPr>
          <p:cNvPicPr>
            <a:picLocks noChangeAspect="1"/>
          </p:cNvPicPr>
          <p:nvPr userDrawn="1"/>
        </p:nvPicPr>
        <p:blipFill>
          <a:blip r:embed="rId2"/>
          <a:srcRect t="45029" b="45029"/>
          <a:stretch/>
        </p:blipFill>
        <p:spPr>
          <a:xfrm>
            <a:off x="0" y="6173449"/>
            <a:ext cx="12192000" cy="681874"/>
          </a:xfrm>
          <a:prstGeom prst="rect">
            <a:avLst/>
          </a:prstGeom>
        </p:spPr>
      </p:pic>
      <p:pic>
        <p:nvPicPr>
          <p:cNvPr id="20" name="Picture 19">
            <a:extLst>
              <a:ext uri="{FF2B5EF4-FFF2-40B4-BE49-F238E27FC236}">
                <a16:creationId xmlns:a16="http://schemas.microsoft.com/office/drawing/2014/main" id="{CAB62E9A-B63C-F543-9BB7-3F8636532680}"/>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21" name="Picture 20">
            <a:extLst>
              <a:ext uri="{FF2B5EF4-FFF2-40B4-BE49-F238E27FC236}">
                <a16:creationId xmlns:a16="http://schemas.microsoft.com/office/drawing/2014/main" id="{4B4C5BDF-D729-1943-B0D6-A28AB4475E42}"/>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22" name="Picture 21">
            <a:extLst>
              <a:ext uri="{FF2B5EF4-FFF2-40B4-BE49-F238E27FC236}">
                <a16:creationId xmlns:a16="http://schemas.microsoft.com/office/drawing/2014/main" id="{B8FE910E-5647-E046-A472-D6A868FA05FF}"/>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12" name="Picture 11">
            <a:extLst>
              <a:ext uri="{FF2B5EF4-FFF2-40B4-BE49-F238E27FC236}">
                <a16:creationId xmlns:a16="http://schemas.microsoft.com/office/drawing/2014/main" id="{385F5717-4567-0747-B417-8BB03E57771E}"/>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246314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3A0778-99CB-6140-B025-EDCA7126AA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FFB25F2-03B9-FE4D-87CF-0E26F53AEFD2}"/>
              </a:ext>
            </a:extLst>
          </p:cNvPr>
          <p:cNvSpPr>
            <a:spLocks noGrp="1"/>
          </p:cNvSpPr>
          <p:nvPr>
            <p:ph type="body" idx="1"/>
          </p:nvPr>
        </p:nvSpPr>
        <p:spPr>
          <a:xfrm>
            <a:off x="838200" y="1825625"/>
            <a:ext cx="10515600" cy="4205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4996038"/>
      </p:ext>
    </p:extLst>
  </p:cSld>
  <p:clrMap bg1="lt1" tx1="dk1" bg2="lt2" tx2="dk2" accent1="accent1" accent2="accent2" accent3="accent3" accent4="accent4" accent5="accent5" accent6="accent6" hlink="hlink" folHlink="folHlink"/>
  <p:sldLayoutIdLst>
    <p:sldLayoutId id="2147483649" r:id="rId1"/>
    <p:sldLayoutId id="2147483672" r:id="rId2"/>
    <p:sldLayoutId id="2147483668" r:id="rId3"/>
    <p:sldLayoutId id="2147483650" r:id="rId4"/>
    <p:sldLayoutId id="2147483671" r:id="rId5"/>
    <p:sldLayoutId id="2147483654" r:id="rId6"/>
    <p:sldLayoutId id="2147483655" r:id="rId7"/>
    <p:sldLayoutId id="2147483652" r:id="rId8"/>
    <p:sldLayoutId id="2147483653" r:id="rId9"/>
    <p:sldLayoutId id="2147483656" r:id="rId10"/>
    <p:sldLayoutId id="2147483657" r:id="rId11"/>
    <p:sldLayoutId id="2147483666" r:id="rId12"/>
    <p:sldLayoutId id="2147483667" r:id="rId13"/>
    <p:sldLayoutId id="2147483651" r:id="rId14"/>
    <p:sldLayoutId id="2147483662" r:id="rId15"/>
    <p:sldLayoutId id="2147483677" r:id="rId16"/>
    <p:sldLayoutId id="2147483673" r:id="rId17"/>
    <p:sldLayoutId id="2147483674" r:id="rId18"/>
    <p:sldLayoutId id="2147483675" r:id="rId19"/>
    <p:sldLayoutId id="2147483676" r:id="rId20"/>
  </p:sldLayoutIdLst>
  <p:txStyles>
    <p:titleStyle>
      <a:lvl1pPr algn="l" defTabSz="914400" rtl="0" eaLnBrk="1" latinLnBrk="0" hangingPunct="1">
        <a:lnSpc>
          <a:spcPct val="90000"/>
        </a:lnSpc>
        <a:spcBef>
          <a:spcPct val="0"/>
        </a:spcBef>
        <a:buNone/>
        <a:defRPr sz="275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5.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graph.microsoft.com/v1.0/subscriptions"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graph.microsoft.com/v1.0/subscriptions/46e861c6-2db7-445a-8774-57658ba185a1"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graph.microsoft.com/v1.0/users/delta"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1.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A8CE1E-664B-2B47-B2E1-2124DD4E3179}"/>
              </a:ext>
            </a:extLst>
          </p:cNvPr>
          <p:cNvPicPr>
            <a:picLocks noChangeAspect="1"/>
          </p:cNvPicPr>
          <p:nvPr/>
        </p:nvPicPr>
        <p:blipFill>
          <a:blip r:embed="rId2"/>
          <a:src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49433264-28C5-5743-882A-270A83DD0F18}"/>
              </a:ext>
            </a:extLst>
          </p:cNvPr>
          <p:cNvPicPr>
            <a:picLocks noChangeAspect="1"/>
          </p:cNvPicPr>
          <p:nvPr/>
        </p:nvPicPr>
        <p:blipFill>
          <a:blip r:embed="rId3"/>
          <a:srcRect/>
          <a:stretch/>
        </p:blipFill>
        <p:spPr>
          <a:xfrm>
            <a:off x="282617" y="259914"/>
            <a:ext cx="824027" cy="204481"/>
          </a:xfrm>
          <a:prstGeom prst="rect">
            <a:avLst/>
          </a:prstGeom>
        </p:spPr>
      </p:pic>
      <p:pic>
        <p:nvPicPr>
          <p:cNvPr id="9" name="Picture 8">
            <a:extLst>
              <a:ext uri="{FF2B5EF4-FFF2-40B4-BE49-F238E27FC236}">
                <a16:creationId xmlns:a16="http://schemas.microsoft.com/office/drawing/2014/main" id="{F503AC5F-294A-814B-842B-FA5046152EBA}"/>
              </a:ext>
            </a:extLst>
          </p:cNvPr>
          <p:cNvPicPr>
            <a:picLocks noChangeAspect="1"/>
          </p:cNvPicPr>
          <p:nvPr/>
        </p:nvPicPr>
        <p:blipFill>
          <a:blip r:embed="rId4"/>
          <a:stretch>
            <a:fillRect/>
          </a:stretch>
        </p:blipFill>
        <p:spPr>
          <a:xfrm>
            <a:off x="282617" y="6445440"/>
            <a:ext cx="704519" cy="152646"/>
          </a:xfrm>
          <a:prstGeom prst="rect">
            <a:avLst/>
          </a:prstGeom>
        </p:spPr>
      </p:pic>
      <p:pic>
        <p:nvPicPr>
          <p:cNvPr id="11" name="Picture 10">
            <a:extLst>
              <a:ext uri="{FF2B5EF4-FFF2-40B4-BE49-F238E27FC236}">
                <a16:creationId xmlns:a16="http://schemas.microsoft.com/office/drawing/2014/main" id="{8A2ABFD3-A013-0F43-960F-4E9602CD0820}"/>
              </a:ext>
            </a:extLst>
          </p:cNvPr>
          <p:cNvPicPr>
            <a:picLocks noChangeAspect="1"/>
          </p:cNvPicPr>
          <p:nvPr/>
        </p:nvPicPr>
        <p:blipFill>
          <a:blip r:embed="rId5"/>
          <a:srcRect/>
          <a:stretch/>
        </p:blipFill>
        <p:spPr>
          <a:xfrm>
            <a:off x="10690175" y="2790497"/>
            <a:ext cx="1033892" cy="519373"/>
          </a:xfrm>
          <a:prstGeom prst="rect">
            <a:avLst/>
          </a:prstGeom>
        </p:spPr>
      </p:pic>
      <p:pic>
        <p:nvPicPr>
          <p:cNvPr id="15" name="Picture 14">
            <a:extLst>
              <a:ext uri="{FF2B5EF4-FFF2-40B4-BE49-F238E27FC236}">
                <a16:creationId xmlns:a16="http://schemas.microsoft.com/office/drawing/2014/main" id="{C21AA726-5B1E-6645-8A80-DA72F8FD9D3B}"/>
              </a:ext>
            </a:extLst>
          </p:cNvPr>
          <p:cNvPicPr>
            <a:picLocks noChangeAspect="1"/>
          </p:cNvPicPr>
          <p:nvPr/>
        </p:nvPicPr>
        <p:blipFill>
          <a:blip r:embed="rId6"/>
          <a:srcRect/>
          <a:stretch/>
        </p:blipFill>
        <p:spPr>
          <a:xfrm>
            <a:off x="9502498" y="4950344"/>
            <a:ext cx="2548552" cy="2287555"/>
          </a:xfrm>
          <a:prstGeom prst="rect">
            <a:avLst/>
          </a:prstGeom>
        </p:spPr>
      </p:pic>
      <p:pic>
        <p:nvPicPr>
          <p:cNvPr id="12" name="Picture 11">
            <a:extLst>
              <a:ext uri="{FF2B5EF4-FFF2-40B4-BE49-F238E27FC236}">
                <a16:creationId xmlns:a16="http://schemas.microsoft.com/office/drawing/2014/main" id="{1FAB3314-073D-4E1A-B606-D54F5816FDFF}"/>
              </a:ext>
            </a:extLst>
          </p:cNvPr>
          <p:cNvPicPr>
            <a:picLocks noChangeAspect="1"/>
          </p:cNvPicPr>
          <p:nvPr/>
        </p:nvPicPr>
        <p:blipFill>
          <a:blip r:embed="rId4"/>
          <a:stretch>
            <a:fillRect/>
          </a:stretch>
        </p:blipFill>
        <p:spPr>
          <a:xfrm>
            <a:off x="282617" y="6445440"/>
            <a:ext cx="704519" cy="152646"/>
          </a:xfrm>
          <a:prstGeom prst="rect">
            <a:avLst/>
          </a:prstGeom>
        </p:spPr>
      </p:pic>
      <p:sp>
        <p:nvSpPr>
          <p:cNvPr id="2" name="Title 1">
            <a:extLst>
              <a:ext uri="{FF2B5EF4-FFF2-40B4-BE49-F238E27FC236}">
                <a16:creationId xmlns:a16="http://schemas.microsoft.com/office/drawing/2014/main" id="{39CC5A85-87B1-CD47-94AD-6D28261CAEFF}"/>
              </a:ext>
            </a:extLst>
          </p:cNvPr>
          <p:cNvSpPr>
            <a:spLocks noGrp="1"/>
          </p:cNvSpPr>
          <p:nvPr>
            <p:ph type="ctrTitle"/>
          </p:nvPr>
        </p:nvSpPr>
        <p:spPr/>
        <p:txBody>
          <a:bodyPr/>
          <a:lstStyle/>
          <a:p>
            <a:r>
              <a:rPr lang="en-US" dirty="0"/>
              <a:t>Change Notifications with</a:t>
            </a:r>
            <a:br>
              <a:rPr lang="en-US" dirty="0"/>
            </a:br>
            <a:r>
              <a:rPr lang="en-US" dirty="0"/>
              <a:t>Microsoft Graph</a:t>
            </a:r>
          </a:p>
        </p:txBody>
      </p:sp>
      <p:sp>
        <p:nvSpPr>
          <p:cNvPr id="6" name="Subtitle 5">
            <a:extLst>
              <a:ext uri="{FF2B5EF4-FFF2-40B4-BE49-F238E27FC236}">
                <a16:creationId xmlns:a16="http://schemas.microsoft.com/office/drawing/2014/main" id="{44012BA8-A2D7-BF4A-B8A5-CADACCAC3C1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81645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Example notification scenarios</a:t>
            </a:r>
          </a:p>
        </p:txBody>
      </p:sp>
      <p:sp>
        <p:nvSpPr>
          <p:cNvPr id="3" name="Text Placeholder 2"/>
          <p:cNvSpPr>
            <a:spLocks noGrp="1"/>
          </p:cNvSpPr>
          <p:nvPr>
            <p:ph idx="1"/>
          </p:nvPr>
        </p:nvSpPr>
        <p:spPr>
          <a:xfrm>
            <a:off x="838200" y="1825625"/>
            <a:ext cx="10515600" cy="4205243"/>
          </a:xfrm>
        </p:spPr>
        <p:txBody>
          <a:bodyPr/>
          <a:lstStyle/>
          <a:p>
            <a:r>
              <a:rPr lang="en-US" dirty="0"/>
              <a:t>Translate an email when it arrives</a:t>
            </a:r>
          </a:p>
          <a:p>
            <a:endParaRPr lang="en-US" dirty="0"/>
          </a:p>
          <a:p>
            <a:r>
              <a:rPr lang="en-US" dirty="0"/>
              <a:t>Start a Flow when a document is X many months old</a:t>
            </a:r>
          </a:p>
          <a:p>
            <a:endParaRPr lang="en-US" dirty="0"/>
          </a:p>
          <a:p>
            <a:r>
              <a:rPr lang="en-US" dirty="0"/>
              <a:t>Create new user accounts in your application when a users joins an organization</a:t>
            </a:r>
          </a:p>
          <a:p>
            <a:endParaRPr lang="en-US" dirty="0"/>
          </a:p>
        </p:txBody>
      </p:sp>
    </p:spTree>
    <p:extLst>
      <p:ext uri="{BB962C8B-B14F-4D97-AF65-F5344CB8AC3E}">
        <p14:creationId xmlns:p14="http://schemas.microsoft.com/office/powerpoint/2010/main" val="3630632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5CA565AB-ABB0-463C-B165-64B7C916F215}"/>
              </a:ext>
            </a:extLst>
          </p:cNvPr>
          <p:cNvPicPr>
            <a:picLocks noGrp="1" noChangeAspect="1"/>
          </p:cNvPicPr>
          <p:nvPr>
            <p:ph sz="quarter" idx="17"/>
          </p:nvPr>
        </p:nvPicPr>
        <p:blipFill>
          <a:blip r:embed="rId3"/>
          <a:stretch>
            <a:fillRect/>
          </a:stretch>
        </p:blipFill>
        <p:spPr>
          <a:xfrm>
            <a:off x="928688" y="1927691"/>
            <a:ext cx="2698750" cy="1861206"/>
          </a:xfrm>
        </p:spPr>
      </p:pic>
      <p:sp>
        <p:nvSpPr>
          <p:cNvPr id="3" name="Title 2">
            <a:extLst>
              <a:ext uri="{FF2B5EF4-FFF2-40B4-BE49-F238E27FC236}">
                <a16:creationId xmlns:a16="http://schemas.microsoft.com/office/drawing/2014/main" id="{83479830-2580-E440-8AA2-BD45D849DC87}"/>
              </a:ext>
            </a:extLst>
          </p:cNvPr>
          <p:cNvSpPr>
            <a:spLocks noGrp="1"/>
          </p:cNvSpPr>
          <p:nvPr>
            <p:ph type="title"/>
          </p:nvPr>
        </p:nvSpPr>
        <p:spPr>
          <a:xfrm>
            <a:off x="455995" y="609022"/>
            <a:ext cx="11306469" cy="425950"/>
          </a:xfrm>
        </p:spPr>
        <p:txBody>
          <a:bodyPr/>
          <a:lstStyle/>
          <a:p>
            <a:r>
              <a:rPr lang="en-US" dirty="0"/>
              <a:t>Get notified when user data changes</a:t>
            </a:r>
          </a:p>
        </p:txBody>
      </p:sp>
      <p:sp>
        <p:nvSpPr>
          <p:cNvPr id="4" name="Text Placeholder 3">
            <a:extLst>
              <a:ext uri="{FF2B5EF4-FFF2-40B4-BE49-F238E27FC236}">
                <a16:creationId xmlns:a16="http://schemas.microsoft.com/office/drawing/2014/main" id="{993800CA-C5B3-EC45-822A-08CA5D3E8684}"/>
              </a:ext>
            </a:extLst>
          </p:cNvPr>
          <p:cNvSpPr>
            <a:spLocks noGrp="1"/>
          </p:cNvSpPr>
          <p:nvPr>
            <p:ph type="body" sz="quarter" idx="11"/>
          </p:nvPr>
        </p:nvSpPr>
        <p:spPr>
          <a:xfrm>
            <a:off x="469621" y="4622870"/>
            <a:ext cx="3618381" cy="1186064"/>
          </a:xfrm>
        </p:spPr>
        <p:txBody>
          <a:bodyPr>
            <a:normAutofit/>
          </a:bodyPr>
          <a:lstStyle/>
          <a:p>
            <a:r>
              <a:rPr lang="en-US" b="0" dirty="0"/>
              <a:t>Create the app</a:t>
            </a:r>
          </a:p>
          <a:p>
            <a:r>
              <a:rPr lang="en-US" b="0" dirty="0"/>
              <a:t>Build a .NET Core </a:t>
            </a:r>
            <a:r>
              <a:rPr lang="en-US" b="0" dirty="0" err="1"/>
              <a:t>WebApi</a:t>
            </a:r>
            <a:r>
              <a:rPr lang="en-US" b="0" dirty="0"/>
              <a:t> application</a:t>
            </a:r>
          </a:p>
        </p:txBody>
      </p:sp>
      <p:sp>
        <p:nvSpPr>
          <p:cNvPr id="5" name="Text Placeholder 4">
            <a:extLst>
              <a:ext uri="{FF2B5EF4-FFF2-40B4-BE49-F238E27FC236}">
                <a16:creationId xmlns:a16="http://schemas.microsoft.com/office/drawing/2014/main" id="{9D57C394-9BD5-6244-B8B1-DD2B7D5A52FB}"/>
              </a:ext>
            </a:extLst>
          </p:cNvPr>
          <p:cNvSpPr>
            <a:spLocks noGrp="1"/>
          </p:cNvSpPr>
          <p:nvPr>
            <p:ph type="body" sz="quarter" idx="12"/>
          </p:nvPr>
        </p:nvSpPr>
        <p:spPr>
          <a:xfrm>
            <a:off x="4313665" y="4622870"/>
            <a:ext cx="3618381" cy="1186064"/>
          </a:xfrm>
        </p:spPr>
        <p:txBody>
          <a:bodyPr>
            <a:normAutofit/>
          </a:bodyPr>
          <a:lstStyle/>
          <a:p>
            <a:r>
              <a:rPr lang="en-US" b="0" dirty="0"/>
              <a:t>Subscribe for notifications</a:t>
            </a:r>
          </a:p>
          <a:p>
            <a:r>
              <a:rPr lang="en-US" b="0" dirty="0"/>
              <a:t>Add code to subscribe to notifications when user data changes</a:t>
            </a:r>
          </a:p>
        </p:txBody>
      </p:sp>
      <p:sp>
        <p:nvSpPr>
          <p:cNvPr id="6" name="Text Placeholder 5">
            <a:extLst>
              <a:ext uri="{FF2B5EF4-FFF2-40B4-BE49-F238E27FC236}">
                <a16:creationId xmlns:a16="http://schemas.microsoft.com/office/drawing/2014/main" id="{3F2640DC-DF22-4B41-8293-820C7A18D4C9}"/>
              </a:ext>
            </a:extLst>
          </p:cNvPr>
          <p:cNvSpPr>
            <a:spLocks noGrp="1"/>
          </p:cNvSpPr>
          <p:nvPr>
            <p:ph type="body" sz="quarter" idx="13"/>
          </p:nvPr>
        </p:nvSpPr>
        <p:spPr>
          <a:xfrm>
            <a:off x="8157709" y="4622870"/>
            <a:ext cx="3618381" cy="1186064"/>
          </a:xfrm>
        </p:spPr>
        <p:txBody>
          <a:bodyPr>
            <a:normAutofit/>
          </a:bodyPr>
          <a:lstStyle/>
          <a:p>
            <a:r>
              <a:rPr lang="en-US" b="0" dirty="0"/>
              <a:t>Receive notifications</a:t>
            </a:r>
          </a:p>
          <a:p>
            <a:r>
              <a:rPr lang="en-US" b="0" dirty="0"/>
              <a:t>Add code to handle notifications when they occur</a:t>
            </a:r>
          </a:p>
        </p:txBody>
      </p:sp>
      <p:pic>
        <p:nvPicPr>
          <p:cNvPr id="17" name="Picture Placeholder 16">
            <a:extLst>
              <a:ext uri="{FF2B5EF4-FFF2-40B4-BE49-F238E27FC236}">
                <a16:creationId xmlns:a16="http://schemas.microsoft.com/office/drawing/2014/main" id="{55188065-3B0A-454F-A111-856CD73B129A}"/>
              </a:ext>
            </a:extLst>
          </p:cNvPr>
          <p:cNvPicPr>
            <a:picLocks noGrp="1" noChangeAspect="1"/>
          </p:cNvPicPr>
          <p:nvPr>
            <p:ph sz="quarter" idx="18"/>
          </p:nvPr>
        </p:nvPicPr>
        <p:blipFill>
          <a:blip r:embed="rId4"/>
          <a:stretch>
            <a:fillRect/>
          </a:stretch>
        </p:blipFill>
        <p:spPr>
          <a:xfrm>
            <a:off x="4313238" y="2005204"/>
            <a:ext cx="3128184" cy="1636543"/>
          </a:xfrm>
        </p:spPr>
      </p:pic>
      <p:sp>
        <p:nvSpPr>
          <p:cNvPr id="14" name="Content Placeholder 13">
            <a:extLst>
              <a:ext uri="{FF2B5EF4-FFF2-40B4-BE49-F238E27FC236}">
                <a16:creationId xmlns:a16="http://schemas.microsoft.com/office/drawing/2014/main" id="{CDD67680-0095-594D-B00C-0B905631AFA0}"/>
              </a:ext>
            </a:extLst>
          </p:cNvPr>
          <p:cNvSpPr>
            <a:spLocks noGrp="1"/>
          </p:cNvSpPr>
          <p:nvPr>
            <p:ph sz="quarter" idx="19"/>
          </p:nvPr>
        </p:nvSpPr>
        <p:spPr/>
        <p:txBody>
          <a:bodyPr/>
          <a:lstStyle/>
          <a:p>
            <a:endParaRPr lang="en-US"/>
          </a:p>
        </p:txBody>
      </p:sp>
      <p:pic>
        <p:nvPicPr>
          <p:cNvPr id="18" name="Picture 17">
            <a:extLst>
              <a:ext uri="{FF2B5EF4-FFF2-40B4-BE49-F238E27FC236}">
                <a16:creationId xmlns:a16="http://schemas.microsoft.com/office/drawing/2014/main" id="{2387C695-D7EF-4E30-9DC1-20685B2FA499}"/>
              </a:ext>
            </a:extLst>
          </p:cNvPr>
          <p:cNvPicPr>
            <a:picLocks noChangeAspect="1"/>
          </p:cNvPicPr>
          <p:nvPr/>
        </p:nvPicPr>
        <p:blipFill>
          <a:blip r:embed="rId5"/>
          <a:stretch>
            <a:fillRect/>
          </a:stretch>
        </p:blipFill>
        <p:spPr>
          <a:xfrm>
            <a:off x="8244262" y="1534465"/>
            <a:ext cx="3531828" cy="2578023"/>
          </a:xfrm>
          <a:prstGeom prst="rect">
            <a:avLst/>
          </a:prstGeom>
        </p:spPr>
      </p:pic>
    </p:spTree>
    <p:extLst>
      <p:ext uri="{BB962C8B-B14F-4D97-AF65-F5344CB8AC3E}">
        <p14:creationId xmlns:p14="http://schemas.microsoft.com/office/powerpoint/2010/main" val="2407022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p>
            <a:r>
              <a:rPr lang="en-US" dirty="0"/>
              <a:t>DEMO</a:t>
            </a:r>
          </a:p>
        </p:txBody>
      </p:sp>
      <p:sp>
        <p:nvSpPr>
          <p:cNvPr id="5" name="Text Placeholder 4">
            <a:extLst>
              <a:ext uri="{FF2B5EF4-FFF2-40B4-BE49-F238E27FC236}">
                <a16:creationId xmlns:a16="http://schemas.microsoft.com/office/drawing/2014/main" id="{3B3E02DA-72BA-CA42-8ECB-9466486F243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13580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Subscribe for notifications with the Microsoft Graph API</a:t>
            </a:r>
          </a:p>
        </p:txBody>
      </p:sp>
      <p:sp>
        <p:nvSpPr>
          <p:cNvPr id="3" name="Text Placeholder 2"/>
          <p:cNvSpPr>
            <a:spLocks noGrp="1"/>
          </p:cNvSpPr>
          <p:nvPr>
            <p:ph idx="1"/>
          </p:nvPr>
        </p:nvSpPr>
        <p:spPr>
          <a:xfrm>
            <a:off x="838200" y="1825625"/>
            <a:ext cx="10515600" cy="4205243"/>
          </a:xfrm>
        </p:spPr>
        <p:txBody>
          <a:bodyPr>
            <a:normAutofit fontScale="92500" lnSpcReduction="20000"/>
          </a:bodyPr>
          <a:lstStyle/>
          <a:p>
            <a:r>
              <a:rPr lang="en-US" dirty="0"/>
              <a:t>Consent your app for the correct permissions you would like notifications: </a:t>
            </a:r>
            <a:r>
              <a:rPr lang="en-US" dirty="0" err="1"/>
              <a:t>Mail.Read</a:t>
            </a:r>
            <a:endParaRPr lang="en-US" dirty="0"/>
          </a:p>
          <a:p>
            <a:endParaRPr lang="en-US" dirty="0"/>
          </a:p>
          <a:p>
            <a:r>
              <a:rPr lang="en-US" dirty="0"/>
              <a:t>Get an access token for the Microsoft Graph</a:t>
            </a:r>
          </a:p>
          <a:p>
            <a:endParaRPr lang="en-US" dirty="0"/>
          </a:p>
          <a:p>
            <a:r>
              <a:rPr lang="en-US" dirty="0"/>
              <a:t>Subscribe for the notification you would like to receive.</a:t>
            </a:r>
          </a:p>
          <a:p>
            <a:endParaRPr lang="en-US" dirty="0"/>
          </a:p>
          <a:p>
            <a:r>
              <a:rPr lang="en-US" dirty="0"/>
              <a:t>Respond to validation request</a:t>
            </a:r>
          </a:p>
          <a:p>
            <a:endParaRPr lang="en-US" dirty="0"/>
          </a:p>
          <a:p>
            <a:r>
              <a:rPr lang="en-US" dirty="0"/>
              <a:t>Renew the subscription before it expires</a:t>
            </a:r>
          </a:p>
          <a:p>
            <a:endParaRPr lang="en-US" dirty="0"/>
          </a:p>
        </p:txBody>
      </p:sp>
    </p:spTree>
    <p:extLst>
      <p:ext uri="{BB962C8B-B14F-4D97-AF65-F5344CB8AC3E}">
        <p14:creationId xmlns:p14="http://schemas.microsoft.com/office/powerpoint/2010/main" val="1738070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Example: User updates</a:t>
            </a:r>
          </a:p>
        </p:txBody>
      </p:sp>
      <p:sp>
        <p:nvSpPr>
          <p:cNvPr id="3" name="Text Placeholder 2"/>
          <p:cNvSpPr>
            <a:spLocks noGrp="1"/>
          </p:cNvSpPr>
          <p:nvPr>
            <p:ph idx="1"/>
          </p:nvPr>
        </p:nvSpPr>
        <p:spPr>
          <a:xfrm>
            <a:off x="838200" y="1825625"/>
            <a:ext cx="10515600" cy="4205243"/>
          </a:xfrm>
        </p:spPr>
        <p:txBody>
          <a:bodyPr>
            <a:normAutofit fontScale="85000" lnSpcReduction="20000"/>
          </a:bodyPr>
          <a:lstStyle/>
          <a:p>
            <a:r>
              <a:rPr lang="nn-NO" dirty="0"/>
              <a:t>POST </a:t>
            </a:r>
            <a:r>
              <a:rPr lang="nn-NO" dirty="0">
                <a:hlinkClick r:id="rId3">
                  <a:extLst>
                    <a:ext uri="{A12FA001-AC4F-418D-AE19-62706E023703}">
                      <ahyp:hlinkClr xmlns:ahyp="http://schemas.microsoft.com/office/drawing/2018/hyperlinkcolor" val="tx"/>
                    </a:ext>
                  </a:extLst>
                </a:hlinkClick>
              </a:rPr>
              <a:t>https://graph.microsoft.com/v1.0/subscriptions HTTP/1.1</a:t>
            </a:r>
          </a:p>
          <a:p>
            <a:r>
              <a:rPr lang="en-US" dirty="0"/>
              <a:t>Authorization: bearer eyJ0eXAiOiJKV1QiLCJub25jZSI6IkFRQUJBQUFBQUFDRWZl</a:t>
            </a:r>
            <a:endParaRPr lang="fr-FR" dirty="0"/>
          </a:p>
          <a:p>
            <a:r>
              <a:rPr lang="fr-FR" dirty="0"/>
              <a:t>Content-Type: application/</a:t>
            </a:r>
            <a:r>
              <a:rPr lang="fr-FR" dirty="0" err="1"/>
              <a:t>json</a:t>
            </a:r>
            <a:r>
              <a:rPr lang="fr-FR" dirty="0"/>
              <a:t>; </a:t>
            </a:r>
            <a:r>
              <a:rPr lang="fr-FR" dirty="0" err="1"/>
              <a:t>charset</a:t>
            </a:r>
            <a:r>
              <a:rPr lang="fr-FR" dirty="0"/>
              <a:t>=utf-8</a:t>
            </a:r>
          </a:p>
          <a:p>
            <a:r>
              <a:rPr lang="en-US" dirty="0"/>
              <a:t>Host: graph.microsoft.com</a:t>
            </a:r>
          </a:p>
          <a:p>
            <a:r>
              <a:rPr lang="en-US" dirty="0"/>
              <a:t>Content-Length: 199</a:t>
            </a:r>
          </a:p>
          <a:p>
            <a:endParaRPr lang="en-US" dirty="0"/>
          </a:p>
          <a:p>
            <a:r>
              <a:rPr lang="en-US" dirty="0"/>
              <a:t>{</a:t>
            </a:r>
          </a:p>
          <a:p>
            <a:pPr marL="457200" lvl="1" indent="0">
              <a:buNone/>
            </a:pPr>
            <a:r>
              <a:rPr lang="en-US" dirty="0">
                <a:solidFill>
                  <a:srgbClr val="3F115C"/>
                </a:solidFill>
                <a:latin typeface="Courier New" panose="02070309020205020404" pitchFamily="49" charset="0"/>
                <a:cs typeface="Courier New" panose="02070309020205020404" pitchFamily="49" charset="0"/>
              </a:rPr>
              <a:t>"</a:t>
            </a:r>
            <a:r>
              <a:rPr lang="en-US" dirty="0" err="1">
                <a:solidFill>
                  <a:srgbClr val="3F115C"/>
                </a:solidFill>
                <a:latin typeface="Courier New" panose="02070309020205020404" pitchFamily="49" charset="0"/>
                <a:cs typeface="Courier New" panose="02070309020205020404" pitchFamily="49" charset="0"/>
              </a:rPr>
              <a:t>changeType</a:t>
            </a:r>
            <a:r>
              <a:rPr lang="en-US" dirty="0">
                <a:solidFill>
                  <a:srgbClr val="3F115C"/>
                </a:solidFill>
                <a:latin typeface="Courier New" panose="02070309020205020404" pitchFamily="49" charset="0"/>
                <a:cs typeface="Courier New" panose="02070309020205020404" pitchFamily="49" charset="0"/>
              </a:rPr>
              <a:t>": "updated",</a:t>
            </a:r>
          </a:p>
          <a:p>
            <a:pPr marL="457200" lvl="1" indent="0">
              <a:buNone/>
            </a:pPr>
            <a:r>
              <a:rPr lang="en-US" dirty="0">
                <a:solidFill>
                  <a:srgbClr val="3F115C"/>
                </a:solidFill>
                <a:latin typeface="Courier New" panose="02070309020205020404" pitchFamily="49" charset="0"/>
                <a:cs typeface="Courier New" panose="02070309020205020404" pitchFamily="49" charset="0"/>
              </a:rPr>
              <a:t>"</a:t>
            </a:r>
            <a:r>
              <a:rPr lang="en-US" dirty="0" err="1">
                <a:solidFill>
                  <a:srgbClr val="3F115C"/>
                </a:solidFill>
                <a:latin typeface="Courier New" panose="02070309020205020404" pitchFamily="49" charset="0"/>
                <a:cs typeface="Courier New" panose="02070309020205020404" pitchFamily="49" charset="0"/>
              </a:rPr>
              <a:t>clientState</a:t>
            </a:r>
            <a:r>
              <a:rPr lang="en-US" dirty="0">
                <a:solidFill>
                  <a:srgbClr val="3F115C"/>
                </a:solidFill>
                <a:latin typeface="Courier New" panose="02070309020205020404" pitchFamily="49" charset="0"/>
                <a:cs typeface="Courier New" panose="02070309020205020404" pitchFamily="49" charset="0"/>
              </a:rPr>
              <a:t>": "</a:t>
            </a:r>
            <a:r>
              <a:rPr lang="en-US" dirty="0" err="1">
                <a:solidFill>
                  <a:srgbClr val="3F115C"/>
                </a:solidFill>
                <a:latin typeface="Courier New" panose="02070309020205020404" pitchFamily="49" charset="0"/>
                <a:cs typeface="Courier New" panose="02070309020205020404" pitchFamily="49" charset="0"/>
              </a:rPr>
              <a:t>SecretClientState</a:t>
            </a:r>
            <a:r>
              <a:rPr lang="en-US" dirty="0">
                <a:solidFill>
                  <a:srgbClr val="3F115C"/>
                </a:solidFill>
                <a:latin typeface="Courier New" panose="02070309020205020404" pitchFamily="49" charset="0"/>
                <a:cs typeface="Courier New" panose="02070309020205020404" pitchFamily="49" charset="0"/>
              </a:rPr>
              <a:t>",</a:t>
            </a:r>
          </a:p>
          <a:p>
            <a:pPr marL="457200" lvl="1" indent="0">
              <a:buNone/>
            </a:pPr>
            <a:r>
              <a:rPr lang="en-US" dirty="0">
                <a:solidFill>
                  <a:srgbClr val="3F115C"/>
                </a:solidFill>
                <a:latin typeface="Courier New" panose="02070309020205020404" pitchFamily="49" charset="0"/>
                <a:cs typeface="Courier New" panose="02070309020205020404" pitchFamily="49" charset="0"/>
              </a:rPr>
              <a:t>"</a:t>
            </a:r>
            <a:r>
              <a:rPr lang="en-US" dirty="0" err="1">
                <a:solidFill>
                  <a:srgbClr val="3F115C"/>
                </a:solidFill>
                <a:latin typeface="Courier New" panose="02070309020205020404" pitchFamily="49" charset="0"/>
                <a:cs typeface="Courier New" panose="02070309020205020404" pitchFamily="49" charset="0"/>
              </a:rPr>
              <a:t>notificationUrl</a:t>
            </a:r>
            <a:r>
              <a:rPr lang="en-US" dirty="0">
                <a:solidFill>
                  <a:srgbClr val="3F115C"/>
                </a:solidFill>
                <a:latin typeface="Courier New" panose="02070309020205020404" pitchFamily="49" charset="0"/>
                <a:cs typeface="Courier New" panose="02070309020205020404" pitchFamily="49" charset="0"/>
              </a:rPr>
              <a:t>": "https://1a3f84c2.ngrok.io/</a:t>
            </a:r>
            <a:r>
              <a:rPr lang="en-US" dirty="0" err="1">
                <a:solidFill>
                  <a:srgbClr val="3F115C"/>
                </a:solidFill>
                <a:latin typeface="Courier New" panose="02070309020205020404" pitchFamily="49" charset="0"/>
                <a:cs typeface="Courier New" panose="02070309020205020404" pitchFamily="49" charset="0"/>
              </a:rPr>
              <a:t>api</a:t>
            </a:r>
            <a:r>
              <a:rPr lang="en-US" dirty="0">
                <a:solidFill>
                  <a:srgbClr val="3F115C"/>
                </a:solidFill>
                <a:latin typeface="Courier New" panose="02070309020205020404" pitchFamily="49" charset="0"/>
                <a:cs typeface="Courier New" panose="02070309020205020404" pitchFamily="49" charset="0"/>
              </a:rPr>
              <a:t>/notifications",</a:t>
            </a:r>
          </a:p>
          <a:p>
            <a:pPr marL="457200" lvl="1" indent="0">
              <a:buNone/>
            </a:pPr>
            <a:r>
              <a:rPr lang="en-US" dirty="0">
                <a:solidFill>
                  <a:srgbClr val="3F115C"/>
                </a:solidFill>
                <a:latin typeface="Courier New" panose="02070309020205020404" pitchFamily="49" charset="0"/>
                <a:cs typeface="Courier New" panose="02070309020205020404" pitchFamily="49" charset="0"/>
              </a:rPr>
              <a:t>"resource": "/users",</a:t>
            </a:r>
          </a:p>
          <a:p>
            <a:pPr marL="457200" lvl="1" indent="0">
              <a:buNone/>
            </a:pPr>
            <a:r>
              <a:rPr lang="en-US" dirty="0">
                <a:solidFill>
                  <a:srgbClr val="3F115C"/>
                </a:solidFill>
                <a:latin typeface="Courier New" panose="02070309020205020404" pitchFamily="49" charset="0"/>
                <a:cs typeface="Courier New" panose="02070309020205020404" pitchFamily="49" charset="0"/>
              </a:rPr>
              <a:t>"</a:t>
            </a:r>
            <a:r>
              <a:rPr lang="en-US" dirty="0" err="1">
                <a:solidFill>
                  <a:srgbClr val="3F115C"/>
                </a:solidFill>
                <a:latin typeface="Courier New" panose="02070309020205020404" pitchFamily="49" charset="0"/>
                <a:cs typeface="Courier New" panose="02070309020205020404" pitchFamily="49" charset="0"/>
              </a:rPr>
              <a:t>expirationDateTime</a:t>
            </a:r>
            <a:r>
              <a:rPr lang="en-US" dirty="0">
                <a:solidFill>
                  <a:srgbClr val="3F115C"/>
                </a:solidFill>
                <a:latin typeface="Courier New" panose="02070309020205020404" pitchFamily="49" charset="0"/>
                <a:cs typeface="Courier New" panose="02070309020205020404" pitchFamily="49" charset="0"/>
              </a:rPr>
              <a:t>": "2019-03-11T04:30:28.2257768+00:00"</a:t>
            </a:r>
          </a:p>
          <a:p>
            <a:r>
              <a:rPr lang="en-US" dirty="0"/>
              <a:t>}</a:t>
            </a:r>
          </a:p>
          <a:p>
            <a:endParaRPr lang="en-US" dirty="0"/>
          </a:p>
        </p:txBody>
      </p:sp>
    </p:spTree>
    <p:extLst>
      <p:ext uri="{BB962C8B-B14F-4D97-AF65-F5344CB8AC3E}">
        <p14:creationId xmlns:p14="http://schemas.microsoft.com/office/powerpoint/2010/main" val="4116308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Subscription expiry</a:t>
            </a:r>
          </a:p>
        </p:txBody>
      </p:sp>
      <p:sp>
        <p:nvSpPr>
          <p:cNvPr id="3" name="Text Placeholder 2"/>
          <p:cNvSpPr>
            <a:spLocks noGrp="1"/>
          </p:cNvSpPr>
          <p:nvPr>
            <p:ph idx="1"/>
          </p:nvPr>
        </p:nvSpPr>
        <p:spPr>
          <a:xfrm>
            <a:off x="838200" y="1825625"/>
            <a:ext cx="10515600" cy="4205243"/>
          </a:xfrm>
        </p:spPr>
        <p:txBody>
          <a:bodyPr/>
          <a:lstStyle/>
          <a:p>
            <a:r>
              <a:rPr lang="en-US" dirty="0"/>
              <a:t>Maximum subscription length is 3 days for most resources. </a:t>
            </a:r>
          </a:p>
          <a:p>
            <a:endParaRPr lang="en-US" dirty="0"/>
          </a:p>
          <a:p>
            <a:r>
              <a:rPr lang="en-US" dirty="0"/>
              <a:t>Update the subscription before the notification expires</a:t>
            </a:r>
          </a:p>
          <a:p>
            <a:endParaRPr lang="en-US" dirty="0"/>
          </a:p>
          <a:p>
            <a:r>
              <a:rPr lang="en-US" dirty="0"/>
              <a:t>Continue to get notifications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96085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Example: Renewing a subscription</a:t>
            </a:r>
          </a:p>
        </p:txBody>
      </p:sp>
      <p:sp>
        <p:nvSpPr>
          <p:cNvPr id="3" name="Text Placeholder 2"/>
          <p:cNvSpPr>
            <a:spLocks noGrp="1"/>
          </p:cNvSpPr>
          <p:nvPr>
            <p:ph idx="1"/>
          </p:nvPr>
        </p:nvSpPr>
        <p:spPr>
          <a:xfrm>
            <a:off x="838200" y="1825625"/>
            <a:ext cx="10515600" cy="4205243"/>
          </a:xfrm>
        </p:spPr>
        <p:txBody>
          <a:bodyPr>
            <a:normAutofit/>
          </a:bodyPr>
          <a:lstStyle/>
          <a:p>
            <a:r>
              <a:rPr lang="en-US" sz="2000" dirty="0"/>
              <a:t>PATCH </a:t>
            </a:r>
            <a:r>
              <a:rPr lang="en-US" sz="2000" dirty="0">
                <a:hlinkClick r:id="rId3">
                  <a:extLst>
                    <a:ext uri="{A12FA001-AC4F-418D-AE19-62706E023703}">
                      <ahyp:hlinkClr xmlns:ahyp="http://schemas.microsoft.com/office/drawing/2018/hyperlinkcolor" val="tx"/>
                    </a:ext>
                  </a:extLst>
                </a:hlinkClick>
              </a:rPr>
              <a:t>https://graph.microsoft.com/v1.0/subscriptions/47e861c4-2db2-455a-8774-57658ba185a1 HTTP/1.1</a:t>
            </a:r>
          </a:p>
          <a:p>
            <a:r>
              <a:rPr lang="en-US" sz="2000" dirty="0"/>
              <a:t>Authorization: bearer eyJ0eXAiOiJKV1QiLCJub25jZSI6IkFRQUJBQUFBQUFDRWZleFh</a:t>
            </a:r>
          </a:p>
          <a:p>
            <a:r>
              <a:rPr lang="fr-FR" sz="2000" dirty="0"/>
              <a:t>Content-Type: application/</a:t>
            </a:r>
            <a:r>
              <a:rPr lang="fr-FR" sz="2000" dirty="0" err="1"/>
              <a:t>json</a:t>
            </a:r>
            <a:r>
              <a:rPr lang="fr-FR" sz="2000" dirty="0"/>
              <a:t>; </a:t>
            </a:r>
            <a:r>
              <a:rPr lang="fr-FR" sz="2000" dirty="0" err="1"/>
              <a:t>charset</a:t>
            </a:r>
            <a:r>
              <a:rPr lang="fr-FR" sz="2000" dirty="0"/>
              <a:t>=utf-8</a:t>
            </a:r>
          </a:p>
          <a:p>
            <a:r>
              <a:rPr lang="en-US" sz="2000" dirty="0"/>
              <a:t>Host: graph.microsoft.com</a:t>
            </a:r>
          </a:p>
          <a:p>
            <a:r>
              <a:rPr lang="en-US" sz="2000" dirty="0"/>
              <a:t>Content-Length: 134</a:t>
            </a:r>
          </a:p>
          <a:p>
            <a:endParaRPr lang="en-US" sz="2000" dirty="0"/>
          </a:p>
          <a:p>
            <a:r>
              <a:rPr lang="en-US" sz="2000" dirty="0"/>
              <a:t>{</a:t>
            </a:r>
          </a:p>
          <a:p>
            <a:pPr marL="457200" lvl="1" indent="0">
              <a:buNone/>
            </a:pPr>
            <a:r>
              <a:rPr lang="en-US" sz="1800" dirty="0">
                <a:solidFill>
                  <a:srgbClr val="3F115C"/>
                </a:solidFill>
                <a:latin typeface="Courier New" panose="02070309020205020404" pitchFamily="49" charset="0"/>
                <a:cs typeface="Courier New" panose="02070309020205020404" pitchFamily="49" charset="0"/>
              </a:rPr>
              <a:t>"</a:t>
            </a:r>
            <a:r>
              <a:rPr lang="en-US" sz="1800" dirty="0" err="1">
                <a:solidFill>
                  <a:srgbClr val="3F115C"/>
                </a:solidFill>
                <a:latin typeface="Courier New" panose="02070309020205020404" pitchFamily="49" charset="0"/>
                <a:cs typeface="Courier New" panose="02070309020205020404" pitchFamily="49" charset="0"/>
              </a:rPr>
              <a:t>expirationDateTime</a:t>
            </a:r>
            <a:r>
              <a:rPr lang="en-US" sz="1800" dirty="0">
                <a:solidFill>
                  <a:srgbClr val="3F115C"/>
                </a:solidFill>
                <a:latin typeface="Courier New" panose="02070309020205020404" pitchFamily="49" charset="0"/>
                <a:cs typeface="Courier New" panose="02070309020205020404" pitchFamily="49" charset="0"/>
              </a:rPr>
              <a:t>": "2019-03-14T04:33:36.2394526+00:00"</a:t>
            </a:r>
          </a:p>
          <a:p>
            <a:r>
              <a:rPr lang="en-US" sz="2000" dirty="0"/>
              <a:t>}</a:t>
            </a:r>
          </a:p>
          <a:p>
            <a:endParaRPr lang="en-US" sz="2000" dirty="0"/>
          </a:p>
        </p:txBody>
      </p:sp>
    </p:spTree>
    <p:extLst>
      <p:ext uri="{BB962C8B-B14F-4D97-AF65-F5344CB8AC3E}">
        <p14:creationId xmlns:p14="http://schemas.microsoft.com/office/powerpoint/2010/main" val="2993249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Subscription management endpoints</a:t>
            </a:r>
          </a:p>
        </p:txBody>
      </p:sp>
      <p:sp>
        <p:nvSpPr>
          <p:cNvPr id="3" name="Text Placeholder 2"/>
          <p:cNvSpPr>
            <a:spLocks noGrp="1"/>
          </p:cNvSpPr>
          <p:nvPr>
            <p:ph idx="1"/>
          </p:nvPr>
        </p:nvSpPr>
        <p:spPr/>
        <p:txBody>
          <a:bodyPr>
            <a:normAutofit lnSpcReduction="10000"/>
          </a:bodyPr>
          <a:lstStyle/>
          <a:p>
            <a:r>
              <a:rPr lang="en-US" sz="2353" dirty="0"/>
              <a:t>Create a subscription - </a:t>
            </a:r>
            <a:r>
              <a:rPr lang="en-US" dirty="0">
                <a:latin typeface="Courier New" panose="02070309020205020404" pitchFamily="49" charset="0"/>
                <a:cs typeface="Courier New" panose="02070309020205020404" pitchFamily="49" charset="0"/>
              </a:rPr>
              <a:t>POST /subscriptions</a:t>
            </a:r>
            <a:endParaRPr lang="en-US" sz="2353" dirty="0">
              <a:latin typeface="Courier New" panose="02070309020205020404" pitchFamily="49" charset="0"/>
              <a:cs typeface="Courier New" panose="02070309020205020404" pitchFamily="49" charset="0"/>
            </a:endParaRPr>
          </a:p>
          <a:p>
            <a:endParaRPr lang="en-US" sz="2353" dirty="0"/>
          </a:p>
          <a:p>
            <a:r>
              <a:rPr lang="en-US" sz="2353" dirty="0"/>
              <a:t>List subscriptions - </a:t>
            </a:r>
            <a:r>
              <a:rPr lang="en-US" dirty="0">
                <a:latin typeface="Courier New" panose="02070309020205020404" pitchFamily="49" charset="0"/>
                <a:cs typeface="Courier New" panose="02070309020205020404" pitchFamily="49" charset="0"/>
              </a:rPr>
              <a:t>GET /subscriptions</a:t>
            </a:r>
          </a:p>
          <a:p>
            <a:endParaRPr lang="en-US" sz="2353" dirty="0"/>
          </a:p>
          <a:p>
            <a:r>
              <a:rPr lang="en-US" sz="2353" dirty="0"/>
              <a:t>Get a subscription - </a:t>
            </a:r>
            <a:r>
              <a:rPr lang="en-US" dirty="0">
                <a:latin typeface="Courier New" panose="02070309020205020404" pitchFamily="49" charset="0"/>
                <a:cs typeface="Courier New" panose="02070309020205020404" pitchFamily="49" charset="0"/>
              </a:rPr>
              <a:t>GET /subscriptions/{id}</a:t>
            </a:r>
          </a:p>
          <a:p>
            <a:endParaRPr lang="en-US" sz="2353" dirty="0"/>
          </a:p>
          <a:p>
            <a:r>
              <a:rPr lang="en-US" sz="2353" dirty="0"/>
              <a:t>Update a subscription - </a:t>
            </a:r>
            <a:r>
              <a:rPr lang="en-US" dirty="0">
                <a:latin typeface="Courier New" panose="02070309020205020404" pitchFamily="49" charset="0"/>
                <a:cs typeface="Courier New" panose="02070309020205020404" pitchFamily="49" charset="0"/>
              </a:rPr>
              <a:t>PATCH /subscriptions/{id}</a:t>
            </a:r>
          </a:p>
          <a:p>
            <a:endParaRPr lang="en-US" sz="2353" dirty="0"/>
          </a:p>
          <a:p>
            <a:r>
              <a:rPr lang="en-US" sz="2353" dirty="0"/>
              <a:t>Delete a subscription - </a:t>
            </a:r>
            <a:r>
              <a:rPr lang="en-US" dirty="0">
                <a:latin typeface="Courier New" panose="02070309020205020404" pitchFamily="49" charset="0"/>
                <a:cs typeface="Courier New" panose="02070309020205020404" pitchFamily="49" charset="0"/>
              </a:rPr>
              <a:t>DELETE /subscriptions/{id}</a:t>
            </a:r>
          </a:p>
          <a:p>
            <a:endParaRPr lang="en-US" sz="2353" dirty="0"/>
          </a:p>
          <a:p>
            <a:endParaRPr lang="en-US" sz="2353" dirty="0"/>
          </a:p>
          <a:p>
            <a:endParaRPr lang="en-US" sz="2353" dirty="0"/>
          </a:p>
          <a:p>
            <a:endParaRPr lang="en-US" sz="2353" dirty="0"/>
          </a:p>
        </p:txBody>
      </p:sp>
    </p:spTree>
    <p:extLst>
      <p:ext uri="{BB962C8B-B14F-4D97-AF65-F5344CB8AC3E}">
        <p14:creationId xmlns:p14="http://schemas.microsoft.com/office/powerpoint/2010/main" val="409174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p>
            <a:r>
              <a:rPr lang="en-US" dirty="0"/>
              <a:t>DEMO</a:t>
            </a:r>
          </a:p>
        </p:txBody>
      </p:sp>
      <p:sp>
        <p:nvSpPr>
          <p:cNvPr id="5" name="Text Placeholder 4">
            <a:extLst>
              <a:ext uri="{FF2B5EF4-FFF2-40B4-BE49-F238E27FC236}">
                <a16:creationId xmlns:a16="http://schemas.microsoft.com/office/drawing/2014/main" id="{61C3762F-AEF0-1943-8C01-46A01F7F26C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91573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Track Changes with the </a:t>
            </a:r>
            <a:br>
              <a:rPr lang="en-US" dirty="0"/>
            </a:br>
            <a:r>
              <a:rPr lang="en-US" dirty="0"/>
              <a:t>Microsoft Graph API</a:t>
            </a:r>
          </a:p>
        </p:txBody>
      </p:sp>
      <p:sp>
        <p:nvSpPr>
          <p:cNvPr id="3" name="Text Placeholder 2"/>
          <p:cNvSpPr>
            <a:spLocks noGrp="1"/>
          </p:cNvSpPr>
          <p:nvPr>
            <p:ph idx="1"/>
          </p:nvPr>
        </p:nvSpPr>
        <p:spPr>
          <a:xfrm>
            <a:off x="838200" y="1825625"/>
            <a:ext cx="10515600" cy="4205243"/>
          </a:xfrm>
        </p:spPr>
        <p:txBody>
          <a:bodyPr>
            <a:normAutofit lnSpcReduction="10000"/>
          </a:bodyPr>
          <a:lstStyle/>
          <a:p>
            <a:r>
              <a:rPr lang="en-US" dirty="0"/>
              <a:t>Allows retrieving changes since you last requested them</a:t>
            </a:r>
          </a:p>
          <a:p>
            <a:endParaRPr lang="en-US" dirty="0"/>
          </a:p>
          <a:p>
            <a:r>
              <a:rPr lang="en-US" dirty="0"/>
              <a:t>Available for messages, groups, users and events</a:t>
            </a:r>
          </a:p>
          <a:p>
            <a:endParaRPr lang="en-US" dirty="0"/>
          </a:p>
          <a:p>
            <a:r>
              <a:rPr lang="en-US" dirty="0"/>
              <a:t>Use the /delta function to request changes</a:t>
            </a:r>
          </a:p>
          <a:p>
            <a:endParaRPr lang="en-US" dirty="0"/>
          </a:p>
          <a:p>
            <a:r>
              <a:rPr lang="en-US" dirty="0"/>
              <a:t>Store returned the </a:t>
            </a:r>
            <a:r>
              <a:rPr lang="en-US" dirty="0" err="1"/>
              <a:t>deltaLink</a:t>
            </a:r>
            <a:r>
              <a:rPr lang="en-US" dirty="0"/>
              <a:t> for subsequent requests</a:t>
            </a:r>
          </a:p>
          <a:p>
            <a:endParaRPr lang="en-US" dirty="0"/>
          </a:p>
          <a:p>
            <a:r>
              <a:rPr lang="en-US" dirty="0"/>
              <a:t>Use $select to narrow what you want changes for</a:t>
            </a:r>
          </a:p>
          <a:p>
            <a:endParaRPr lang="en-US" dirty="0"/>
          </a:p>
          <a:p>
            <a:endParaRPr lang="en-US" dirty="0"/>
          </a:p>
          <a:p>
            <a:endParaRPr lang="en-US" dirty="0"/>
          </a:p>
        </p:txBody>
      </p:sp>
    </p:spTree>
    <p:extLst>
      <p:ext uri="{BB962C8B-B14F-4D97-AF65-F5344CB8AC3E}">
        <p14:creationId xmlns:p14="http://schemas.microsoft.com/office/powerpoint/2010/main" val="1912923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0A058B3-CB4A-424B-ADD1-96CAA62C74F8}"/>
              </a:ext>
            </a:extLst>
          </p:cNvPr>
          <p:cNvSpPr>
            <a:spLocks noGrp="1"/>
          </p:cNvSpPr>
          <p:nvPr>
            <p:ph type="title"/>
          </p:nvPr>
        </p:nvSpPr>
        <p:spPr>
          <a:xfrm>
            <a:off x="838200" y="365125"/>
            <a:ext cx="10515600" cy="1325563"/>
          </a:xfrm>
        </p:spPr>
        <p:txBody>
          <a:bodyPr>
            <a:normAutofit/>
          </a:bodyPr>
          <a:lstStyle/>
          <a:p>
            <a:r>
              <a:rPr lang="en-US" dirty="0"/>
              <a:t>Microsoft 365 Platform</a:t>
            </a:r>
          </a:p>
        </p:txBody>
      </p:sp>
      <p:pic>
        <p:nvPicPr>
          <p:cNvPr id="389" name="Picture 388">
            <a:extLst>
              <a:ext uri="{FF2B5EF4-FFF2-40B4-BE49-F238E27FC236}">
                <a16:creationId xmlns:a16="http://schemas.microsoft.com/office/drawing/2014/main" id="{24C1D9FB-1413-41CC-B0FE-2638DBC83830}"/>
              </a:ext>
            </a:extLst>
          </p:cNvPr>
          <p:cNvPicPr>
            <a:picLocks noChangeAspect="1"/>
          </p:cNvPicPr>
          <p:nvPr/>
        </p:nvPicPr>
        <p:blipFill rotWithShape="1">
          <a:blip r:embed="rId3">
            <a:lum bright="70000" contrast="-70000"/>
          </a:blip>
          <a:srcRect l="29939" t="12869" b="5805"/>
          <a:stretch/>
        </p:blipFill>
        <p:spPr>
          <a:xfrm>
            <a:off x="4718363" y="4887513"/>
            <a:ext cx="2355775" cy="1216842"/>
          </a:xfrm>
          <a:prstGeom prst="rect">
            <a:avLst/>
          </a:prstGeom>
        </p:spPr>
      </p:pic>
      <p:pic>
        <p:nvPicPr>
          <p:cNvPr id="390" name="Picture 389">
            <a:extLst>
              <a:ext uri="{FF2B5EF4-FFF2-40B4-BE49-F238E27FC236}">
                <a16:creationId xmlns:a16="http://schemas.microsoft.com/office/drawing/2014/main" id="{6CFE1B31-958A-4675-A08F-76E2FBA0848D}"/>
              </a:ext>
            </a:extLst>
          </p:cNvPr>
          <p:cNvPicPr>
            <a:picLocks noChangeAspect="1"/>
          </p:cNvPicPr>
          <p:nvPr/>
        </p:nvPicPr>
        <p:blipFill rotWithShape="1">
          <a:blip r:embed="rId3">
            <a:lum bright="70000" contrast="-70000"/>
          </a:blip>
          <a:srcRect l="29939" t="12869" b="5805"/>
          <a:stretch/>
        </p:blipFill>
        <p:spPr>
          <a:xfrm>
            <a:off x="403519" y="4910109"/>
            <a:ext cx="2355775" cy="1216842"/>
          </a:xfrm>
          <a:prstGeom prst="rect">
            <a:avLst/>
          </a:prstGeom>
        </p:spPr>
      </p:pic>
      <p:pic>
        <p:nvPicPr>
          <p:cNvPr id="391" name="Picture 390">
            <a:extLst>
              <a:ext uri="{FF2B5EF4-FFF2-40B4-BE49-F238E27FC236}">
                <a16:creationId xmlns:a16="http://schemas.microsoft.com/office/drawing/2014/main" id="{EC1F23B5-860A-4C19-B1C3-1BE895D482BD}"/>
              </a:ext>
            </a:extLst>
          </p:cNvPr>
          <p:cNvPicPr>
            <a:picLocks noChangeAspect="1"/>
          </p:cNvPicPr>
          <p:nvPr/>
        </p:nvPicPr>
        <p:blipFill rotWithShape="1">
          <a:blip r:embed="rId3">
            <a:lum bright="70000" contrast="-70000"/>
          </a:blip>
          <a:srcRect l="29939" t="12869" b="5805"/>
          <a:stretch/>
        </p:blipFill>
        <p:spPr>
          <a:xfrm>
            <a:off x="6862300" y="4894176"/>
            <a:ext cx="2393964" cy="1216842"/>
          </a:xfrm>
          <a:prstGeom prst="rect">
            <a:avLst/>
          </a:prstGeom>
        </p:spPr>
      </p:pic>
      <p:pic>
        <p:nvPicPr>
          <p:cNvPr id="392" name="Picture 391">
            <a:extLst>
              <a:ext uri="{FF2B5EF4-FFF2-40B4-BE49-F238E27FC236}">
                <a16:creationId xmlns:a16="http://schemas.microsoft.com/office/drawing/2014/main" id="{3E427282-5BFB-4C8D-B373-F72A99294A3C}"/>
              </a:ext>
            </a:extLst>
          </p:cNvPr>
          <p:cNvPicPr>
            <a:picLocks noChangeAspect="1"/>
          </p:cNvPicPr>
          <p:nvPr/>
        </p:nvPicPr>
        <p:blipFill rotWithShape="1">
          <a:blip r:embed="rId3">
            <a:lum bright="70000" contrast="-70000"/>
          </a:blip>
          <a:srcRect l="29939" t="12869" b="5805"/>
          <a:stretch/>
        </p:blipFill>
        <p:spPr>
          <a:xfrm>
            <a:off x="9035805" y="4900850"/>
            <a:ext cx="2483580" cy="1216842"/>
          </a:xfrm>
          <a:prstGeom prst="rect">
            <a:avLst/>
          </a:prstGeom>
        </p:spPr>
      </p:pic>
      <p:sp>
        <p:nvSpPr>
          <p:cNvPr id="396" name="Rectangle 395">
            <a:extLst>
              <a:ext uri="{FF2B5EF4-FFF2-40B4-BE49-F238E27FC236}">
                <a16:creationId xmlns:a16="http://schemas.microsoft.com/office/drawing/2014/main" id="{B4B8B249-D569-44E9-88FC-364F6221EC60}"/>
              </a:ext>
            </a:extLst>
          </p:cNvPr>
          <p:cNvSpPr/>
          <p:nvPr/>
        </p:nvSpPr>
        <p:spPr>
          <a:xfrm>
            <a:off x="8939772" y="1252645"/>
            <a:ext cx="2579613" cy="3517289"/>
          </a:xfrm>
          <a:prstGeom prst="rect">
            <a:avLst/>
          </a:prstGeom>
          <a:solidFill>
            <a:schemeClr val="bg1"/>
          </a:solidFill>
          <a:ln w="15875">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tIns="89642" rtlCol="0" anchor="t"/>
          <a:lstStyle/>
          <a:p>
            <a:pPr algn="ctr" defTabSz="896215">
              <a:defRPr/>
            </a:pPr>
            <a:endParaRPr lang="en-US" sz="1568">
              <a:solidFill>
                <a:srgbClr val="1A1A1A"/>
              </a:solidFill>
              <a:latin typeface="Segoe UI Semibold" panose="020B0702040204020203" pitchFamily="34" charset="0"/>
              <a:cs typeface="Segoe UI Semibold" panose="020B0702040204020203" pitchFamily="34" charset="0"/>
            </a:endParaRPr>
          </a:p>
          <a:p>
            <a:pPr algn="ctr" defTabSz="896215">
              <a:defRPr/>
            </a:pPr>
            <a:endParaRPr lang="en-US" sz="1568">
              <a:solidFill>
                <a:srgbClr val="1A1A1A"/>
              </a:solidFill>
              <a:latin typeface="Segoe UI Semibold" panose="020B0702040204020203" pitchFamily="34" charset="0"/>
              <a:cs typeface="Segoe UI Semibold" panose="020B0702040204020203" pitchFamily="34" charset="0"/>
            </a:endParaRPr>
          </a:p>
          <a:p>
            <a:pPr algn="ctr" defTabSz="896215">
              <a:defRPr/>
            </a:pPr>
            <a:endParaRPr lang="en-US" sz="1568">
              <a:solidFill>
                <a:srgbClr val="1A1A1A"/>
              </a:solidFill>
              <a:latin typeface="Segoe UI Semibold" panose="020B0702040204020203" pitchFamily="34" charset="0"/>
              <a:cs typeface="Segoe UI Semibold" panose="020B0702040204020203" pitchFamily="34" charset="0"/>
            </a:endParaRPr>
          </a:p>
          <a:p>
            <a:pPr algn="ctr" defTabSz="896215">
              <a:defRPr/>
            </a:pPr>
            <a:r>
              <a:rPr lang="en-US" sz="1568">
                <a:solidFill>
                  <a:srgbClr val="1A1A1A"/>
                </a:solidFill>
                <a:latin typeface="Segoe UI Semibold" panose="020B0702040204020203" pitchFamily="34" charset="0"/>
                <a:cs typeface="Segoe UI Semibold" panose="020B0702040204020203" pitchFamily="34" charset="0"/>
              </a:rPr>
              <a:t>web, device, </a:t>
            </a:r>
            <a:br>
              <a:rPr lang="en-US" sz="1568">
                <a:solidFill>
                  <a:srgbClr val="1A1A1A"/>
                </a:solidFill>
                <a:latin typeface="Segoe UI Semibold" panose="020B0702040204020203" pitchFamily="34" charset="0"/>
                <a:cs typeface="Segoe UI Semibold" panose="020B0702040204020203" pitchFamily="34" charset="0"/>
              </a:rPr>
            </a:br>
            <a:r>
              <a:rPr lang="en-US" sz="1568">
                <a:solidFill>
                  <a:srgbClr val="1A1A1A"/>
                </a:solidFill>
                <a:latin typeface="Segoe UI Semibold" panose="020B0702040204020203" pitchFamily="34" charset="0"/>
                <a:cs typeface="Segoe UI Semibold" panose="020B0702040204020203" pitchFamily="34" charset="0"/>
              </a:rPr>
              <a:t>and service apps</a:t>
            </a:r>
          </a:p>
        </p:txBody>
      </p:sp>
      <p:sp>
        <p:nvSpPr>
          <p:cNvPr id="397" name="Rectangle 396">
            <a:extLst>
              <a:ext uri="{FF2B5EF4-FFF2-40B4-BE49-F238E27FC236}">
                <a16:creationId xmlns:a16="http://schemas.microsoft.com/office/drawing/2014/main" id="{9005F082-53A5-486D-A2C7-4987206D3EA3}"/>
              </a:ext>
            </a:extLst>
          </p:cNvPr>
          <p:cNvSpPr/>
          <p:nvPr/>
        </p:nvSpPr>
        <p:spPr>
          <a:xfrm>
            <a:off x="418302" y="1252967"/>
            <a:ext cx="8346602" cy="3517289"/>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defTabSz="896215">
              <a:defRPr/>
            </a:pPr>
            <a:endParaRPr lang="en-US" sz="1730">
              <a:solidFill>
                <a:srgbClr val="0D0D0D"/>
              </a:solidFill>
              <a:latin typeface="Segoe UI Semibold" panose="020B0702040204020203" pitchFamily="34" charset="0"/>
              <a:cs typeface="Segoe UI Semibold" panose="020B0702040204020203" pitchFamily="34" charset="0"/>
            </a:endParaRPr>
          </a:p>
        </p:txBody>
      </p:sp>
      <p:sp>
        <p:nvSpPr>
          <p:cNvPr id="398" name="Rectangle 397">
            <a:extLst>
              <a:ext uri="{FF2B5EF4-FFF2-40B4-BE49-F238E27FC236}">
                <a16:creationId xmlns:a16="http://schemas.microsoft.com/office/drawing/2014/main" id="{32CDD411-6375-4C88-A76B-EC69EF064023}"/>
              </a:ext>
            </a:extLst>
          </p:cNvPr>
          <p:cNvSpPr/>
          <p:nvPr/>
        </p:nvSpPr>
        <p:spPr bwMode="auto">
          <a:xfrm>
            <a:off x="418301" y="1258195"/>
            <a:ext cx="8346602" cy="4478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ctr" anchorCtr="0" forceAA="0" compatLnSpc="1">
            <a:prstTxWarp prst="textNoShape">
              <a:avLst/>
            </a:prstTxWarp>
            <a:noAutofit/>
          </a:bodyPr>
          <a:lstStyle/>
          <a:p>
            <a:pPr algn="ctr" defTabSz="896354">
              <a:defRPr/>
            </a:pPr>
            <a:r>
              <a:rPr lang="en-US" sz="1730" dirty="0">
                <a:solidFill>
                  <a:srgbClr val="FFFFFF"/>
                </a:solidFill>
                <a:latin typeface="Segoe UI Semibold" panose="020B0702040204020203" pitchFamily="34" charset="0"/>
                <a:cs typeface="Segoe UI Semibold" panose="020B0702040204020203" pitchFamily="34" charset="0"/>
              </a:rPr>
              <a:t>Extend Microsoft 365 experiences</a:t>
            </a:r>
          </a:p>
        </p:txBody>
      </p:sp>
      <p:sp>
        <p:nvSpPr>
          <p:cNvPr id="399" name="Rectangle 398">
            <a:extLst>
              <a:ext uri="{FF2B5EF4-FFF2-40B4-BE49-F238E27FC236}">
                <a16:creationId xmlns:a16="http://schemas.microsoft.com/office/drawing/2014/main" id="{89B426E4-38FB-419B-89E4-510569C59A12}"/>
              </a:ext>
            </a:extLst>
          </p:cNvPr>
          <p:cNvSpPr/>
          <p:nvPr/>
        </p:nvSpPr>
        <p:spPr>
          <a:xfrm>
            <a:off x="3495618" y="1264135"/>
            <a:ext cx="1595179" cy="449449"/>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896215">
              <a:defRPr/>
            </a:pPr>
            <a:endParaRPr lang="en-US" sz="1730">
              <a:solidFill>
                <a:srgbClr val="E6E6E6"/>
              </a:solidFill>
              <a:latin typeface="Segoe UI Semibold" panose="020B0702040204020203" pitchFamily="34" charset="0"/>
              <a:cs typeface="Segoe UI Semibold" panose="020B0702040204020203" pitchFamily="34" charset="0"/>
            </a:endParaRPr>
          </a:p>
        </p:txBody>
      </p:sp>
      <p:sp>
        <p:nvSpPr>
          <p:cNvPr id="400" name="Rectangle 399">
            <a:extLst>
              <a:ext uri="{FF2B5EF4-FFF2-40B4-BE49-F238E27FC236}">
                <a16:creationId xmlns:a16="http://schemas.microsoft.com/office/drawing/2014/main" id="{C68733C3-A236-4C1D-A0F5-38D2853B3C7D}"/>
              </a:ext>
            </a:extLst>
          </p:cNvPr>
          <p:cNvSpPr/>
          <p:nvPr/>
        </p:nvSpPr>
        <p:spPr>
          <a:xfrm>
            <a:off x="418303" y="4887888"/>
            <a:ext cx="11115728" cy="1233384"/>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r>
              <a:rPr lang="en-US" sz="1730">
                <a:solidFill>
                  <a:prstClr val="white"/>
                </a:solidFill>
                <a:latin typeface="Calibri" panose="020F0502020204030204"/>
              </a:rPr>
              <a:t>1</a:t>
            </a:r>
          </a:p>
        </p:txBody>
      </p:sp>
      <p:sp>
        <p:nvSpPr>
          <p:cNvPr id="401" name="TextBox 400">
            <a:extLst>
              <a:ext uri="{FF2B5EF4-FFF2-40B4-BE49-F238E27FC236}">
                <a16:creationId xmlns:a16="http://schemas.microsoft.com/office/drawing/2014/main" id="{E10CE1AF-A06C-4CDF-8178-B6DCFFD6254C}"/>
              </a:ext>
            </a:extLst>
          </p:cNvPr>
          <p:cNvSpPr txBox="1"/>
          <p:nvPr/>
        </p:nvSpPr>
        <p:spPr>
          <a:xfrm>
            <a:off x="8856180" y="4208018"/>
            <a:ext cx="2596157" cy="479745"/>
          </a:xfrm>
          <a:prstGeom prst="rect">
            <a:avLst/>
          </a:prstGeom>
          <a:noFill/>
        </p:spPr>
        <p:txBody>
          <a:bodyPr wrap="square" lIns="179285" tIns="143428" rIns="179285" bIns="143428" rtlCol="0">
            <a:spAutoFit/>
          </a:bodyPr>
          <a:lstStyle/>
          <a:p>
            <a:pPr algn="ctr" defTabSz="896354">
              <a:lnSpc>
                <a:spcPct val="90000"/>
              </a:lnSpc>
              <a:spcAft>
                <a:spcPts val="588"/>
              </a:spcAft>
              <a:defRPr/>
            </a:pPr>
            <a:r>
              <a:rPr lang="en-US" sz="1372">
                <a:solidFill>
                  <a:srgbClr val="1A1A1A"/>
                </a:solidFill>
                <a:latin typeface="Segoe UI Semibold"/>
              </a:rPr>
              <a:t>iOS/Android/Windows/Web</a:t>
            </a:r>
          </a:p>
        </p:txBody>
      </p:sp>
      <p:grpSp>
        <p:nvGrpSpPr>
          <p:cNvPr id="402" name="Group 401">
            <a:extLst>
              <a:ext uri="{FF2B5EF4-FFF2-40B4-BE49-F238E27FC236}">
                <a16:creationId xmlns:a16="http://schemas.microsoft.com/office/drawing/2014/main" id="{53C232C1-2AE4-4064-9BC3-4E10C0476211}"/>
              </a:ext>
            </a:extLst>
          </p:cNvPr>
          <p:cNvGrpSpPr/>
          <p:nvPr/>
        </p:nvGrpSpPr>
        <p:grpSpPr>
          <a:xfrm>
            <a:off x="543293" y="2186166"/>
            <a:ext cx="1477252" cy="2370116"/>
            <a:chOff x="554186" y="1954179"/>
            <a:chExt cx="1667341" cy="2660311"/>
          </a:xfrm>
        </p:grpSpPr>
        <p:sp>
          <p:nvSpPr>
            <p:cNvPr id="403" name="TextBox 402">
              <a:extLst>
                <a:ext uri="{FF2B5EF4-FFF2-40B4-BE49-F238E27FC236}">
                  <a16:creationId xmlns:a16="http://schemas.microsoft.com/office/drawing/2014/main" id="{D648BE0E-1363-4ABE-BB58-6534993BFD01}"/>
                </a:ext>
              </a:extLst>
            </p:cNvPr>
            <p:cNvSpPr txBox="1"/>
            <p:nvPr/>
          </p:nvSpPr>
          <p:spPr>
            <a:xfrm>
              <a:off x="554186" y="1954179"/>
              <a:ext cx="1667341" cy="534206"/>
            </a:xfrm>
            <a:prstGeom prst="rect">
              <a:avLst/>
            </a:prstGeom>
            <a:noFill/>
          </p:spPr>
          <p:txBody>
            <a:bodyPr wrap="square" lIns="179259" tIns="143408" rIns="179259" bIns="143408" rtlCol="0">
              <a:spAutoFit/>
            </a:bodyPr>
            <a:lstStyle/>
            <a:p>
              <a:pPr algn="ctr" defTabSz="896354">
                <a:lnSpc>
                  <a:spcPct val="90000"/>
                </a:lnSpc>
                <a:spcAft>
                  <a:spcPts val="588"/>
                </a:spcAft>
                <a:defRPr/>
              </a:pPr>
              <a:r>
                <a:rPr lang="en-US" sz="1372">
                  <a:gradFill>
                    <a:gsLst>
                      <a:gs pos="2917">
                        <a:srgbClr val="1A1A1A"/>
                      </a:gs>
                      <a:gs pos="30000">
                        <a:srgbClr val="1A1A1A"/>
                      </a:gs>
                    </a:gsLst>
                    <a:lin ang="5400000" scaled="0"/>
                  </a:gradFill>
                  <a:latin typeface="Segoe UI Semibold" panose="020B0702040204020203" pitchFamily="34" charset="0"/>
                  <a:cs typeface="Segoe UI Semibold" panose="020B0702040204020203" pitchFamily="34" charset="0"/>
                </a:rPr>
                <a:t>Documents</a:t>
              </a:r>
            </a:p>
          </p:txBody>
        </p:sp>
        <p:sp>
          <p:nvSpPr>
            <p:cNvPr id="404" name="Freeform 124">
              <a:extLst>
                <a:ext uri="{FF2B5EF4-FFF2-40B4-BE49-F238E27FC236}">
                  <a16:creationId xmlns:a16="http://schemas.microsoft.com/office/drawing/2014/main" id="{609935B1-B0BF-4D28-A42B-1750DC1FA09B}"/>
                </a:ext>
              </a:extLst>
            </p:cNvPr>
            <p:cNvSpPr>
              <a:spLocks/>
            </p:cNvSpPr>
            <p:nvPr/>
          </p:nvSpPr>
          <p:spPr bwMode="auto">
            <a:xfrm>
              <a:off x="599550" y="2374286"/>
              <a:ext cx="1569400" cy="2240204"/>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cs typeface="Segoe UI" pitchFamily="34" charset="0"/>
              </a:endParaRPr>
            </a:p>
          </p:txBody>
        </p:sp>
        <p:grpSp>
          <p:nvGrpSpPr>
            <p:cNvPr id="405" name="Group 404">
              <a:extLst>
                <a:ext uri="{FF2B5EF4-FFF2-40B4-BE49-F238E27FC236}">
                  <a16:creationId xmlns:a16="http://schemas.microsoft.com/office/drawing/2014/main" id="{635C6488-22F5-4C61-B8C9-E175F0BF564D}"/>
                </a:ext>
              </a:extLst>
            </p:cNvPr>
            <p:cNvGrpSpPr/>
            <p:nvPr/>
          </p:nvGrpSpPr>
          <p:grpSpPr>
            <a:xfrm>
              <a:off x="1802614" y="2455210"/>
              <a:ext cx="178777" cy="51888"/>
              <a:chOff x="3519313" y="2455072"/>
              <a:chExt cx="178802" cy="51895"/>
            </a:xfrm>
          </p:grpSpPr>
          <p:cxnSp>
            <p:nvCxnSpPr>
              <p:cNvPr id="422" name="Straight Connector 421">
                <a:extLst>
                  <a:ext uri="{FF2B5EF4-FFF2-40B4-BE49-F238E27FC236}">
                    <a16:creationId xmlns:a16="http://schemas.microsoft.com/office/drawing/2014/main" id="{A2E323A5-C600-44A1-9182-B5B89624F713}"/>
                  </a:ext>
                </a:extLst>
              </p:cNvPr>
              <p:cNvCxnSpPr/>
              <p:nvPr/>
            </p:nvCxnSpPr>
            <p:spPr>
              <a:xfrm>
                <a:off x="3519313" y="2494798"/>
                <a:ext cx="72363"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23" name="Rectangle 422">
                <a:extLst>
                  <a:ext uri="{FF2B5EF4-FFF2-40B4-BE49-F238E27FC236}">
                    <a16:creationId xmlns:a16="http://schemas.microsoft.com/office/drawing/2014/main" id="{DAF0A70A-33C2-4CE5-B0B2-85ECB2F2304E}"/>
                  </a:ext>
                </a:extLst>
              </p:cNvPr>
              <p:cNvSpPr/>
              <p:nvPr/>
            </p:nvSpPr>
            <p:spPr bwMode="auto">
              <a:xfrm>
                <a:off x="3650938" y="2455072"/>
                <a:ext cx="47177" cy="51895"/>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grpSp>
        <p:cxnSp>
          <p:nvCxnSpPr>
            <p:cNvPr id="406" name="Straight Connector 405">
              <a:extLst>
                <a:ext uri="{FF2B5EF4-FFF2-40B4-BE49-F238E27FC236}">
                  <a16:creationId xmlns:a16="http://schemas.microsoft.com/office/drawing/2014/main" id="{7C723DD2-6FE7-44B3-88AA-406D8E1298CD}"/>
                </a:ext>
              </a:extLst>
            </p:cNvPr>
            <p:cNvCxnSpPr>
              <a:cxnSpLocks/>
            </p:cNvCxnSpPr>
            <p:nvPr/>
          </p:nvCxnSpPr>
          <p:spPr>
            <a:xfrm>
              <a:off x="699340" y="2801609"/>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4002905B-7D41-4CEA-9656-F35A7797A43F}"/>
                </a:ext>
              </a:extLst>
            </p:cNvPr>
            <p:cNvCxnSpPr/>
            <p:nvPr/>
          </p:nvCxnSpPr>
          <p:spPr>
            <a:xfrm>
              <a:off x="699340" y="2988548"/>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3BAE0790-9AA7-48E7-8E14-34A8B0FCC864}"/>
                </a:ext>
              </a:extLst>
            </p:cNvPr>
            <p:cNvCxnSpPr/>
            <p:nvPr/>
          </p:nvCxnSpPr>
          <p:spPr>
            <a:xfrm>
              <a:off x="699340" y="3175486"/>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5BFE027B-5ED2-40DF-B85B-F2B82A9BE2EF}"/>
                </a:ext>
              </a:extLst>
            </p:cNvPr>
            <p:cNvCxnSpPr/>
            <p:nvPr/>
          </p:nvCxnSpPr>
          <p:spPr>
            <a:xfrm>
              <a:off x="699340" y="3362425"/>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5D369368-C1AD-4B15-8495-EA76EDA58F37}"/>
                </a:ext>
              </a:extLst>
            </p:cNvPr>
            <p:cNvCxnSpPr/>
            <p:nvPr/>
          </p:nvCxnSpPr>
          <p:spPr>
            <a:xfrm>
              <a:off x="699339" y="3736302"/>
              <a:ext cx="137140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E24E0456-4570-4222-865D-FF56BC7434D7}"/>
                </a:ext>
              </a:extLst>
            </p:cNvPr>
            <p:cNvCxnSpPr/>
            <p:nvPr/>
          </p:nvCxnSpPr>
          <p:spPr>
            <a:xfrm>
              <a:off x="699339" y="3549363"/>
              <a:ext cx="137140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5CABEB12-7AA6-45A9-9687-E6DB1C92A6A2}"/>
                </a:ext>
              </a:extLst>
            </p:cNvPr>
            <p:cNvCxnSpPr/>
            <p:nvPr/>
          </p:nvCxnSpPr>
          <p:spPr>
            <a:xfrm>
              <a:off x="699339" y="4484055"/>
              <a:ext cx="1371405" cy="0"/>
            </a:xfrm>
            <a:prstGeom prst="line">
              <a:avLst/>
            </a:pr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413" name="Straight Connector 412">
              <a:extLst>
                <a:ext uri="{FF2B5EF4-FFF2-40B4-BE49-F238E27FC236}">
                  <a16:creationId xmlns:a16="http://schemas.microsoft.com/office/drawing/2014/main" id="{6B3532BD-E1F0-4C41-B780-3B892677650C}"/>
                </a:ext>
              </a:extLst>
            </p:cNvPr>
            <p:cNvCxnSpPr/>
            <p:nvPr/>
          </p:nvCxnSpPr>
          <p:spPr>
            <a:xfrm>
              <a:off x="699339" y="4297117"/>
              <a:ext cx="1371405" cy="0"/>
            </a:xfrm>
            <a:prstGeom prst="line">
              <a:avLst/>
            </a:pr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14" name="Rectangle 413">
              <a:extLst>
                <a:ext uri="{FF2B5EF4-FFF2-40B4-BE49-F238E27FC236}">
                  <a16:creationId xmlns:a16="http://schemas.microsoft.com/office/drawing/2014/main" id="{5626128C-730F-47B0-A74D-9E05724894BC}"/>
                </a:ext>
              </a:extLst>
            </p:cNvPr>
            <p:cNvSpPr/>
            <p:nvPr/>
          </p:nvSpPr>
          <p:spPr>
            <a:xfrm>
              <a:off x="1027661" y="3882397"/>
              <a:ext cx="735186" cy="279621"/>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cs typeface="Segoe UI" pitchFamily="34" charset="0"/>
              </a:endParaRPr>
            </a:p>
          </p:txBody>
        </p:sp>
        <p:grpSp>
          <p:nvGrpSpPr>
            <p:cNvPr id="415" name="Group 414">
              <a:extLst>
                <a:ext uri="{FF2B5EF4-FFF2-40B4-BE49-F238E27FC236}">
                  <a16:creationId xmlns:a16="http://schemas.microsoft.com/office/drawing/2014/main" id="{5FB17DC9-394C-463E-A73C-673CBC6065F1}"/>
                </a:ext>
              </a:extLst>
            </p:cNvPr>
            <p:cNvGrpSpPr/>
            <p:nvPr/>
          </p:nvGrpSpPr>
          <p:grpSpPr>
            <a:xfrm>
              <a:off x="1617809" y="2911668"/>
              <a:ext cx="441960" cy="436344"/>
              <a:chOff x="5236308" y="471199"/>
              <a:chExt cx="662637" cy="654216"/>
            </a:xfrm>
          </p:grpSpPr>
          <p:sp>
            <p:nvSpPr>
              <p:cNvPr id="420" name="Partial Circle 419">
                <a:extLst>
                  <a:ext uri="{FF2B5EF4-FFF2-40B4-BE49-F238E27FC236}">
                    <a16:creationId xmlns:a16="http://schemas.microsoft.com/office/drawing/2014/main" id="{B4504C37-A7BB-4156-9D6A-79C5D4F534C9}"/>
                  </a:ext>
                </a:extLst>
              </p:cNvPr>
              <p:cNvSpPr/>
              <p:nvPr/>
            </p:nvSpPr>
            <p:spPr bwMode="auto">
              <a:xfrm>
                <a:off x="5236308" y="508000"/>
                <a:ext cx="617415" cy="617415"/>
              </a:xfrm>
              <a:prstGeom prst="pie">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21" name="Partial Circle 420">
                <a:extLst>
                  <a:ext uri="{FF2B5EF4-FFF2-40B4-BE49-F238E27FC236}">
                    <a16:creationId xmlns:a16="http://schemas.microsoft.com/office/drawing/2014/main" id="{15604ADB-133B-43EC-A046-D35C29E8ECAF}"/>
                  </a:ext>
                </a:extLst>
              </p:cNvPr>
              <p:cNvSpPr/>
              <p:nvPr/>
            </p:nvSpPr>
            <p:spPr bwMode="auto">
              <a:xfrm rot="18411831">
                <a:off x="5272772" y="471199"/>
                <a:ext cx="626173" cy="626173"/>
              </a:xfrm>
              <a:prstGeom prst="pie">
                <a:avLst>
                  <a:gd name="adj1" fmla="val 19394019"/>
                  <a:gd name="adj2" fmla="val 3105972"/>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cs typeface="Segoe UI" pitchFamily="34" charset="0"/>
                </a:endParaRPr>
              </a:p>
            </p:txBody>
          </p:sp>
        </p:grpSp>
        <p:cxnSp>
          <p:nvCxnSpPr>
            <p:cNvPr id="416" name="Straight Connector 415">
              <a:extLst>
                <a:ext uri="{FF2B5EF4-FFF2-40B4-BE49-F238E27FC236}">
                  <a16:creationId xmlns:a16="http://schemas.microsoft.com/office/drawing/2014/main" id="{57AA1F80-08BD-4A87-A0C8-814990EA7213}"/>
                </a:ext>
              </a:extLst>
            </p:cNvPr>
            <p:cNvCxnSpPr>
              <a:cxnSpLocks/>
            </p:cNvCxnSpPr>
            <p:nvPr/>
          </p:nvCxnSpPr>
          <p:spPr>
            <a:xfrm>
              <a:off x="599550" y="2611553"/>
              <a:ext cx="1565492"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417" name="Group 416">
              <a:extLst>
                <a:ext uri="{FF2B5EF4-FFF2-40B4-BE49-F238E27FC236}">
                  <a16:creationId xmlns:a16="http://schemas.microsoft.com/office/drawing/2014/main" id="{9163892A-B8E6-4038-9695-60B5DBF16EEF}"/>
                </a:ext>
              </a:extLst>
            </p:cNvPr>
            <p:cNvGrpSpPr/>
            <p:nvPr/>
          </p:nvGrpSpPr>
          <p:grpSpPr>
            <a:xfrm>
              <a:off x="2035536" y="2448739"/>
              <a:ext cx="59952" cy="59952"/>
              <a:chOff x="3544362" y="2448739"/>
              <a:chExt cx="59952" cy="59952"/>
            </a:xfrm>
          </p:grpSpPr>
          <p:cxnSp>
            <p:nvCxnSpPr>
              <p:cNvPr id="418" name="Straight Connector 417">
                <a:extLst>
                  <a:ext uri="{FF2B5EF4-FFF2-40B4-BE49-F238E27FC236}">
                    <a16:creationId xmlns:a16="http://schemas.microsoft.com/office/drawing/2014/main" id="{D7DC8C8B-FA2C-44E0-8A7F-558127E3B923}"/>
                  </a:ext>
                </a:extLst>
              </p:cNvPr>
              <p:cNvCxnSpPr/>
              <p:nvPr/>
            </p:nvCxnSpPr>
            <p:spPr>
              <a:xfrm>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25AD6BEA-FEA1-4AAA-8F8B-B029E908545F}"/>
                  </a:ext>
                </a:extLst>
              </p:cNvPr>
              <p:cNvCxnSpPr>
                <a:cxnSpLocks/>
              </p:cNvCxnSpPr>
              <p:nvPr/>
            </p:nvCxnSpPr>
            <p:spPr>
              <a:xfrm flipH="1">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424" name="Group 423">
            <a:extLst>
              <a:ext uri="{FF2B5EF4-FFF2-40B4-BE49-F238E27FC236}">
                <a16:creationId xmlns:a16="http://schemas.microsoft.com/office/drawing/2014/main" id="{435FC9D9-BE2E-4BDD-A52E-8BCD5A3F346F}"/>
              </a:ext>
            </a:extLst>
          </p:cNvPr>
          <p:cNvGrpSpPr/>
          <p:nvPr/>
        </p:nvGrpSpPr>
        <p:grpSpPr>
          <a:xfrm>
            <a:off x="2080942" y="2760411"/>
            <a:ext cx="2460314" cy="1792502"/>
            <a:chOff x="2266283" y="2734746"/>
            <a:chExt cx="2615623" cy="1910922"/>
          </a:xfrm>
        </p:grpSpPr>
        <p:sp>
          <p:nvSpPr>
            <p:cNvPr id="425" name="TextBox 424">
              <a:extLst>
                <a:ext uri="{FF2B5EF4-FFF2-40B4-BE49-F238E27FC236}">
                  <a16:creationId xmlns:a16="http://schemas.microsoft.com/office/drawing/2014/main" id="{71E85675-BB21-4DB5-BA79-2DD0A6ADAA04}"/>
                </a:ext>
              </a:extLst>
            </p:cNvPr>
            <p:cNvSpPr txBox="1"/>
            <p:nvPr/>
          </p:nvSpPr>
          <p:spPr>
            <a:xfrm>
              <a:off x="2671849" y="2734746"/>
              <a:ext cx="1834076" cy="507376"/>
            </a:xfrm>
            <a:prstGeom prst="rect">
              <a:avLst/>
            </a:prstGeom>
            <a:noFill/>
          </p:spPr>
          <p:txBody>
            <a:bodyPr wrap="square" lIns="179259" tIns="143408" rIns="179259" bIns="143408" rtlCol="0">
              <a:spAutoFit/>
            </a:bodyPr>
            <a:lstStyle/>
            <a:p>
              <a:pPr algn="ctr" defTabSz="896354">
                <a:lnSpc>
                  <a:spcPct val="90000"/>
                </a:lnSpc>
                <a:spcAft>
                  <a:spcPts val="588"/>
                </a:spcAft>
                <a:defRPr/>
              </a:pPr>
              <a:r>
                <a:rPr lang="en-US" sz="1372">
                  <a:gradFill>
                    <a:gsLst>
                      <a:gs pos="2917">
                        <a:srgbClr val="1A1A1A"/>
                      </a:gs>
                      <a:gs pos="30000">
                        <a:srgbClr val="1A1A1A"/>
                      </a:gs>
                    </a:gsLst>
                    <a:lin ang="5400000" scaled="0"/>
                  </a:gradFill>
                  <a:latin typeface="Segoe UI Semibold" panose="020B0702040204020203" pitchFamily="34" charset="0"/>
                  <a:cs typeface="Segoe UI Semibold" panose="020B0702040204020203" pitchFamily="34" charset="0"/>
                </a:rPr>
                <a:t>Conversations</a:t>
              </a:r>
            </a:p>
          </p:txBody>
        </p:sp>
        <p:grpSp>
          <p:nvGrpSpPr>
            <p:cNvPr id="426" name="Group 425">
              <a:extLst>
                <a:ext uri="{FF2B5EF4-FFF2-40B4-BE49-F238E27FC236}">
                  <a16:creationId xmlns:a16="http://schemas.microsoft.com/office/drawing/2014/main" id="{E875E0E6-B461-45E9-A764-F01FE09055EF}"/>
                </a:ext>
              </a:extLst>
            </p:cNvPr>
            <p:cNvGrpSpPr/>
            <p:nvPr/>
          </p:nvGrpSpPr>
          <p:grpSpPr>
            <a:xfrm>
              <a:off x="2266283" y="3152287"/>
              <a:ext cx="2615623" cy="1493381"/>
              <a:chOff x="860785" y="2274531"/>
              <a:chExt cx="1711028" cy="976904"/>
            </a:xfrm>
          </p:grpSpPr>
          <p:grpSp>
            <p:nvGrpSpPr>
              <p:cNvPr id="437" name="Group 436">
                <a:extLst>
                  <a:ext uri="{FF2B5EF4-FFF2-40B4-BE49-F238E27FC236}">
                    <a16:creationId xmlns:a16="http://schemas.microsoft.com/office/drawing/2014/main" id="{49DDBE94-57EE-4DF3-B96C-4E0BB3A60D3C}"/>
                  </a:ext>
                </a:extLst>
              </p:cNvPr>
              <p:cNvGrpSpPr/>
              <p:nvPr/>
            </p:nvGrpSpPr>
            <p:grpSpPr>
              <a:xfrm>
                <a:off x="860785" y="2274531"/>
                <a:ext cx="1711028" cy="976904"/>
                <a:chOff x="506413" y="1787409"/>
                <a:chExt cx="2105025" cy="1201854"/>
              </a:xfrm>
            </p:grpSpPr>
            <p:sp>
              <p:nvSpPr>
                <p:cNvPr id="441" name="Rectangle 20">
                  <a:extLst>
                    <a:ext uri="{FF2B5EF4-FFF2-40B4-BE49-F238E27FC236}">
                      <a16:creationId xmlns:a16="http://schemas.microsoft.com/office/drawing/2014/main" id="{B33B93EB-5872-4DDE-9778-F68FA37E5ED0}"/>
                    </a:ext>
                  </a:extLst>
                </p:cNvPr>
                <p:cNvSpPr>
                  <a:spLocks noChangeArrowheads="1"/>
                </p:cNvSpPr>
                <p:nvPr/>
              </p:nvSpPr>
              <p:spPr bwMode="auto">
                <a:xfrm>
                  <a:off x="758825" y="1787409"/>
                  <a:ext cx="1624012" cy="1120775"/>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442" name="Oval 21">
                  <a:extLst>
                    <a:ext uri="{FF2B5EF4-FFF2-40B4-BE49-F238E27FC236}">
                      <a16:creationId xmlns:a16="http://schemas.microsoft.com/office/drawing/2014/main" id="{254C58B7-0266-47D4-96FA-B12CDF18E59D}"/>
                    </a:ext>
                  </a:extLst>
                </p:cNvPr>
                <p:cNvSpPr>
                  <a:spLocks noChangeArrowheads="1"/>
                </p:cNvSpPr>
                <p:nvPr/>
              </p:nvSpPr>
              <p:spPr bwMode="auto">
                <a:xfrm>
                  <a:off x="1552575" y="1808744"/>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443" name="Freeform 23">
                  <a:extLst>
                    <a:ext uri="{FF2B5EF4-FFF2-40B4-BE49-F238E27FC236}">
                      <a16:creationId xmlns:a16="http://schemas.microsoft.com/office/drawing/2014/main" id="{8DCD5C5A-0DB7-4E9C-A250-5A279E79FBDD}"/>
                    </a:ext>
                  </a:extLst>
                </p:cNvPr>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bg1"/>
                </a:solid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grpSp>
          <p:sp>
            <p:nvSpPr>
              <p:cNvPr id="438" name="Rectangle 437">
                <a:extLst>
                  <a:ext uri="{FF2B5EF4-FFF2-40B4-BE49-F238E27FC236}">
                    <a16:creationId xmlns:a16="http://schemas.microsoft.com/office/drawing/2014/main" id="{3973F69B-8D6C-4BA2-ACD6-908490901C29}"/>
                  </a:ext>
                </a:extLst>
              </p:cNvPr>
              <p:cNvSpPr/>
              <p:nvPr/>
            </p:nvSpPr>
            <p:spPr bwMode="auto">
              <a:xfrm>
                <a:off x="1416844" y="2379232"/>
                <a:ext cx="846536" cy="73958"/>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439" name="Rectangle 438">
                <a:extLst>
                  <a:ext uri="{FF2B5EF4-FFF2-40B4-BE49-F238E27FC236}">
                    <a16:creationId xmlns:a16="http://schemas.microsoft.com/office/drawing/2014/main" id="{244AA675-5ECC-45D7-A555-F647D54B88B8}"/>
                  </a:ext>
                </a:extLst>
              </p:cNvPr>
              <p:cNvSpPr/>
              <p:nvPr/>
            </p:nvSpPr>
            <p:spPr bwMode="auto">
              <a:xfrm>
                <a:off x="1142807" y="2375321"/>
                <a:ext cx="234036" cy="73958"/>
              </a:xfrm>
              <a:prstGeom prst="rect">
                <a:avLst/>
              </a:prstGeom>
              <a:solidFill>
                <a:schemeClr val="bg1"/>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7" tIns="89617" rIns="33611" bIns="33611" rtlCol="0" anchor="b" anchorCtr="0"/>
              <a:lstStyle/>
              <a:p>
                <a:pPr algn="ctr" defTabSz="913687">
                  <a:defRPr/>
                </a:pPr>
                <a:endParaRPr lang="en-US" sz="784">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40" name="Rectangle 439">
                <a:extLst>
                  <a:ext uri="{FF2B5EF4-FFF2-40B4-BE49-F238E27FC236}">
                    <a16:creationId xmlns:a16="http://schemas.microsoft.com/office/drawing/2014/main" id="{19AA5B78-C2A1-4094-B326-C9A917353320}"/>
                  </a:ext>
                </a:extLst>
              </p:cNvPr>
              <p:cNvSpPr/>
              <p:nvPr/>
            </p:nvSpPr>
            <p:spPr bwMode="auto">
              <a:xfrm>
                <a:off x="1142807" y="2375321"/>
                <a:ext cx="234036" cy="709167"/>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grpSp>
        <p:cxnSp>
          <p:nvCxnSpPr>
            <p:cNvPr id="427" name="Straight Connector 426">
              <a:extLst>
                <a:ext uri="{FF2B5EF4-FFF2-40B4-BE49-F238E27FC236}">
                  <a16:creationId xmlns:a16="http://schemas.microsoft.com/office/drawing/2014/main" id="{7ED1F949-FC8C-491E-A289-808B4273E484}"/>
                </a:ext>
              </a:extLst>
            </p:cNvPr>
            <p:cNvCxnSpPr/>
            <p:nvPr/>
          </p:nvCxnSpPr>
          <p:spPr>
            <a:xfrm>
              <a:off x="3343330" y="3589569"/>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011231E9-7CF5-4831-81EF-74F89FE432B6}"/>
                </a:ext>
              </a:extLst>
            </p:cNvPr>
            <p:cNvCxnSpPr/>
            <p:nvPr/>
          </p:nvCxnSpPr>
          <p:spPr>
            <a:xfrm>
              <a:off x="3343330" y="3659348"/>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29" name="Group 428">
              <a:extLst>
                <a:ext uri="{FF2B5EF4-FFF2-40B4-BE49-F238E27FC236}">
                  <a16:creationId xmlns:a16="http://schemas.microsoft.com/office/drawing/2014/main" id="{600D7352-2F92-4C2F-85A3-DE46C6B15D6C}"/>
                </a:ext>
              </a:extLst>
            </p:cNvPr>
            <p:cNvGrpSpPr/>
            <p:nvPr/>
          </p:nvGrpSpPr>
          <p:grpSpPr>
            <a:xfrm>
              <a:off x="3465764" y="3856258"/>
              <a:ext cx="904970" cy="79564"/>
              <a:chOff x="5149230" y="3727609"/>
              <a:chExt cx="905098" cy="79575"/>
            </a:xfrm>
          </p:grpSpPr>
          <p:cxnSp>
            <p:nvCxnSpPr>
              <p:cNvPr id="435" name="Straight Connector 434">
                <a:extLst>
                  <a:ext uri="{FF2B5EF4-FFF2-40B4-BE49-F238E27FC236}">
                    <a16:creationId xmlns:a16="http://schemas.microsoft.com/office/drawing/2014/main" id="{55B83634-8F6D-4A07-A4C0-378AFD2BE69C}"/>
                  </a:ext>
                </a:extLst>
              </p:cNvPr>
              <p:cNvCxnSpPr/>
              <p:nvPr/>
            </p:nvCxnSpPr>
            <p:spPr>
              <a:xfrm>
                <a:off x="5149230" y="3727609"/>
                <a:ext cx="905098"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56466D7F-34E0-461E-A6EE-30354709424D}"/>
                  </a:ext>
                </a:extLst>
              </p:cNvPr>
              <p:cNvCxnSpPr/>
              <p:nvPr/>
            </p:nvCxnSpPr>
            <p:spPr>
              <a:xfrm>
                <a:off x="5149230" y="3807184"/>
                <a:ext cx="905098"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430" name="Straight Connector 429">
              <a:extLst>
                <a:ext uri="{FF2B5EF4-FFF2-40B4-BE49-F238E27FC236}">
                  <a16:creationId xmlns:a16="http://schemas.microsoft.com/office/drawing/2014/main" id="{1001D14F-317F-470C-AF7A-48A3668EF1D2}"/>
                </a:ext>
              </a:extLst>
            </p:cNvPr>
            <p:cNvCxnSpPr/>
            <p:nvPr/>
          </p:nvCxnSpPr>
          <p:spPr>
            <a:xfrm>
              <a:off x="3341660" y="4141588"/>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614E0F55-E8F8-40E1-989D-16A39C78CCE9}"/>
                </a:ext>
              </a:extLst>
            </p:cNvPr>
            <p:cNvCxnSpPr/>
            <p:nvPr/>
          </p:nvCxnSpPr>
          <p:spPr>
            <a:xfrm>
              <a:off x="3341660" y="4211367"/>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2" name="people_5" title="Icon of a person with a box around them">
              <a:extLst>
                <a:ext uri="{FF2B5EF4-FFF2-40B4-BE49-F238E27FC236}">
                  <a16:creationId xmlns:a16="http://schemas.microsoft.com/office/drawing/2014/main" id="{A3507F6B-1205-4EF5-934B-402CB7C6858E}"/>
                </a:ext>
              </a:extLst>
            </p:cNvPr>
            <p:cNvSpPr>
              <a:spLocks noChangeAspect="1" noEditPoints="1"/>
            </p:cNvSpPr>
            <p:nvPr/>
          </p:nvSpPr>
          <p:spPr bwMode="auto">
            <a:xfrm>
              <a:off x="3214970" y="3559909"/>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54">
                <a:defRPr/>
              </a:pPr>
              <a:endParaRPr lang="en-US" sz="1730">
                <a:solidFill>
                  <a:srgbClr val="1A1A1A"/>
                </a:solidFill>
                <a:latin typeface="Segoe UI"/>
              </a:endParaRPr>
            </a:p>
          </p:txBody>
        </p:sp>
        <p:sp>
          <p:nvSpPr>
            <p:cNvPr id="433" name="people_5" title="Icon of a person with a box around them">
              <a:extLst>
                <a:ext uri="{FF2B5EF4-FFF2-40B4-BE49-F238E27FC236}">
                  <a16:creationId xmlns:a16="http://schemas.microsoft.com/office/drawing/2014/main" id="{86F06F8C-EC6F-4008-906D-DE805AEC19A5}"/>
                </a:ext>
              </a:extLst>
            </p:cNvPr>
            <p:cNvSpPr>
              <a:spLocks noChangeAspect="1" noEditPoints="1"/>
            </p:cNvSpPr>
            <p:nvPr/>
          </p:nvSpPr>
          <p:spPr bwMode="auto">
            <a:xfrm>
              <a:off x="3334788" y="3838756"/>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54">
                <a:defRPr/>
              </a:pPr>
              <a:endParaRPr lang="en-US" sz="1730">
                <a:solidFill>
                  <a:srgbClr val="1A1A1A"/>
                </a:solidFill>
                <a:latin typeface="Segoe UI"/>
              </a:endParaRPr>
            </a:p>
          </p:txBody>
        </p:sp>
        <p:sp>
          <p:nvSpPr>
            <p:cNvPr id="434" name="people_5" title="Icon of a person with a box around them">
              <a:extLst>
                <a:ext uri="{FF2B5EF4-FFF2-40B4-BE49-F238E27FC236}">
                  <a16:creationId xmlns:a16="http://schemas.microsoft.com/office/drawing/2014/main" id="{948A2757-B165-4E3B-B366-47CFBE083034}"/>
                </a:ext>
              </a:extLst>
            </p:cNvPr>
            <p:cNvSpPr>
              <a:spLocks noChangeAspect="1" noEditPoints="1"/>
            </p:cNvSpPr>
            <p:nvPr/>
          </p:nvSpPr>
          <p:spPr bwMode="auto">
            <a:xfrm>
              <a:off x="3209049" y="4100200"/>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54">
                <a:defRPr/>
              </a:pPr>
              <a:endParaRPr lang="en-US" sz="1730">
                <a:solidFill>
                  <a:srgbClr val="1A1A1A"/>
                </a:solidFill>
                <a:latin typeface="Segoe UI"/>
              </a:endParaRPr>
            </a:p>
          </p:txBody>
        </p:sp>
      </p:grpSp>
      <p:grpSp>
        <p:nvGrpSpPr>
          <p:cNvPr id="444" name="Group 443">
            <a:extLst>
              <a:ext uri="{FF2B5EF4-FFF2-40B4-BE49-F238E27FC236}">
                <a16:creationId xmlns:a16="http://schemas.microsoft.com/office/drawing/2014/main" id="{F007ED73-819E-4DE9-BD73-D278B6B05026}"/>
              </a:ext>
            </a:extLst>
          </p:cNvPr>
          <p:cNvGrpSpPr/>
          <p:nvPr/>
        </p:nvGrpSpPr>
        <p:grpSpPr>
          <a:xfrm>
            <a:off x="4629868" y="2197793"/>
            <a:ext cx="1472267" cy="2355120"/>
            <a:chOff x="4992634" y="1954179"/>
            <a:chExt cx="1667341" cy="2655866"/>
          </a:xfrm>
        </p:grpSpPr>
        <p:grpSp>
          <p:nvGrpSpPr>
            <p:cNvPr id="445" name="Group 444">
              <a:extLst>
                <a:ext uri="{FF2B5EF4-FFF2-40B4-BE49-F238E27FC236}">
                  <a16:creationId xmlns:a16="http://schemas.microsoft.com/office/drawing/2014/main" id="{F8C06652-6CCD-43B3-B34D-C4018398359E}"/>
                </a:ext>
              </a:extLst>
            </p:cNvPr>
            <p:cNvGrpSpPr/>
            <p:nvPr/>
          </p:nvGrpSpPr>
          <p:grpSpPr>
            <a:xfrm>
              <a:off x="4992634" y="1954179"/>
              <a:ext cx="1667341" cy="2655866"/>
              <a:chOff x="6832147" y="1953970"/>
              <a:chExt cx="1667578" cy="2656243"/>
            </a:xfrm>
          </p:grpSpPr>
          <p:sp>
            <p:nvSpPr>
              <p:cNvPr id="513" name="TextBox 512">
                <a:extLst>
                  <a:ext uri="{FF2B5EF4-FFF2-40B4-BE49-F238E27FC236}">
                    <a16:creationId xmlns:a16="http://schemas.microsoft.com/office/drawing/2014/main" id="{FF5CB58D-1407-4E34-843C-90AFFE9D5D30}"/>
                  </a:ext>
                </a:extLst>
              </p:cNvPr>
              <p:cNvSpPr txBox="1"/>
              <p:nvPr/>
            </p:nvSpPr>
            <p:spPr>
              <a:xfrm>
                <a:off x="6832147" y="1953970"/>
                <a:ext cx="1667578" cy="536786"/>
              </a:xfrm>
              <a:prstGeom prst="rect">
                <a:avLst/>
              </a:prstGeom>
              <a:noFill/>
            </p:spPr>
            <p:txBody>
              <a:bodyPr wrap="square" lIns="179259" tIns="143408" rIns="179259" bIns="143408" rtlCol="0">
                <a:spAutoFit/>
              </a:bodyPr>
              <a:lstStyle/>
              <a:p>
                <a:pPr algn="ctr" defTabSz="896354">
                  <a:lnSpc>
                    <a:spcPct val="90000"/>
                  </a:lnSpc>
                  <a:spcAft>
                    <a:spcPts val="588"/>
                  </a:spcAft>
                  <a:defRPr/>
                </a:pPr>
                <a:r>
                  <a:rPr lang="en-US" sz="1372" dirty="0">
                    <a:gradFill>
                      <a:gsLst>
                        <a:gs pos="2917">
                          <a:srgbClr val="1A1A1A"/>
                        </a:gs>
                        <a:gs pos="30000">
                          <a:srgbClr val="1A1A1A"/>
                        </a:gs>
                      </a:gsLst>
                      <a:lin ang="5400000" scaled="0"/>
                    </a:gradFill>
                    <a:latin typeface="Segoe UI Semibold" panose="020B0702040204020203" pitchFamily="34" charset="0"/>
                    <a:cs typeface="Segoe UI Semibold" panose="020B0702040204020203" pitchFamily="34" charset="0"/>
                  </a:rPr>
                  <a:t>Pages</a:t>
                </a:r>
              </a:p>
            </p:txBody>
          </p:sp>
          <p:sp>
            <p:nvSpPr>
              <p:cNvPr id="514" name="Freeform 124">
                <a:extLst>
                  <a:ext uri="{FF2B5EF4-FFF2-40B4-BE49-F238E27FC236}">
                    <a16:creationId xmlns:a16="http://schemas.microsoft.com/office/drawing/2014/main" id="{3295418C-35A9-4AF0-9D80-98D1059F8F8A}"/>
                  </a:ext>
                </a:extLst>
              </p:cNvPr>
              <p:cNvSpPr>
                <a:spLocks/>
              </p:cNvSpPr>
              <p:nvPr/>
            </p:nvSpPr>
            <p:spPr bwMode="auto">
              <a:xfrm>
                <a:off x="6881125" y="2369691"/>
                <a:ext cx="1569623" cy="2240522"/>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defTabSz="896130">
                  <a:defRPr/>
                </a:pPr>
                <a:endParaRPr lang="en-US" sz="1730">
                  <a:solidFill>
                    <a:srgbClr val="1A1A1A"/>
                  </a:solidFill>
                  <a:latin typeface="Segoe UI"/>
                </a:endParaRPr>
              </a:p>
            </p:txBody>
          </p:sp>
          <p:sp>
            <p:nvSpPr>
              <p:cNvPr id="515" name="Rectangle 514">
                <a:extLst>
                  <a:ext uri="{FF2B5EF4-FFF2-40B4-BE49-F238E27FC236}">
                    <a16:creationId xmlns:a16="http://schemas.microsoft.com/office/drawing/2014/main" id="{DD7B2A54-37EB-4865-A04F-BB7ED051B75F}"/>
                  </a:ext>
                </a:extLst>
              </p:cNvPr>
              <p:cNvSpPr/>
              <p:nvPr/>
            </p:nvSpPr>
            <p:spPr>
              <a:xfrm>
                <a:off x="7002590" y="2774445"/>
                <a:ext cx="1318182" cy="373929"/>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sp>
            <p:nvSpPr>
              <p:cNvPr id="516" name="Rectangle 515">
                <a:extLst>
                  <a:ext uri="{FF2B5EF4-FFF2-40B4-BE49-F238E27FC236}">
                    <a16:creationId xmlns:a16="http://schemas.microsoft.com/office/drawing/2014/main" id="{FAF7EEA8-5338-48D4-8C9A-C9AB79F4C09D}"/>
                  </a:ext>
                </a:extLst>
              </p:cNvPr>
              <p:cNvSpPr/>
              <p:nvPr/>
            </p:nvSpPr>
            <p:spPr>
              <a:xfrm>
                <a:off x="7002590" y="3261494"/>
                <a:ext cx="320512" cy="359792"/>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sp>
            <p:nvSpPr>
              <p:cNvPr id="517" name="Rectangle 516">
                <a:extLst>
                  <a:ext uri="{FF2B5EF4-FFF2-40B4-BE49-F238E27FC236}">
                    <a16:creationId xmlns:a16="http://schemas.microsoft.com/office/drawing/2014/main" id="{EC3C8FDA-3F51-4B14-887E-1FD6A1D8B566}"/>
                  </a:ext>
                </a:extLst>
              </p:cNvPr>
              <p:cNvSpPr/>
              <p:nvPr/>
            </p:nvSpPr>
            <p:spPr>
              <a:xfrm>
                <a:off x="7002589" y="3761115"/>
                <a:ext cx="819347" cy="719581"/>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sp>
            <p:nvSpPr>
              <p:cNvPr id="518" name="Rectangle 517">
                <a:extLst>
                  <a:ext uri="{FF2B5EF4-FFF2-40B4-BE49-F238E27FC236}">
                    <a16:creationId xmlns:a16="http://schemas.microsoft.com/office/drawing/2014/main" id="{3958270B-4B9D-4FBE-B906-E6F21C51A3CB}"/>
                  </a:ext>
                </a:extLst>
              </p:cNvPr>
              <p:cNvSpPr/>
              <p:nvPr/>
            </p:nvSpPr>
            <p:spPr>
              <a:xfrm>
                <a:off x="7999243" y="3258189"/>
                <a:ext cx="320512" cy="1219203"/>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sp>
            <p:nvSpPr>
              <p:cNvPr id="519" name="Rectangle 518">
                <a:extLst>
                  <a:ext uri="{FF2B5EF4-FFF2-40B4-BE49-F238E27FC236}">
                    <a16:creationId xmlns:a16="http://schemas.microsoft.com/office/drawing/2014/main" id="{F103E5CB-B226-4F7C-918B-9FDD8DE09FB0}"/>
                  </a:ext>
                </a:extLst>
              </p:cNvPr>
              <p:cNvSpPr/>
              <p:nvPr/>
            </p:nvSpPr>
            <p:spPr>
              <a:xfrm>
                <a:off x="7500408" y="3258190"/>
                <a:ext cx="320512" cy="359792"/>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grpSp>
        <p:grpSp>
          <p:nvGrpSpPr>
            <p:cNvPr id="446" name="Group 445">
              <a:extLst>
                <a:ext uri="{FF2B5EF4-FFF2-40B4-BE49-F238E27FC236}">
                  <a16:creationId xmlns:a16="http://schemas.microsoft.com/office/drawing/2014/main" id="{7AF6F641-74DC-45DF-85AA-4EED07689B28}"/>
                </a:ext>
              </a:extLst>
            </p:cNvPr>
            <p:cNvGrpSpPr/>
            <p:nvPr/>
          </p:nvGrpSpPr>
          <p:grpSpPr>
            <a:xfrm>
              <a:off x="6245149" y="2449934"/>
              <a:ext cx="178777" cy="51888"/>
              <a:chOff x="3519313" y="2455072"/>
              <a:chExt cx="178802" cy="51895"/>
            </a:xfrm>
          </p:grpSpPr>
          <p:cxnSp>
            <p:nvCxnSpPr>
              <p:cNvPr id="453" name="Straight Connector 452">
                <a:extLst>
                  <a:ext uri="{FF2B5EF4-FFF2-40B4-BE49-F238E27FC236}">
                    <a16:creationId xmlns:a16="http://schemas.microsoft.com/office/drawing/2014/main" id="{4676732D-6C99-4F59-9EA4-FB48280F0F09}"/>
                  </a:ext>
                </a:extLst>
              </p:cNvPr>
              <p:cNvCxnSpPr/>
              <p:nvPr/>
            </p:nvCxnSpPr>
            <p:spPr>
              <a:xfrm>
                <a:off x="3519313" y="2494798"/>
                <a:ext cx="72363"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12" name="Rectangle 511">
                <a:extLst>
                  <a:ext uri="{FF2B5EF4-FFF2-40B4-BE49-F238E27FC236}">
                    <a16:creationId xmlns:a16="http://schemas.microsoft.com/office/drawing/2014/main" id="{1BFBC584-E232-4F86-BF19-F47FF9E28E6F}"/>
                  </a:ext>
                </a:extLst>
              </p:cNvPr>
              <p:cNvSpPr/>
              <p:nvPr/>
            </p:nvSpPr>
            <p:spPr bwMode="auto">
              <a:xfrm>
                <a:off x="3650938" y="2455072"/>
                <a:ext cx="47177" cy="51895"/>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447" name="Group 446">
              <a:extLst>
                <a:ext uri="{FF2B5EF4-FFF2-40B4-BE49-F238E27FC236}">
                  <a16:creationId xmlns:a16="http://schemas.microsoft.com/office/drawing/2014/main" id="{8BF90521-D75D-416A-B8B8-8857895E4B28}"/>
                </a:ext>
              </a:extLst>
            </p:cNvPr>
            <p:cNvGrpSpPr/>
            <p:nvPr/>
          </p:nvGrpSpPr>
          <p:grpSpPr>
            <a:xfrm>
              <a:off x="6478071" y="2443463"/>
              <a:ext cx="59952" cy="59952"/>
              <a:chOff x="3544362" y="2448739"/>
              <a:chExt cx="59952" cy="59952"/>
            </a:xfrm>
          </p:grpSpPr>
          <p:cxnSp>
            <p:nvCxnSpPr>
              <p:cNvPr id="449" name="Straight Connector 448">
                <a:extLst>
                  <a:ext uri="{FF2B5EF4-FFF2-40B4-BE49-F238E27FC236}">
                    <a16:creationId xmlns:a16="http://schemas.microsoft.com/office/drawing/2014/main" id="{B75BA815-73C3-495B-A633-6DC74EF6E3C7}"/>
                  </a:ext>
                </a:extLst>
              </p:cNvPr>
              <p:cNvCxnSpPr/>
              <p:nvPr/>
            </p:nvCxnSpPr>
            <p:spPr>
              <a:xfrm>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3C6A5D4D-A695-41A4-8658-B13A951C7541}"/>
                  </a:ext>
                </a:extLst>
              </p:cNvPr>
              <p:cNvCxnSpPr>
                <a:cxnSpLocks/>
              </p:cNvCxnSpPr>
              <p:nvPr/>
            </p:nvCxnSpPr>
            <p:spPr>
              <a:xfrm flipH="1">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448" name="Straight Connector 447">
              <a:extLst>
                <a:ext uri="{FF2B5EF4-FFF2-40B4-BE49-F238E27FC236}">
                  <a16:creationId xmlns:a16="http://schemas.microsoft.com/office/drawing/2014/main" id="{3155721B-E2DE-407A-9876-25BDFF2D6C65}"/>
                </a:ext>
              </a:extLst>
            </p:cNvPr>
            <p:cNvCxnSpPr>
              <a:cxnSpLocks/>
            </p:cNvCxnSpPr>
            <p:nvPr/>
          </p:nvCxnSpPr>
          <p:spPr>
            <a:xfrm>
              <a:off x="5041605" y="2602394"/>
              <a:ext cx="1565492"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520" name="Group 519">
            <a:extLst>
              <a:ext uri="{FF2B5EF4-FFF2-40B4-BE49-F238E27FC236}">
                <a16:creationId xmlns:a16="http://schemas.microsoft.com/office/drawing/2014/main" id="{4ADFC889-FAA5-432F-81DE-01FF79224979}"/>
              </a:ext>
            </a:extLst>
          </p:cNvPr>
          <p:cNvGrpSpPr/>
          <p:nvPr/>
        </p:nvGrpSpPr>
        <p:grpSpPr>
          <a:xfrm>
            <a:off x="9876623" y="2828559"/>
            <a:ext cx="574017" cy="1069077"/>
            <a:chOff x="10084161" y="3071504"/>
            <a:chExt cx="585527" cy="1090514"/>
          </a:xfrm>
        </p:grpSpPr>
        <p:grpSp>
          <p:nvGrpSpPr>
            <p:cNvPr id="521" name="Group 520">
              <a:extLst>
                <a:ext uri="{FF2B5EF4-FFF2-40B4-BE49-F238E27FC236}">
                  <a16:creationId xmlns:a16="http://schemas.microsoft.com/office/drawing/2014/main" id="{75A6F67B-90D2-493F-8237-19A5EBA9F7B1}"/>
                </a:ext>
              </a:extLst>
            </p:cNvPr>
            <p:cNvGrpSpPr/>
            <p:nvPr/>
          </p:nvGrpSpPr>
          <p:grpSpPr>
            <a:xfrm>
              <a:off x="10084161" y="3071504"/>
              <a:ext cx="585527" cy="1090514"/>
              <a:chOff x="10084161" y="3117288"/>
              <a:chExt cx="585527" cy="1090514"/>
            </a:xfrm>
          </p:grpSpPr>
          <p:sp>
            <p:nvSpPr>
              <p:cNvPr id="525" name="Rectangle: Rounded Corners 524">
                <a:extLst>
                  <a:ext uri="{FF2B5EF4-FFF2-40B4-BE49-F238E27FC236}">
                    <a16:creationId xmlns:a16="http://schemas.microsoft.com/office/drawing/2014/main" id="{A5D2AC59-B718-4F1D-8A99-57CFA728B6DF}"/>
                  </a:ext>
                </a:extLst>
              </p:cNvPr>
              <p:cNvSpPr/>
              <p:nvPr/>
            </p:nvSpPr>
            <p:spPr bwMode="auto">
              <a:xfrm>
                <a:off x="10084161" y="3117288"/>
                <a:ext cx="585527" cy="1090514"/>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sp>
            <p:nvSpPr>
              <p:cNvPr id="526" name="Oval 525">
                <a:extLst>
                  <a:ext uri="{FF2B5EF4-FFF2-40B4-BE49-F238E27FC236}">
                    <a16:creationId xmlns:a16="http://schemas.microsoft.com/office/drawing/2014/main" id="{3C9221AC-3EF5-4CC6-BC8A-A9739D5D0315}"/>
                  </a:ext>
                </a:extLst>
              </p:cNvPr>
              <p:cNvSpPr/>
              <p:nvPr/>
            </p:nvSpPr>
            <p:spPr bwMode="auto">
              <a:xfrm>
                <a:off x="10283455" y="3245970"/>
                <a:ext cx="186938" cy="186938"/>
              </a:xfrm>
              <a:prstGeom prst="ellipse">
                <a:avLst/>
              </a:prstGeom>
              <a:noFill/>
              <a:ln w="15875">
                <a:solidFill>
                  <a:schemeClr val="tx1"/>
                </a:solidFill>
                <a:round/>
                <a:headEnd/>
                <a:tailEnd/>
              </a:ln>
            </p:spPr>
            <p:txBody>
              <a:bodyPr rot="0" spcFirstLastPara="0" vertOverflow="overflow" horzOverflow="overflow" vert="horz" wrap="square" lIns="87868" tIns="43933" rIns="87868" bIns="43933" numCol="1" spcCol="0" rtlCol="0" fromWordArt="0" anchor="t" anchorCtr="0" forceAA="0" compatLnSpc="1">
                <a:prstTxWarp prst="textNoShape">
                  <a:avLst/>
                </a:prstTxWarp>
                <a:noAutofit/>
              </a:bodyPr>
              <a:lstStyle/>
              <a:p>
                <a:pPr algn="ctr" defTabSz="896130">
                  <a:defRPr/>
                </a:pPr>
                <a:endParaRPr lang="en-US" sz="1730" err="1">
                  <a:solidFill>
                    <a:srgbClr val="1A1A1A"/>
                  </a:solidFill>
                  <a:latin typeface="Segoe UI"/>
                </a:endParaRPr>
              </a:p>
            </p:txBody>
          </p:sp>
          <p:sp>
            <p:nvSpPr>
              <p:cNvPr id="527" name="Oval 526">
                <a:extLst>
                  <a:ext uri="{FF2B5EF4-FFF2-40B4-BE49-F238E27FC236}">
                    <a16:creationId xmlns:a16="http://schemas.microsoft.com/office/drawing/2014/main" id="{52C221E1-9180-4523-9B24-B85C0C489F5B}"/>
                  </a:ext>
                </a:extLst>
              </p:cNvPr>
              <p:cNvSpPr/>
              <p:nvPr/>
            </p:nvSpPr>
            <p:spPr bwMode="auto">
              <a:xfrm>
                <a:off x="10354065" y="4101529"/>
                <a:ext cx="45719" cy="45719"/>
              </a:xfrm>
              <a:prstGeom prst="ellipse">
                <a:avLst/>
              </a:prstGeom>
              <a:noFill/>
              <a:ln w="15875">
                <a:solidFill>
                  <a:schemeClr val="tx1"/>
                </a:solidFill>
                <a:round/>
                <a:headEnd/>
                <a:tailEnd/>
              </a:ln>
            </p:spPr>
            <p:txBody>
              <a:bodyPr rot="0" spcFirstLastPara="0" vertOverflow="overflow" horzOverflow="overflow" vert="horz" wrap="square" lIns="87868" tIns="43933" rIns="87868" bIns="43933" numCol="1" spcCol="0" rtlCol="0" fromWordArt="0" anchor="t" anchorCtr="0" forceAA="0" compatLnSpc="1">
                <a:prstTxWarp prst="textNoShape">
                  <a:avLst/>
                </a:prstTxWarp>
                <a:noAutofit/>
              </a:bodyPr>
              <a:lstStyle/>
              <a:p>
                <a:pPr algn="ctr" defTabSz="896130">
                  <a:defRPr/>
                </a:pPr>
                <a:endParaRPr lang="en-US" sz="1730" err="1">
                  <a:solidFill>
                    <a:srgbClr val="1A1A1A"/>
                  </a:solidFill>
                  <a:latin typeface="Segoe UI"/>
                </a:endParaRPr>
              </a:p>
            </p:txBody>
          </p:sp>
          <p:sp>
            <p:nvSpPr>
              <p:cNvPr id="528" name="Rectangle: Rounded Corners 527">
                <a:extLst>
                  <a:ext uri="{FF2B5EF4-FFF2-40B4-BE49-F238E27FC236}">
                    <a16:creationId xmlns:a16="http://schemas.microsoft.com/office/drawing/2014/main" id="{266D8636-5780-4877-83AF-7E0CF16C3A09}"/>
                  </a:ext>
                </a:extLst>
              </p:cNvPr>
              <p:cNvSpPr/>
              <p:nvPr/>
            </p:nvSpPr>
            <p:spPr bwMode="auto">
              <a:xfrm>
                <a:off x="10209505" y="3510760"/>
                <a:ext cx="342529"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sp>
            <p:nvSpPr>
              <p:cNvPr id="529" name="Rectangle: Rounded Corners 528">
                <a:extLst>
                  <a:ext uri="{FF2B5EF4-FFF2-40B4-BE49-F238E27FC236}">
                    <a16:creationId xmlns:a16="http://schemas.microsoft.com/office/drawing/2014/main" id="{71CB044B-77FD-41FF-8B54-14A102825FF5}"/>
                  </a:ext>
                </a:extLst>
              </p:cNvPr>
              <p:cNvSpPr/>
              <p:nvPr/>
            </p:nvSpPr>
            <p:spPr bwMode="auto">
              <a:xfrm>
                <a:off x="10209505" y="3704250"/>
                <a:ext cx="139298"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sp>
            <p:nvSpPr>
              <p:cNvPr id="530" name="Rectangle: Rounded Corners 529">
                <a:extLst>
                  <a:ext uri="{FF2B5EF4-FFF2-40B4-BE49-F238E27FC236}">
                    <a16:creationId xmlns:a16="http://schemas.microsoft.com/office/drawing/2014/main" id="{CF23083F-DCB1-4F0A-A9CD-8B05E8A83EE7}"/>
                  </a:ext>
                </a:extLst>
              </p:cNvPr>
              <p:cNvSpPr/>
              <p:nvPr/>
            </p:nvSpPr>
            <p:spPr bwMode="auto">
              <a:xfrm>
                <a:off x="10209505" y="3896979"/>
                <a:ext cx="139298"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grpSp>
        <p:cxnSp>
          <p:nvCxnSpPr>
            <p:cNvPr id="522" name="Straight Connector 521">
              <a:extLst>
                <a:ext uri="{FF2B5EF4-FFF2-40B4-BE49-F238E27FC236}">
                  <a16:creationId xmlns:a16="http://schemas.microsoft.com/office/drawing/2014/main" id="{7337BE95-2952-40A4-9FFE-A94B9EC2BBD5}"/>
                </a:ext>
              </a:extLst>
            </p:cNvPr>
            <p:cNvCxnSpPr/>
            <p:nvPr/>
          </p:nvCxnSpPr>
          <p:spPr>
            <a:xfrm>
              <a:off x="10334438" y="3120488"/>
              <a:ext cx="84972" cy="0"/>
            </a:xfrm>
            <a:prstGeom prst="line">
              <a:avLst/>
            </a:prstGeom>
            <a:noFill/>
            <a:ln w="15875">
              <a:solidFill>
                <a:schemeClr val="tx1"/>
              </a:solidFill>
              <a:round/>
              <a:headEnd/>
              <a:tailEnd/>
            </a:ln>
          </p:spPr>
        </p:cxnSp>
        <p:sp>
          <p:nvSpPr>
            <p:cNvPr id="523" name="Rectangle: Rounded Corners 522">
              <a:extLst>
                <a:ext uri="{FF2B5EF4-FFF2-40B4-BE49-F238E27FC236}">
                  <a16:creationId xmlns:a16="http://schemas.microsoft.com/office/drawing/2014/main" id="{DFCD55D7-645E-4BF0-808B-7264B54D39CF}"/>
                </a:ext>
              </a:extLst>
            </p:cNvPr>
            <p:cNvSpPr/>
            <p:nvPr/>
          </p:nvSpPr>
          <p:spPr bwMode="auto">
            <a:xfrm>
              <a:off x="10412736" y="3658466"/>
              <a:ext cx="139298"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sp>
          <p:nvSpPr>
            <p:cNvPr id="524" name="Rectangle: Rounded Corners 523">
              <a:extLst>
                <a:ext uri="{FF2B5EF4-FFF2-40B4-BE49-F238E27FC236}">
                  <a16:creationId xmlns:a16="http://schemas.microsoft.com/office/drawing/2014/main" id="{B9438F71-61A1-48C2-9EF8-44C84F35D298}"/>
                </a:ext>
              </a:extLst>
            </p:cNvPr>
            <p:cNvSpPr/>
            <p:nvPr/>
          </p:nvSpPr>
          <p:spPr bwMode="auto">
            <a:xfrm>
              <a:off x="10412736" y="3851195"/>
              <a:ext cx="139298"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grpSp>
      <p:sp>
        <p:nvSpPr>
          <p:cNvPr id="531" name="Rectangle 530">
            <a:extLst>
              <a:ext uri="{FF2B5EF4-FFF2-40B4-BE49-F238E27FC236}">
                <a16:creationId xmlns:a16="http://schemas.microsoft.com/office/drawing/2014/main" id="{0A4F0CB3-74A7-415C-BBAF-B5F84364B7C1}"/>
              </a:ext>
            </a:extLst>
          </p:cNvPr>
          <p:cNvSpPr/>
          <p:nvPr/>
        </p:nvSpPr>
        <p:spPr bwMode="auto">
          <a:xfrm>
            <a:off x="8939773" y="1258195"/>
            <a:ext cx="2579613" cy="4478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ctr" anchorCtr="0" forceAA="0" compatLnSpc="1">
            <a:prstTxWarp prst="textNoShape">
              <a:avLst/>
            </a:prstTxWarp>
            <a:noAutofit/>
          </a:bodyPr>
          <a:lstStyle/>
          <a:p>
            <a:pPr algn="ctr" defTabSz="896354">
              <a:defRPr/>
            </a:pPr>
            <a:r>
              <a:rPr lang="en-US" sz="1730">
                <a:solidFill>
                  <a:srgbClr val="FFFFFF"/>
                </a:solidFill>
                <a:latin typeface="Segoe UI Semibold" panose="020B0702040204020203" pitchFamily="34" charset="0"/>
                <a:cs typeface="Segoe UI Semibold" panose="020B0702040204020203" pitchFamily="34" charset="0"/>
              </a:rPr>
              <a:t>Build your experience</a:t>
            </a:r>
          </a:p>
        </p:txBody>
      </p:sp>
      <p:grpSp>
        <p:nvGrpSpPr>
          <p:cNvPr id="532" name="Group 531">
            <a:extLst>
              <a:ext uri="{FF2B5EF4-FFF2-40B4-BE49-F238E27FC236}">
                <a16:creationId xmlns:a16="http://schemas.microsoft.com/office/drawing/2014/main" id="{30CCB179-5CE5-48B2-B0F6-08A6C6CDE7C3}"/>
              </a:ext>
            </a:extLst>
          </p:cNvPr>
          <p:cNvGrpSpPr/>
          <p:nvPr/>
        </p:nvGrpSpPr>
        <p:grpSpPr>
          <a:xfrm>
            <a:off x="6178323" y="2744087"/>
            <a:ext cx="2460314" cy="1792502"/>
            <a:chOff x="2266283" y="2734746"/>
            <a:chExt cx="2615623" cy="1910922"/>
          </a:xfrm>
        </p:grpSpPr>
        <p:sp>
          <p:nvSpPr>
            <p:cNvPr id="533" name="TextBox 532">
              <a:extLst>
                <a:ext uri="{FF2B5EF4-FFF2-40B4-BE49-F238E27FC236}">
                  <a16:creationId xmlns:a16="http://schemas.microsoft.com/office/drawing/2014/main" id="{35836C25-D9A1-4640-BC82-0AFA802FEC96}"/>
                </a:ext>
              </a:extLst>
            </p:cNvPr>
            <p:cNvSpPr txBox="1"/>
            <p:nvPr/>
          </p:nvSpPr>
          <p:spPr>
            <a:xfrm>
              <a:off x="2671849" y="2734746"/>
              <a:ext cx="1834076" cy="511396"/>
            </a:xfrm>
            <a:prstGeom prst="rect">
              <a:avLst/>
            </a:prstGeom>
            <a:noFill/>
          </p:spPr>
          <p:txBody>
            <a:bodyPr wrap="square" lIns="179259" tIns="143408" rIns="179259" bIns="143408" rtlCol="0">
              <a:spAutoFit/>
            </a:bodyPr>
            <a:lstStyle/>
            <a:p>
              <a:pPr algn="ctr" defTabSz="896354">
                <a:lnSpc>
                  <a:spcPct val="90000"/>
                </a:lnSpc>
                <a:spcAft>
                  <a:spcPts val="588"/>
                </a:spcAft>
                <a:defRPr/>
              </a:pPr>
              <a:r>
                <a:rPr lang="en-US" sz="1372">
                  <a:gradFill>
                    <a:gsLst>
                      <a:gs pos="2917">
                        <a:srgbClr val="1A1A1A"/>
                      </a:gs>
                      <a:gs pos="30000">
                        <a:srgbClr val="1A1A1A"/>
                      </a:gs>
                    </a:gsLst>
                    <a:lin ang="5400000" scaled="0"/>
                  </a:gradFill>
                  <a:latin typeface="Segoe UI Semibold" panose="020B0702040204020203" pitchFamily="34" charset="0"/>
                  <a:cs typeface="Segoe UI Semibold" panose="020B0702040204020203" pitchFamily="34" charset="0"/>
                </a:rPr>
                <a:t>Timeline</a:t>
              </a:r>
            </a:p>
          </p:txBody>
        </p:sp>
        <p:grpSp>
          <p:nvGrpSpPr>
            <p:cNvPr id="534" name="Group 533">
              <a:extLst>
                <a:ext uri="{FF2B5EF4-FFF2-40B4-BE49-F238E27FC236}">
                  <a16:creationId xmlns:a16="http://schemas.microsoft.com/office/drawing/2014/main" id="{121E67FD-EDB0-4316-87AB-85AD267C09D2}"/>
                </a:ext>
              </a:extLst>
            </p:cNvPr>
            <p:cNvGrpSpPr/>
            <p:nvPr/>
          </p:nvGrpSpPr>
          <p:grpSpPr>
            <a:xfrm>
              <a:off x="2266283" y="3152287"/>
              <a:ext cx="2615623" cy="1493381"/>
              <a:chOff x="860785" y="2274531"/>
              <a:chExt cx="1711028" cy="976904"/>
            </a:xfrm>
          </p:grpSpPr>
          <p:grpSp>
            <p:nvGrpSpPr>
              <p:cNvPr id="536" name="Group 535">
                <a:extLst>
                  <a:ext uri="{FF2B5EF4-FFF2-40B4-BE49-F238E27FC236}">
                    <a16:creationId xmlns:a16="http://schemas.microsoft.com/office/drawing/2014/main" id="{BFCBFC96-EC2F-424A-A282-3F532F43BDF4}"/>
                  </a:ext>
                </a:extLst>
              </p:cNvPr>
              <p:cNvGrpSpPr/>
              <p:nvPr/>
            </p:nvGrpSpPr>
            <p:grpSpPr>
              <a:xfrm>
                <a:off x="860785" y="2274531"/>
                <a:ext cx="1711028" cy="976904"/>
                <a:chOff x="506413" y="1787409"/>
                <a:chExt cx="2105025" cy="1201854"/>
              </a:xfrm>
            </p:grpSpPr>
            <p:sp>
              <p:nvSpPr>
                <p:cNvPr id="538" name="Rectangle 20">
                  <a:extLst>
                    <a:ext uri="{FF2B5EF4-FFF2-40B4-BE49-F238E27FC236}">
                      <a16:creationId xmlns:a16="http://schemas.microsoft.com/office/drawing/2014/main" id="{0EA8554E-71EC-4814-8277-CC6894BC4591}"/>
                    </a:ext>
                  </a:extLst>
                </p:cNvPr>
                <p:cNvSpPr>
                  <a:spLocks noChangeArrowheads="1"/>
                </p:cNvSpPr>
                <p:nvPr/>
              </p:nvSpPr>
              <p:spPr bwMode="auto">
                <a:xfrm>
                  <a:off x="758825" y="1787409"/>
                  <a:ext cx="1624012" cy="1120775"/>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39" name="Oval 21">
                  <a:extLst>
                    <a:ext uri="{FF2B5EF4-FFF2-40B4-BE49-F238E27FC236}">
                      <a16:creationId xmlns:a16="http://schemas.microsoft.com/office/drawing/2014/main" id="{32BC5C88-32E8-452E-BA11-1922BBAB4B98}"/>
                    </a:ext>
                  </a:extLst>
                </p:cNvPr>
                <p:cNvSpPr>
                  <a:spLocks noChangeArrowheads="1"/>
                </p:cNvSpPr>
                <p:nvPr/>
              </p:nvSpPr>
              <p:spPr bwMode="auto">
                <a:xfrm>
                  <a:off x="1552575" y="1808744"/>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40" name="Freeform 23">
                  <a:extLst>
                    <a:ext uri="{FF2B5EF4-FFF2-40B4-BE49-F238E27FC236}">
                      <a16:creationId xmlns:a16="http://schemas.microsoft.com/office/drawing/2014/main" id="{3A5BF1EE-4F0A-4713-96AC-C77D6CC3261E}"/>
                    </a:ext>
                  </a:extLst>
                </p:cNvPr>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bg1"/>
                </a:solid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grpSp>
          <p:sp>
            <p:nvSpPr>
              <p:cNvPr id="537" name="Rectangle 536">
                <a:extLst>
                  <a:ext uri="{FF2B5EF4-FFF2-40B4-BE49-F238E27FC236}">
                    <a16:creationId xmlns:a16="http://schemas.microsoft.com/office/drawing/2014/main" id="{632D69D2-9E89-42E1-B0BA-A70C52F19FF5}"/>
                  </a:ext>
                </a:extLst>
              </p:cNvPr>
              <p:cNvSpPr/>
              <p:nvPr/>
            </p:nvSpPr>
            <p:spPr bwMode="auto">
              <a:xfrm>
                <a:off x="1173850" y="2444123"/>
                <a:ext cx="290399" cy="210468"/>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grpSp>
        <p:cxnSp>
          <p:nvCxnSpPr>
            <p:cNvPr id="535" name="Straight Connector 534">
              <a:extLst>
                <a:ext uri="{FF2B5EF4-FFF2-40B4-BE49-F238E27FC236}">
                  <a16:creationId xmlns:a16="http://schemas.microsoft.com/office/drawing/2014/main" id="{C5F1B8E3-C803-450D-BC96-1F4D4A20513D}"/>
                </a:ext>
              </a:extLst>
            </p:cNvPr>
            <p:cNvCxnSpPr>
              <a:cxnSpLocks/>
            </p:cNvCxnSpPr>
            <p:nvPr/>
          </p:nvCxnSpPr>
          <p:spPr>
            <a:xfrm>
              <a:off x="4438397" y="3388247"/>
              <a:ext cx="2935" cy="97151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41" name="Rectangle 540">
            <a:extLst>
              <a:ext uri="{FF2B5EF4-FFF2-40B4-BE49-F238E27FC236}">
                <a16:creationId xmlns:a16="http://schemas.microsoft.com/office/drawing/2014/main" id="{0597DFBE-1AD8-471D-B354-0301B3E94D8E}"/>
              </a:ext>
            </a:extLst>
          </p:cNvPr>
          <p:cNvSpPr/>
          <p:nvPr/>
        </p:nvSpPr>
        <p:spPr bwMode="auto">
          <a:xfrm>
            <a:off x="7138615" y="3371456"/>
            <a:ext cx="417569" cy="301801"/>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42" name="Rectangle 541">
            <a:extLst>
              <a:ext uri="{FF2B5EF4-FFF2-40B4-BE49-F238E27FC236}">
                <a16:creationId xmlns:a16="http://schemas.microsoft.com/office/drawing/2014/main" id="{21D64CB2-6E08-4F67-A29E-5B4CA85CB2A4}"/>
              </a:ext>
            </a:extLst>
          </p:cNvPr>
          <p:cNvSpPr/>
          <p:nvPr/>
        </p:nvSpPr>
        <p:spPr bwMode="auto">
          <a:xfrm>
            <a:off x="7663164" y="3371456"/>
            <a:ext cx="417569" cy="301801"/>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43" name="Rectangle 542">
            <a:extLst>
              <a:ext uri="{FF2B5EF4-FFF2-40B4-BE49-F238E27FC236}">
                <a16:creationId xmlns:a16="http://schemas.microsoft.com/office/drawing/2014/main" id="{E141DED6-1D7C-4394-AC32-2E6F1F51197F}"/>
              </a:ext>
            </a:extLst>
          </p:cNvPr>
          <p:cNvSpPr/>
          <p:nvPr/>
        </p:nvSpPr>
        <p:spPr bwMode="auto">
          <a:xfrm>
            <a:off x="6620263" y="3782086"/>
            <a:ext cx="417569" cy="301801"/>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44" name="Rectangle 543">
            <a:extLst>
              <a:ext uri="{FF2B5EF4-FFF2-40B4-BE49-F238E27FC236}">
                <a16:creationId xmlns:a16="http://schemas.microsoft.com/office/drawing/2014/main" id="{B4D9EDBF-AFE2-4579-BE9B-07A0DD25450D}"/>
              </a:ext>
            </a:extLst>
          </p:cNvPr>
          <p:cNvSpPr/>
          <p:nvPr/>
        </p:nvSpPr>
        <p:spPr bwMode="auto">
          <a:xfrm>
            <a:off x="7144812" y="3782086"/>
            <a:ext cx="417569" cy="301801"/>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pic>
        <p:nvPicPr>
          <p:cNvPr id="548" name="Picture 547">
            <a:extLst>
              <a:ext uri="{FF2B5EF4-FFF2-40B4-BE49-F238E27FC236}">
                <a16:creationId xmlns:a16="http://schemas.microsoft.com/office/drawing/2014/main" id="{1FD5AFCD-0F16-4C32-BC98-AD408B560B68}"/>
              </a:ext>
            </a:extLst>
          </p:cNvPr>
          <p:cNvPicPr>
            <a:picLocks noChangeAspect="1"/>
          </p:cNvPicPr>
          <p:nvPr/>
        </p:nvPicPr>
        <p:blipFill rotWithShape="1">
          <a:blip r:embed="rId3">
            <a:lum bright="70000" contrast="-70000"/>
          </a:blip>
          <a:srcRect l="29939" t="12869" b="5805"/>
          <a:stretch/>
        </p:blipFill>
        <p:spPr>
          <a:xfrm>
            <a:off x="2562240" y="4896905"/>
            <a:ext cx="2355775" cy="1216842"/>
          </a:xfrm>
          <a:prstGeom prst="rect">
            <a:avLst/>
          </a:prstGeom>
        </p:spPr>
      </p:pic>
      <p:sp>
        <p:nvSpPr>
          <p:cNvPr id="549" name="Title 1">
            <a:extLst>
              <a:ext uri="{FF2B5EF4-FFF2-40B4-BE49-F238E27FC236}">
                <a16:creationId xmlns:a16="http://schemas.microsoft.com/office/drawing/2014/main" id="{7932D018-B5AF-49F6-945F-C4784440A8EE}"/>
              </a:ext>
            </a:extLst>
          </p:cNvPr>
          <p:cNvSpPr txBox="1">
            <a:spLocks/>
          </p:cNvSpPr>
          <p:nvPr/>
        </p:nvSpPr>
        <p:spPr>
          <a:xfrm>
            <a:off x="4340755" y="5274602"/>
            <a:ext cx="3270824" cy="476968"/>
          </a:xfrm>
          <a:prstGeom prst="rect">
            <a:avLst/>
          </a:prstGeom>
        </p:spPr>
        <p:txBody>
          <a:bodyPr vert="horz" wrap="square" lIns="143408" tIns="89630" rIns="143408" bIns="89630" rtlCol="0" anchor="t">
            <a:noAutofit/>
          </a:bodyPr>
          <a:lstStyle>
            <a:lvl1pPr marL="0" algn="l" defTabSz="896218" rtl="0" eaLnBrk="1" latinLnBrk="0" hangingPunct="1">
              <a:lnSpc>
                <a:spcPct val="90000"/>
              </a:lnSpc>
              <a:spcBef>
                <a:spcPct val="0"/>
              </a:spcBef>
              <a:buNone/>
              <a:defRPr lang="en-US" sz="3921" b="0" i="0" u="none" kern="1200" cap="none" spc="-147" baseline="0" dirty="0">
                <a:ln w="3175">
                  <a:noFill/>
                </a:ln>
                <a:solidFill>
                  <a:schemeClr val="accent5">
                    <a:lumMod val="50000"/>
                  </a:schemeClr>
                </a:solidFill>
                <a:effectLst/>
                <a:latin typeface="Segoe UI Semibold" charset="0"/>
                <a:ea typeface="Segoe UI Semibold" charset="0"/>
                <a:cs typeface="Segoe UI Semibold" charset="0"/>
              </a:defRPr>
            </a:lvl1pPr>
          </a:lstStyle>
          <a:p>
            <a:pPr defTabSz="878563">
              <a:defRPr/>
            </a:pPr>
            <a:r>
              <a:rPr lang="en-US" sz="3137" kern="0" spc="-49" dirty="0">
                <a:solidFill>
                  <a:srgbClr val="3F115C"/>
                </a:solidFill>
                <a:latin typeface="Segoe UI Semibold" panose="020B0702040204020203" pitchFamily="34" charset="0"/>
                <a:cs typeface="Segoe UI Semibold" panose="020B0702040204020203" pitchFamily="34" charset="0"/>
              </a:rPr>
              <a:t>Microsoft </a:t>
            </a:r>
            <a:r>
              <a:rPr lang="en-US" sz="3137" kern="0" spc="-49" dirty="0">
                <a:ln>
                  <a:noFill/>
                </a:ln>
                <a:solidFill>
                  <a:srgbClr val="3F115C"/>
                </a:solidFill>
                <a:latin typeface="Segoe UI Semibold" panose="020B0702040204020203" pitchFamily="34" charset="0"/>
                <a:cs typeface="Segoe UI Semibold" panose="020B0702040204020203" pitchFamily="34" charset="0"/>
              </a:rPr>
              <a:t>Graph</a:t>
            </a:r>
            <a:endParaRPr lang="en-US" sz="3137" spc="-144" dirty="0">
              <a:solidFill>
                <a:srgbClr val="3F115C"/>
              </a:solidFill>
            </a:endParaRPr>
          </a:p>
        </p:txBody>
      </p:sp>
      <p:sp>
        <p:nvSpPr>
          <p:cNvPr id="550" name="Oval 21">
            <a:extLst>
              <a:ext uri="{FF2B5EF4-FFF2-40B4-BE49-F238E27FC236}">
                <a16:creationId xmlns:a16="http://schemas.microsoft.com/office/drawing/2014/main" id="{A8A8D9A8-439E-41EF-A5F9-A0510045FD5B}"/>
              </a:ext>
            </a:extLst>
          </p:cNvPr>
          <p:cNvSpPr>
            <a:spLocks noChangeArrowheads="1"/>
          </p:cNvSpPr>
          <p:nvPr/>
        </p:nvSpPr>
        <p:spPr bwMode="auto">
          <a:xfrm>
            <a:off x="8178788" y="3278587"/>
            <a:ext cx="42674" cy="42559"/>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cxnSp>
        <p:nvCxnSpPr>
          <p:cNvPr id="551" name="Straight Connector 550">
            <a:extLst>
              <a:ext uri="{FF2B5EF4-FFF2-40B4-BE49-F238E27FC236}">
                <a16:creationId xmlns:a16="http://schemas.microsoft.com/office/drawing/2014/main" id="{4149A83A-69FA-4262-870F-85A63C274DAF}"/>
              </a:ext>
            </a:extLst>
          </p:cNvPr>
          <p:cNvCxnSpPr/>
          <p:nvPr/>
        </p:nvCxnSpPr>
        <p:spPr>
          <a:xfrm>
            <a:off x="6948571" y="4208017"/>
            <a:ext cx="121505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45" name="Group 544">
            <a:extLst>
              <a:ext uri="{FF2B5EF4-FFF2-40B4-BE49-F238E27FC236}">
                <a16:creationId xmlns:a16="http://schemas.microsoft.com/office/drawing/2014/main" id="{E59D298E-965D-4FDA-A5BA-D763AC140196}"/>
              </a:ext>
            </a:extLst>
          </p:cNvPr>
          <p:cNvGrpSpPr/>
          <p:nvPr/>
        </p:nvGrpSpPr>
        <p:grpSpPr>
          <a:xfrm rot="10800000" flipH="1">
            <a:off x="3493017" y="4764257"/>
            <a:ext cx="523788" cy="635776"/>
            <a:chOff x="9158285" y="3056784"/>
            <a:chExt cx="606272" cy="735896"/>
          </a:xfrm>
        </p:grpSpPr>
        <p:sp>
          <p:nvSpPr>
            <p:cNvPr id="546" name="Freeform 168">
              <a:extLst>
                <a:ext uri="{FF2B5EF4-FFF2-40B4-BE49-F238E27FC236}">
                  <a16:creationId xmlns:a16="http://schemas.microsoft.com/office/drawing/2014/main" id="{3F40CC9E-F4F4-47DB-95D4-42B300C12BAC}"/>
                </a:ext>
              </a:extLst>
            </p:cNvPr>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chemeClr val="bg1"/>
            </a:solidFill>
            <a:ln w="15875">
              <a:solidFill>
                <a:schemeClr val="tx1"/>
              </a:solidFill>
            </a:ln>
          </p:spPr>
          <p:txBody>
            <a:bodyPr vert="horz" wrap="square" lIns="91414" tIns="45706" rIns="91414" bIns="45706" numCol="1" anchor="t" anchorCtr="0" compatLnSpc="1">
              <a:prstTxWarp prst="textNoShape">
                <a:avLst/>
              </a:prstTxWarp>
            </a:bodyPr>
            <a:lstStyle/>
            <a:p>
              <a:pPr defTabSz="914192">
                <a:defRPr/>
              </a:pPr>
              <a:endParaRPr lang="en-US" kern="0">
                <a:solidFill>
                  <a:srgbClr val="404040"/>
                </a:solidFill>
                <a:latin typeface="Segoe UI"/>
              </a:endParaRPr>
            </a:p>
          </p:txBody>
        </p:sp>
        <p:sp>
          <p:nvSpPr>
            <p:cNvPr id="547" name="Freeform 167">
              <a:extLst>
                <a:ext uri="{FF2B5EF4-FFF2-40B4-BE49-F238E27FC236}">
                  <a16:creationId xmlns:a16="http://schemas.microsoft.com/office/drawing/2014/main" id="{8C4E4AEC-2103-44A5-81AA-45AB70D71754}"/>
                </a:ext>
              </a:extLst>
            </p:cNvPr>
            <p:cNvSpPr>
              <a:spLocks/>
            </p:cNvSpPr>
            <p:nvPr/>
          </p:nvSpPr>
          <p:spPr bwMode="auto">
            <a:xfrm flipH="1">
              <a:off x="9158285" y="3448673"/>
              <a:ext cx="489298" cy="344007"/>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14192">
                <a:defRPr/>
              </a:pPr>
              <a:endParaRPr lang="en-US" kern="0">
                <a:solidFill>
                  <a:srgbClr val="404040"/>
                </a:solidFill>
                <a:latin typeface="Segoe UI"/>
              </a:endParaRPr>
            </a:p>
          </p:txBody>
        </p:sp>
      </p:grpSp>
      <p:grpSp>
        <p:nvGrpSpPr>
          <p:cNvPr id="393" name="Group 392">
            <a:extLst>
              <a:ext uri="{FF2B5EF4-FFF2-40B4-BE49-F238E27FC236}">
                <a16:creationId xmlns:a16="http://schemas.microsoft.com/office/drawing/2014/main" id="{5D3B1263-BC7E-42EA-8D5E-215DCFD59177}"/>
              </a:ext>
            </a:extLst>
          </p:cNvPr>
          <p:cNvGrpSpPr/>
          <p:nvPr/>
        </p:nvGrpSpPr>
        <p:grpSpPr>
          <a:xfrm rot="10800000">
            <a:off x="8732477" y="4753022"/>
            <a:ext cx="523788" cy="635776"/>
            <a:chOff x="9158285" y="3056784"/>
            <a:chExt cx="606272" cy="735896"/>
          </a:xfrm>
        </p:grpSpPr>
        <p:sp>
          <p:nvSpPr>
            <p:cNvPr id="394" name="Freeform 168">
              <a:extLst>
                <a:ext uri="{FF2B5EF4-FFF2-40B4-BE49-F238E27FC236}">
                  <a16:creationId xmlns:a16="http://schemas.microsoft.com/office/drawing/2014/main" id="{ACE31FFE-04EC-4E76-8843-B59E6EF8C86B}"/>
                </a:ext>
              </a:extLst>
            </p:cNvPr>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chemeClr val="bg1"/>
            </a:solidFill>
            <a:ln w="15875">
              <a:solidFill>
                <a:schemeClr val="tx1"/>
              </a:solidFill>
            </a:ln>
          </p:spPr>
          <p:txBody>
            <a:bodyPr vert="horz" wrap="square" lIns="91414" tIns="45706" rIns="91414" bIns="45706" numCol="1" anchor="t" anchorCtr="0" compatLnSpc="1">
              <a:prstTxWarp prst="textNoShape">
                <a:avLst/>
              </a:prstTxWarp>
            </a:bodyPr>
            <a:lstStyle/>
            <a:p>
              <a:pPr defTabSz="914192">
                <a:defRPr/>
              </a:pPr>
              <a:endParaRPr lang="en-US" kern="0">
                <a:solidFill>
                  <a:srgbClr val="404040"/>
                </a:solidFill>
                <a:latin typeface="Segoe UI"/>
              </a:endParaRPr>
            </a:p>
          </p:txBody>
        </p:sp>
        <p:sp>
          <p:nvSpPr>
            <p:cNvPr id="395" name="Freeform 167">
              <a:extLst>
                <a:ext uri="{FF2B5EF4-FFF2-40B4-BE49-F238E27FC236}">
                  <a16:creationId xmlns:a16="http://schemas.microsoft.com/office/drawing/2014/main" id="{9CAA38B9-747A-4193-92AC-269228926886}"/>
                </a:ext>
              </a:extLst>
            </p:cNvPr>
            <p:cNvSpPr>
              <a:spLocks/>
            </p:cNvSpPr>
            <p:nvPr/>
          </p:nvSpPr>
          <p:spPr bwMode="auto">
            <a:xfrm flipH="1">
              <a:off x="9158285" y="3448673"/>
              <a:ext cx="489298" cy="344007"/>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14192">
                <a:defRPr/>
              </a:pPr>
              <a:endParaRPr lang="en-US" kern="0">
                <a:solidFill>
                  <a:srgbClr val="404040"/>
                </a:solidFill>
                <a:latin typeface="Segoe UI"/>
              </a:endParaRPr>
            </a:p>
          </p:txBody>
        </p:sp>
      </p:grpSp>
    </p:spTree>
    <p:extLst>
      <p:ext uri="{BB962C8B-B14F-4D97-AF65-F5344CB8AC3E}">
        <p14:creationId xmlns:p14="http://schemas.microsoft.com/office/powerpoint/2010/main" val="2894106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a:t>Example: User track changes </a:t>
            </a:r>
            <a:endParaRPr lang="en-US" dirty="0"/>
          </a:p>
        </p:txBody>
      </p:sp>
      <p:sp>
        <p:nvSpPr>
          <p:cNvPr id="3" name="Text Placeholder 2"/>
          <p:cNvSpPr>
            <a:spLocks noGrp="1"/>
          </p:cNvSpPr>
          <p:nvPr>
            <p:ph idx="1"/>
          </p:nvPr>
        </p:nvSpPr>
        <p:spPr>
          <a:xfrm>
            <a:off x="838200" y="1825625"/>
            <a:ext cx="10515600" cy="4205243"/>
          </a:xfrm>
        </p:spPr>
        <p:txBody>
          <a:bodyPr>
            <a:normAutofit fontScale="62500" lnSpcReduction="20000"/>
          </a:bodyPr>
          <a:lstStyle/>
          <a:p>
            <a:pPr marL="0" indent="0">
              <a:buNone/>
            </a:pPr>
            <a:r>
              <a:rPr lang="en-US" b="1" dirty="0"/>
              <a:t>Request:</a:t>
            </a:r>
          </a:p>
          <a:p>
            <a:pPr marL="0" indent="0">
              <a:buNone/>
            </a:pPr>
            <a:r>
              <a:rPr lang="en-US" dirty="0">
                <a:latin typeface="Courier New" panose="02070309020205020404" pitchFamily="49" charset="0"/>
                <a:cs typeface="Courier New" panose="02070309020205020404" pitchFamily="49" charset="0"/>
              </a:rPr>
              <a:t>GET </a:t>
            </a:r>
            <a:r>
              <a:rPr lang="en-US" dirty="0">
                <a:latin typeface="Courier New" panose="02070309020205020404" pitchFamily="49" charset="0"/>
                <a:cs typeface="Courier New" panose="02070309020205020404" pitchFamily="49" charset="0"/>
                <a:hlinkClick r:id="rId3">
                  <a:extLst>
                    <a:ext uri="{A12FA001-AC4F-418D-AE19-62706E023703}">
                      <ahyp:hlinkClr xmlns:ahyp="http://schemas.microsoft.com/office/drawing/2018/hyperlinkcolor" val="tx"/>
                    </a:ext>
                  </a:extLst>
                </a:hlinkClick>
              </a:rPr>
              <a:t>https://graph.microsoft.com/v1.0/users/delta HTTP/1.1</a:t>
            </a:r>
          </a:p>
          <a:p>
            <a:pPr marL="0" indent="0">
              <a:buNone/>
            </a:pPr>
            <a:r>
              <a:rPr lang="en-US" dirty="0">
                <a:latin typeface="Courier New" panose="02070309020205020404" pitchFamily="49" charset="0"/>
                <a:cs typeface="Courier New" panose="02070309020205020404" pitchFamily="49" charset="0"/>
              </a:rPr>
              <a:t>Authorization: bearer eyJ0eXAiOiJKV1QiLCJub25jZSI6IkFRQUJBQUFBQUFDRWZleFh4a</a:t>
            </a:r>
          </a:p>
          <a:p>
            <a:pPr marL="0" indent="0">
              <a:buNone/>
            </a:pPr>
            <a:r>
              <a:rPr lang="en-US" dirty="0">
                <a:latin typeface="Courier New" panose="02070309020205020404" pitchFamily="49" charset="0"/>
                <a:cs typeface="Courier New" panose="02070309020205020404" pitchFamily="49" charset="0"/>
              </a:rPr>
              <a:t>Host: </a:t>
            </a:r>
            <a:r>
              <a:rPr lang="en-US" dirty="0" err="1">
                <a:latin typeface="Courier New" panose="02070309020205020404" pitchFamily="49" charset="0"/>
                <a:cs typeface="Courier New" panose="02070309020205020404" pitchFamily="49" charset="0"/>
              </a:rPr>
              <a:t>graph.microsoft.com</a:t>
            </a:r>
            <a:endParaRPr lang="en-US" dirty="0">
              <a:latin typeface="Courier New" panose="02070309020205020404" pitchFamily="49" charset="0"/>
              <a:cs typeface="Courier New" panose="02070309020205020404" pitchFamily="49" charset="0"/>
            </a:endParaRPr>
          </a:p>
          <a:p>
            <a:pPr marL="0" indent="0">
              <a:buNone/>
            </a:pPr>
            <a:endParaRPr lang="en-US" b="1" dirty="0"/>
          </a:p>
          <a:p>
            <a:pPr marL="0" indent="0">
              <a:buNone/>
            </a:pPr>
            <a:r>
              <a:rPr lang="en-US" b="1" dirty="0"/>
              <a:t>Response:</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odata.context</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"https://</a:t>
            </a:r>
            <a:r>
              <a:rPr lang="en-US" dirty="0" err="1">
                <a:latin typeface="Courier New" panose="02070309020205020404" pitchFamily="49" charset="0"/>
                <a:cs typeface="Courier New" panose="02070309020205020404" pitchFamily="49" charset="0"/>
              </a:rPr>
              <a:t>graph.microsoft.com</a:t>
            </a:r>
            <a:r>
              <a:rPr lang="en-US" dirty="0">
                <a:latin typeface="Courier New" panose="02070309020205020404" pitchFamily="49" charset="0"/>
                <a:cs typeface="Courier New" panose="02070309020205020404" pitchFamily="49" charset="0"/>
              </a:rPr>
              <a:t>/v1.0/$</a:t>
            </a:r>
            <a:r>
              <a:rPr lang="en-US" dirty="0" err="1">
                <a:latin typeface="Courier New" panose="02070309020205020404" pitchFamily="49" charset="0"/>
                <a:cs typeface="Courier New" panose="02070309020205020404" pitchFamily="49" charset="0"/>
              </a:rPr>
              <a:t>metadata#users</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odata.deltaLink</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"https://</a:t>
            </a:r>
            <a:r>
              <a:rPr lang="en-US" dirty="0" err="1">
                <a:latin typeface="Courier New" panose="02070309020205020404" pitchFamily="49" charset="0"/>
                <a:cs typeface="Courier New" panose="02070309020205020404" pitchFamily="49" charset="0"/>
              </a:rPr>
              <a:t>graph.microsoft.com</a:t>
            </a:r>
            <a:r>
              <a:rPr lang="en-US" dirty="0">
                <a:latin typeface="Courier New" panose="02070309020205020404" pitchFamily="49" charset="0"/>
                <a:cs typeface="Courier New" panose="02070309020205020404" pitchFamily="49" charset="0"/>
              </a:rPr>
              <a:t>/v1.0/users/delta?</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skiptoken</a:t>
            </a:r>
            <a:r>
              <a:rPr lang="en-US" dirty="0">
                <a:latin typeface="Courier New" panose="02070309020205020404" pitchFamily="49" charset="0"/>
                <a:cs typeface="Courier New" panose="02070309020205020404" pitchFamily="49" charset="0"/>
              </a:rPr>
              <a:t>=moXwmvoHW4B2uevGNLf2Brpv8sm…",</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61831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Use change notifications + track </a:t>
            </a:r>
            <a:br>
              <a:rPr lang="en-US" dirty="0"/>
            </a:br>
            <a:r>
              <a:rPr lang="en-US" dirty="0"/>
              <a:t>changes together</a:t>
            </a:r>
          </a:p>
        </p:txBody>
      </p:sp>
      <p:sp>
        <p:nvSpPr>
          <p:cNvPr id="3" name="Text Placeholder 2"/>
          <p:cNvSpPr>
            <a:spLocks noGrp="1"/>
          </p:cNvSpPr>
          <p:nvPr>
            <p:ph idx="1"/>
          </p:nvPr>
        </p:nvSpPr>
        <p:spPr>
          <a:xfrm>
            <a:off x="838200" y="1825625"/>
            <a:ext cx="10515600" cy="4205243"/>
          </a:xfrm>
        </p:spPr>
        <p:txBody>
          <a:bodyPr>
            <a:normAutofit fontScale="92500" lnSpcReduction="20000"/>
          </a:bodyPr>
          <a:lstStyle/>
          <a:p>
            <a:r>
              <a:rPr lang="en-US" dirty="0"/>
              <a:t>For robust synchronization use notifications with track changes</a:t>
            </a:r>
          </a:p>
          <a:p>
            <a:endParaRPr lang="en-US" dirty="0"/>
          </a:p>
          <a:p>
            <a:r>
              <a:rPr lang="en-US" dirty="0"/>
              <a:t>Subscribe for notifications</a:t>
            </a:r>
          </a:p>
          <a:p>
            <a:endParaRPr lang="en-US" dirty="0"/>
          </a:p>
          <a:p>
            <a:r>
              <a:rPr lang="en-US" dirty="0"/>
              <a:t>When a notification is received use track changes to retrieve changes</a:t>
            </a:r>
          </a:p>
          <a:p>
            <a:endParaRPr lang="en-US" dirty="0"/>
          </a:p>
          <a:p>
            <a:r>
              <a:rPr lang="en-US" dirty="0"/>
              <a:t>If a notification is missed changes will not be missed</a:t>
            </a:r>
          </a:p>
          <a:p>
            <a:endParaRPr lang="en-US" dirty="0"/>
          </a:p>
          <a:p>
            <a:r>
              <a:rPr lang="en-US" dirty="0"/>
              <a:t>Add a full regular query at a long interval to be 100% certain no </a:t>
            </a:r>
            <a:br>
              <a:rPr lang="en-US" dirty="0"/>
            </a:br>
            <a:r>
              <a:rPr lang="en-US" dirty="0"/>
              <a:t>changes have been missed</a:t>
            </a:r>
          </a:p>
          <a:p>
            <a:endParaRPr lang="en-US" dirty="0"/>
          </a:p>
          <a:p>
            <a:endParaRPr lang="en-US" dirty="0"/>
          </a:p>
        </p:txBody>
      </p:sp>
    </p:spTree>
    <p:extLst>
      <p:ext uri="{BB962C8B-B14F-4D97-AF65-F5344CB8AC3E}">
        <p14:creationId xmlns:p14="http://schemas.microsoft.com/office/powerpoint/2010/main" val="2117149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p>
            <a:r>
              <a:rPr lang="en-US" dirty="0"/>
              <a:t>DEMO</a:t>
            </a:r>
          </a:p>
        </p:txBody>
      </p:sp>
      <p:sp>
        <p:nvSpPr>
          <p:cNvPr id="5" name="Text Placeholder 4">
            <a:extLst>
              <a:ext uri="{FF2B5EF4-FFF2-40B4-BE49-F238E27FC236}">
                <a16:creationId xmlns:a16="http://schemas.microsoft.com/office/drawing/2014/main" id="{16273FD5-7623-1840-966D-82E1D263744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6067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23893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DEFD4C01-D747-4FBE-AC91-4039C1758E44}"/>
              </a:ext>
            </a:extLst>
          </p:cNvPr>
          <p:cNvSpPr>
            <a:spLocks noGrp="1"/>
          </p:cNvSpPr>
          <p:nvPr>
            <p:ph type="title"/>
          </p:nvPr>
        </p:nvSpPr>
        <p:spPr>
          <a:xfrm>
            <a:off x="838200" y="365125"/>
            <a:ext cx="10515600" cy="1325563"/>
          </a:xfrm>
        </p:spPr>
        <p:txBody>
          <a:bodyPr>
            <a:normAutofit fontScale="90000"/>
          </a:bodyPr>
          <a:lstStyle/>
          <a:p>
            <a:r>
              <a:rPr lang="en-US" dirty="0"/>
              <a:t>Microsoft Graph</a:t>
            </a:r>
            <a:br>
              <a:rPr lang="en-US" dirty="0"/>
            </a:br>
            <a:r>
              <a:rPr lang="en-US" dirty="0"/>
              <a:t>Gateway to your data in the Microsoft-cloud </a:t>
            </a:r>
            <a:br>
              <a:rPr lang="en-US" dirty="0"/>
            </a:br>
            <a:endParaRPr lang="en-US" dirty="0"/>
          </a:p>
        </p:txBody>
      </p:sp>
      <p:pic>
        <p:nvPicPr>
          <p:cNvPr id="3" name="Picture 2">
            <a:extLst>
              <a:ext uri="{FF2B5EF4-FFF2-40B4-BE49-F238E27FC236}">
                <a16:creationId xmlns:a16="http://schemas.microsoft.com/office/drawing/2014/main" id="{9137E7D9-FA57-4F6D-A16D-CD0E9377DC23}"/>
              </a:ext>
            </a:extLst>
          </p:cNvPr>
          <p:cNvPicPr>
            <a:picLocks noChangeAspect="1"/>
          </p:cNvPicPr>
          <p:nvPr/>
        </p:nvPicPr>
        <p:blipFill>
          <a:blip r:embed="rId4"/>
          <a:stretch>
            <a:fillRect/>
          </a:stretch>
        </p:blipFill>
        <p:spPr>
          <a:xfrm>
            <a:off x="325212" y="1860696"/>
            <a:ext cx="11301908" cy="286880"/>
          </a:xfrm>
          <a:prstGeom prst="rect">
            <a:avLst/>
          </a:prstGeom>
        </p:spPr>
      </p:pic>
      <p:sp>
        <p:nvSpPr>
          <p:cNvPr id="4" name="Rectangle 3">
            <a:extLst>
              <a:ext uri="{FF2B5EF4-FFF2-40B4-BE49-F238E27FC236}">
                <a16:creationId xmlns:a16="http://schemas.microsoft.com/office/drawing/2014/main" id="{0048841F-BC01-46B4-A59E-D0A47B5BCCED}"/>
              </a:ext>
            </a:extLst>
          </p:cNvPr>
          <p:cNvSpPr/>
          <p:nvPr/>
        </p:nvSpPr>
        <p:spPr bwMode="auto">
          <a:xfrm>
            <a:off x="20920" y="1650648"/>
            <a:ext cx="11910492" cy="5052107"/>
          </a:xfrm>
          <a:prstGeom prst="rect">
            <a:avLst/>
          </a:prstGeom>
          <a:no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961" err="1">
              <a:gradFill>
                <a:gsLst>
                  <a:gs pos="0">
                    <a:srgbClr val="FFFFFF"/>
                  </a:gs>
                  <a:gs pos="100000">
                    <a:srgbClr val="FFFFFF"/>
                  </a:gs>
                </a:gsLst>
                <a:lin ang="5400000" scaled="0"/>
              </a:gradFill>
              <a:latin typeface="Segoe UI"/>
              <a:cs typeface="Segoe UI" pitchFamily="34" charset="0"/>
            </a:endParaRPr>
          </a:p>
        </p:txBody>
      </p:sp>
      <p:pic>
        <p:nvPicPr>
          <p:cNvPr id="5" name="Picture 4">
            <a:extLst>
              <a:ext uri="{FF2B5EF4-FFF2-40B4-BE49-F238E27FC236}">
                <a16:creationId xmlns:a16="http://schemas.microsoft.com/office/drawing/2014/main" id="{CB4B04C1-43F9-43AE-8858-061FD65DC3C2}"/>
              </a:ext>
            </a:extLst>
          </p:cNvPr>
          <p:cNvPicPr>
            <a:picLocks/>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7757860" y="485606"/>
            <a:ext cx="20920" cy="20920"/>
          </a:xfrm>
          <a:prstGeom prst="rect">
            <a:avLst/>
          </a:prstGeom>
        </p:spPr>
      </p:pic>
      <p:sp>
        <p:nvSpPr>
          <p:cNvPr id="6" name="Rectangle 5">
            <a:extLst>
              <a:ext uri="{FF2B5EF4-FFF2-40B4-BE49-F238E27FC236}">
                <a16:creationId xmlns:a16="http://schemas.microsoft.com/office/drawing/2014/main" id="{4717B54A-532C-4AA1-9849-D30E270D74BB}"/>
              </a:ext>
            </a:extLst>
          </p:cNvPr>
          <p:cNvSpPr/>
          <p:nvPr/>
        </p:nvSpPr>
        <p:spPr bwMode="auto">
          <a:xfrm>
            <a:off x="576700" y="2644235"/>
            <a:ext cx="3031892" cy="219027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r>
              <a:rPr lang="en-US" sz="1568" dirty="0">
                <a:solidFill>
                  <a:srgbClr val="1A1A1A"/>
                </a:solidFill>
                <a:latin typeface="Segoe UI"/>
                <a:ea typeface="Segoe UI" pitchFamily="34" charset="0"/>
                <a:cs typeface="Segoe UI" pitchFamily="34" charset="0"/>
              </a:rPr>
              <a:t>Users, Groups, Organizations</a:t>
            </a: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Outlook</a:t>
            </a: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SharePoint</a:t>
            </a: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OneDrive</a:t>
            </a: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Teams</a:t>
            </a:r>
            <a:endParaRPr lang="en-US" sz="1568" dirty="0">
              <a:solidFill>
                <a:srgbClr val="1A1A1A"/>
              </a:solidFill>
              <a:latin typeface="Segoe UI"/>
              <a:ea typeface="Segoe UI" pitchFamily="34" charset="0"/>
              <a:cs typeface="Segoe UI" pitchFamily="34" charset="0"/>
            </a:endParaRP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Planner</a:t>
            </a:r>
            <a:endParaRPr lang="en-US" sz="1568" dirty="0">
              <a:solidFill>
                <a:srgbClr val="1A1A1A"/>
              </a:solidFill>
              <a:latin typeface="Segoe UI"/>
              <a:ea typeface="Segoe UI" pitchFamily="34" charset="0"/>
              <a:cs typeface="Segoe UI" pitchFamily="34" charset="0"/>
            </a:endParaRP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Excel</a:t>
            </a: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OneNote</a:t>
            </a:r>
            <a:endParaRPr lang="en-US" sz="1765" dirty="0">
              <a:solidFill>
                <a:srgbClr val="1A1A1A"/>
              </a:solidFill>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7E364681-54BA-4CC1-9543-CE4CF33E1594}"/>
              </a:ext>
            </a:extLst>
          </p:cNvPr>
          <p:cNvSpPr/>
          <p:nvPr/>
        </p:nvSpPr>
        <p:spPr bwMode="auto">
          <a:xfrm>
            <a:off x="4406955" y="2697818"/>
            <a:ext cx="1928845" cy="18141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179285" bIns="143428" numCol="1" spcCol="0" rtlCol="0" fromWordArt="0" anchor="t" anchorCtr="0" forceAA="0" compatLnSpc="1">
            <a:prstTxWarp prst="textNoShape">
              <a:avLst/>
            </a:prstTxWarp>
            <a:noAutofit/>
          </a:bodyPr>
          <a:lstStyle/>
          <a:p>
            <a:pPr defTabSz="914102" fontAlgn="base">
              <a:lnSpc>
                <a:spcPct val="90000"/>
              </a:lnSpc>
              <a:spcBef>
                <a:spcPts val="588"/>
              </a:spcBef>
              <a:spcAft>
                <a:spcPct val="0"/>
              </a:spcAft>
              <a:defRPr/>
            </a:pPr>
            <a:r>
              <a:rPr lang="en-US" sz="1568" dirty="0">
                <a:solidFill>
                  <a:srgbClr val="1A1A1A"/>
                </a:solidFill>
                <a:latin typeface="Segoe UI"/>
                <a:cs typeface="Segoe UI" pitchFamily="34" charset="0"/>
              </a:rPr>
              <a:t>Activities</a:t>
            </a:r>
          </a:p>
          <a:p>
            <a:pPr defTabSz="914102" fontAlgn="base">
              <a:lnSpc>
                <a:spcPct val="90000"/>
              </a:lnSpc>
              <a:spcBef>
                <a:spcPts val="588"/>
              </a:spcBef>
              <a:spcAft>
                <a:spcPct val="0"/>
              </a:spcAft>
              <a:defRPr/>
            </a:pPr>
            <a:r>
              <a:rPr lang="en-US" sz="1568" dirty="0">
                <a:solidFill>
                  <a:srgbClr val="1A1A1A"/>
                </a:solidFill>
                <a:latin typeface="Segoe UI"/>
                <a:cs typeface="Segoe UI" pitchFamily="34" charset="0"/>
              </a:rPr>
              <a:t>Device Relay </a:t>
            </a:r>
          </a:p>
          <a:p>
            <a:pPr defTabSz="914102" fontAlgn="base">
              <a:lnSpc>
                <a:spcPct val="90000"/>
              </a:lnSpc>
              <a:spcBef>
                <a:spcPts val="588"/>
              </a:spcBef>
              <a:spcAft>
                <a:spcPct val="0"/>
              </a:spcAft>
              <a:defRPr/>
            </a:pPr>
            <a:r>
              <a:rPr lang="en-US" sz="1568" dirty="0">
                <a:solidFill>
                  <a:srgbClr val="1A1A1A"/>
                </a:solidFill>
                <a:latin typeface="Segoe UI"/>
                <a:cs typeface="Segoe UI" pitchFamily="34" charset="0"/>
              </a:rPr>
              <a:t>Commands</a:t>
            </a:r>
          </a:p>
          <a:p>
            <a:pPr defTabSz="914102" fontAlgn="base">
              <a:lnSpc>
                <a:spcPct val="90000"/>
              </a:lnSpc>
              <a:spcBef>
                <a:spcPts val="588"/>
              </a:spcBef>
              <a:spcAft>
                <a:spcPct val="0"/>
              </a:spcAft>
              <a:defRPr/>
            </a:pPr>
            <a:r>
              <a:rPr lang="en-US" sz="1568" dirty="0">
                <a:solidFill>
                  <a:srgbClr val="1A1A1A"/>
                </a:solidFill>
                <a:latin typeface="Segoe UI"/>
                <a:cs typeface="Segoe UI" pitchFamily="34" charset="0"/>
              </a:rPr>
              <a:t>Notifications</a:t>
            </a:r>
          </a:p>
        </p:txBody>
      </p:sp>
      <p:sp>
        <p:nvSpPr>
          <p:cNvPr id="8" name="Rectangle 7">
            <a:extLst>
              <a:ext uri="{FF2B5EF4-FFF2-40B4-BE49-F238E27FC236}">
                <a16:creationId xmlns:a16="http://schemas.microsoft.com/office/drawing/2014/main" id="{E736F33D-00CE-449D-B5B7-1F32325B1DE1}"/>
              </a:ext>
            </a:extLst>
          </p:cNvPr>
          <p:cNvSpPr/>
          <p:nvPr/>
        </p:nvSpPr>
        <p:spPr bwMode="auto">
          <a:xfrm>
            <a:off x="7757859" y="2697816"/>
            <a:ext cx="3122884" cy="16069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r>
              <a:rPr lang="en-US" sz="1568" b="1" dirty="0">
                <a:solidFill>
                  <a:srgbClr val="1A1A1A"/>
                </a:solidFill>
                <a:latin typeface="Segoe UI"/>
                <a:cs typeface="Segoe UI" pitchFamily="34" charset="0"/>
              </a:rPr>
              <a:t>Azure AD</a:t>
            </a:r>
          </a:p>
          <a:p>
            <a:pPr defTabSz="914102" fontAlgn="base">
              <a:spcBef>
                <a:spcPct val="0"/>
              </a:spcBef>
              <a:spcAft>
                <a:spcPct val="0"/>
              </a:spcAft>
              <a:defRPr/>
            </a:pPr>
            <a:r>
              <a:rPr lang="en-US" sz="1568" b="1" dirty="0">
                <a:solidFill>
                  <a:srgbClr val="1A1A1A"/>
                </a:solidFill>
                <a:latin typeface="Segoe UI"/>
                <a:cs typeface="Segoe UI" pitchFamily="34" charset="0"/>
              </a:rPr>
              <a:t>Intune</a:t>
            </a:r>
          </a:p>
          <a:p>
            <a:pPr defTabSz="914102" fontAlgn="base">
              <a:spcBef>
                <a:spcPct val="0"/>
              </a:spcBef>
              <a:spcAft>
                <a:spcPct val="0"/>
              </a:spcAft>
              <a:defRPr/>
            </a:pPr>
            <a:r>
              <a:rPr lang="en-US" sz="1568" b="1" dirty="0">
                <a:solidFill>
                  <a:srgbClr val="1A1A1A"/>
                </a:solidFill>
                <a:latin typeface="Segoe UI"/>
                <a:cs typeface="Segoe UI" pitchFamily="34" charset="0"/>
              </a:rPr>
              <a:t>Identity Manager</a:t>
            </a:r>
          </a:p>
          <a:p>
            <a:pPr defTabSz="914102" fontAlgn="base">
              <a:spcBef>
                <a:spcPct val="0"/>
              </a:spcBef>
              <a:spcAft>
                <a:spcPct val="0"/>
              </a:spcAft>
              <a:defRPr/>
            </a:pPr>
            <a:r>
              <a:rPr lang="en-US" sz="1568" b="1" dirty="0">
                <a:solidFill>
                  <a:srgbClr val="1A1A1A"/>
                </a:solidFill>
                <a:latin typeface="Segoe UI"/>
                <a:cs typeface="Segoe UI" pitchFamily="34" charset="0"/>
              </a:rPr>
              <a:t>Advanced Threat Analytics</a:t>
            </a:r>
          </a:p>
          <a:p>
            <a:pPr defTabSz="914102" fontAlgn="base">
              <a:spcBef>
                <a:spcPct val="0"/>
              </a:spcBef>
              <a:spcAft>
                <a:spcPct val="0"/>
              </a:spcAft>
              <a:defRPr/>
            </a:pPr>
            <a:r>
              <a:rPr lang="en-US" sz="1568" b="1" dirty="0">
                <a:solidFill>
                  <a:srgbClr val="1A1A1A"/>
                </a:solidFill>
                <a:latin typeface="Segoe UI"/>
                <a:cs typeface="Segoe UI" pitchFamily="34" charset="0"/>
              </a:rPr>
              <a:t>Advanced Threat Protection</a:t>
            </a:r>
          </a:p>
          <a:p>
            <a:pPr defTabSz="914102" fontAlgn="base">
              <a:spcBef>
                <a:spcPct val="0"/>
              </a:spcBef>
              <a:spcAft>
                <a:spcPct val="0"/>
              </a:spcAft>
              <a:defRPr/>
            </a:pPr>
            <a:endParaRPr lang="en-US" sz="1568" b="1" dirty="0">
              <a:solidFill>
                <a:srgbClr val="1A1A1A"/>
              </a:solidFill>
              <a:latin typeface="Segoe UI"/>
              <a:cs typeface="Segoe UI" pitchFamily="34" charset="0"/>
            </a:endParaRPr>
          </a:p>
        </p:txBody>
      </p:sp>
      <p:sp>
        <p:nvSpPr>
          <p:cNvPr id="10" name="Rectangle 9">
            <a:extLst>
              <a:ext uri="{FF2B5EF4-FFF2-40B4-BE49-F238E27FC236}">
                <a16:creationId xmlns:a16="http://schemas.microsoft.com/office/drawing/2014/main" id="{9C887E86-068F-4F7C-8007-C097C47A0EF8}"/>
              </a:ext>
            </a:extLst>
          </p:cNvPr>
          <p:cNvSpPr/>
          <p:nvPr/>
        </p:nvSpPr>
        <p:spPr bwMode="auto">
          <a:xfrm>
            <a:off x="469895" y="5015771"/>
            <a:ext cx="2219580" cy="1167756"/>
          </a:xfrm>
          <a:prstGeom prst="rect">
            <a:avLst/>
          </a:prstGeom>
        </p:spPr>
        <p:txBody>
          <a:bodyPr wrap="square">
            <a:spAutoFit/>
          </a:bodyPr>
          <a:lstStyle/>
          <a:p>
            <a:pPr defTabSz="914102" fontAlgn="base">
              <a:spcBef>
                <a:spcPts val="576"/>
              </a:spcBef>
              <a:spcAft>
                <a:spcPct val="0"/>
              </a:spcAft>
              <a:defRPr/>
            </a:pPr>
            <a:r>
              <a:rPr lang="en-US" sz="1372" dirty="0">
                <a:solidFill>
                  <a:srgbClr val="1A1A1A"/>
                </a:solidFill>
                <a:latin typeface="Segoe UI"/>
                <a:cs typeface="Segoe UI" pitchFamily="34" charset="0"/>
              </a:rPr>
              <a:t>Mail, Calendar,  </a:t>
            </a:r>
          </a:p>
          <a:p>
            <a:pPr defTabSz="914102" fontAlgn="base">
              <a:spcBef>
                <a:spcPts val="576"/>
              </a:spcBef>
              <a:spcAft>
                <a:spcPct val="0"/>
              </a:spcAft>
              <a:defRPr/>
            </a:pPr>
            <a:r>
              <a:rPr lang="en-US" sz="1372" dirty="0">
                <a:solidFill>
                  <a:srgbClr val="1A1A1A"/>
                </a:solidFill>
                <a:latin typeface="Segoe UI"/>
                <a:cs typeface="Segoe UI" pitchFamily="34" charset="0"/>
              </a:rPr>
              <a:t>Contacts and Tasks</a:t>
            </a:r>
          </a:p>
          <a:p>
            <a:pPr defTabSz="914102" fontAlgn="base">
              <a:spcBef>
                <a:spcPts val="576"/>
              </a:spcBef>
              <a:spcAft>
                <a:spcPct val="0"/>
              </a:spcAft>
              <a:defRPr/>
            </a:pPr>
            <a:r>
              <a:rPr lang="en-US" sz="1372" dirty="0">
                <a:solidFill>
                  <a:srgbClr val="1A1A1A"/>
                </a:solidFill>
                <a:latin typeface="Segoe UI"/>
                <a:cs typeface="Segoe UI" pitchFamily="34" charset="0"/>
              </a:rPr>
              <a:t>Sites and Lists</a:t>
            </a:r>
          </a:p>
          <a:p>
            <a:pPr defTabSz="914102" fontAlgn="base">
              <a:spcBef>
                <a:spcPts val="576"/>
              </a:spcBef>
              <a:spcAft>
                <a:spcPct val="0"/>
              </a:spcAft>
              <a:defRPr/>
            </a:pPr>
            <a:r>
              <a:rPr lang="en-US" sz="1372" dirty="0">
                <a:solidFill>
                  <a:srgbClr val="1A1A1A"/>
                </a:solidFill>
                <a:latin typeface="Segoe UI"/>
                <a:cs typeface="Segoe UI" pitchFamily="34" charset="0"/>
              </a:rPr>
              <a:t>Drives and Files</a:t>
            </a:r>
          </a:p>
        </p:txBody>
      </p:sp>
      <p:sp>
        <p:nvSpPr>
          <p:cNvPr id="11" name="Rectangle 10">
            <a:extLst>
              <a:ext uri="{FF2B5EF4-FFF2-40B4-BE49-F238E27FC236}">
                <a16:creationId xmlns:a16="http://schemas.microsoft.com/office/drawing/2014/main" id="{197C4FDA-1EF6-4927-872A-D6E4C8C88E22}"/>
              </a:ext>
            </a:extLst>
          </p:cNvPr>
          <p:cNvSpPr/>
          <p:nvPr/>
        </p:nvSpPr>
        <p:spPr>
          <a:xfrm>
            <a:off x="3051601" y="5015771"/>
            <a:ext cx="1928845" cy="1167756"/>
          </a:xfrm>
          <a:prstGeom prst="rect">
            <a:avLst/>
          </a:prstGeom>
        </p:spPr>
        <p:txBody>
          <a:bodyPr wrap="square">
            <a:spAutoFit/>
          </a:bodyPr>
          <a:lstStyle/>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Channels, Messages</a:t>
            </a:r>
            <a:endParaRPr lang="en-US" sz="1372" b="1" dirty="0">
              <a:solidFill>
                <a:srgbClr val="1A1A1A"/>
              </a:solidFill>
              <a:latin typeface="Segoe UI"/>
              <a:ea typeface="Segoe UI" pitchFamily="34" charset="0"/>
              <a:cs typeface="Segoe UI" pitchFamily="34" charset="0"/>
            </a:endParaRPr>
          </a:p>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Tasks and Plans</a:t>
            </a:r>
            <a:endParaRPr lang="en-US" sz="1372" b="1" dirty="0">
              <a:solidFill>
                <a:srgbClr val="1A1A1A"/>
              </a:solidFill>
              <a:latin typeface="Segoe UI"/>
              <a:ea typeface="Segoe UI" pitchFamily="34" charset="0"/>
              <a:cs typeface="Segoe UI" pitchFamily="34" charset="0"/>
            </a:endParaRPr>
          </a:p>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Spreadsheets</a:t>
            </a:r>
          </a:p>
          <a:p>
            <a:pPr defTabSz="914102" fontAlgn="base">
              <a:spcBef>
                <a:spcPts val="576"/>
              </a:spcBef>
              <a:spcAft>
                <a:spcPct val="0"/>
              </a:spcAft>
              <a:defRPr/>
            </a:pPr>
            <a:r>
              <a:rPr lang="en-US" sz="1372" dirty="0">
                <a:solidFill>
                  <a:srgbClr val="1A1A1A"/>
                </a:solidFill>
                <a:latin typeface="Segoe UI"/>
                <a:cs typeface="Segoe UI" pitchFamily="34" charset="0"/>
              </a:rPr>
              <a:t>Notes, and more…</a:t>
            </a:r>
          </a:p>
        </p:txBody>
      </p:sp>
      <p:sp>
        <p:nvSpPr>
          <p:cNvPr id="12" name="Rectangle 11">
            <a:extLst>
              <a:ext uri="{FF2B5EF4-FFF2-40B4-BE49-F238E27FC236}">
                <a16:creationId xmlns:a16="http://schemas.microsoft.com/office/drawing/2014/main" id="{D27D6B41-730A-4193-840B-DFFEADADA180}"/>
              </a:ext>
            </a:extLst>
          </p:cNvPr>
          <p:cNvSpPr/>
          <p:nvPr/>
        </p:nvSpPr>
        <p:spPr>
          <a:xfrm>
            <a:off x="5342574" y="5015771"/>
            <a:ext cx="2028325" cy="1167756"/>
          </a:xfrm>
          <a:prstGeom prst="rect">
            <a:avLst/>
          </a:prstGeom>
        </p:spPr>
        <p:txBody>
          <a:bodyPr wrap="square">
            <a:spAutoFit/>
          </a:bodyPr>
          <a:lstStyle/>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Identity Management</a:t>
            </a:r>
          </a:p>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Access Control</a:t>
            </a:r>
          </a:p>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Synchronization</a:t>
            </a:r>
          </a:p>
          <a:p>
            <a:pPr defTabSz="914102" fontAlgn="base">
              <a:spcBef>
                <a:spcPts val="576"/>
              </a:spcBef>
              <a:spcAft>
                <a:spcPct val="0"/>
              </a:spcAft>
              <a:defRPr/>
            </a:pPr>
            <a:r>
              <a:rPr lang="en-US" sz="1372" dirty="0">
                <a:solidFill>
                  <a:srgbClr val="1A1A1A"/>
                </a:solidFill>
                <a:latin typeface="Segoe UI"/>
              </a:rPr>
              <a:t>Domains</a:t>
            </a:r>
          </a:p>
        </p:txBody>
      </p:sp>
      <p:sp>
        <p:nvSpPr>
          <p:cNvPr id="13" name="Rectangle 12">
            <a:extLst>
              <a:ext uri="{FF2B5EF4-FFF2-40B4-BE49-F238E27FC236}">
                <a16:creationId xmlns:a16="http://schemas.microsoft.com/office/drawing/2014/main" id="{49C613C8-45A6-495F-9E37-491FC4C20B6C}"/>
              </a:ext>
            </a:extLst>
          </p:cNvPr>
          <p:cNvSpPr/>
          <p:nvPr/>
        </p:nvSpPr>
        <p:spPr>
          <a:xfrm>
            <a:off x="7733027" y="5015771"/>
            <a:ext cx="2390742" cy="1167756"/>
          </a:xfrm>
          <a:prstGeom prst="rect">
            <a:avLst/>
          </a:prstGeom>
        </p:spPr>
        <p:txBody>
          <a:bodyPr wrap="square">
            <a:spAutoFit/>
          </a:bodyPr>
          <a:lstStyle/>
          <a:p>
            <a:pPr defTabSz="914102" fontAlgn="base">
              <a:spcBef>
                <a:spcPts val="576"/>
              </a:spcBef>
              <a:spcAft>
                <a:spcPct val="0"/>
              </a:spcAft>
              <a:defRPr/>
            </a:pPr>
            <a:r>
              <a:rPr lang="en-US" sz="1372" dirty="0">
                <a:solidFill>
                  <a:srgbClr val="1A1A1A"/>
                </a:solidFill>
                <a:latin typeface="Segoe UI"/>
                <a:cs typeface="Segoe UI" pitchFamily="34" charset="0"/>
              </a:rPr>
              <a:t>Administrative Units</a:t>
            </a:r>
          </a:p>
          <a:p>
            <a:pPr defTabSz="914102" fontAlgn="base">
              <a:spcBef>
                <a:spcPts val="576"/>
              </a:spcBef>
              <a:spcAft>
                <a:spcPct val="0"/>
              </a:spcAft>
              <a:defRPr/>
            </a:pPr>
            <a:r>
              <a:rPr lang="en-US" sz="1372" dirty="0">
                <a:solidFill>
                  <a:srgbClr val="1A1A1A"/>
                </a:solidFill>
                <a:latin typeface="Segoe UI"/>
                <a:cs typeface="Segoe UI" pitchFamily="34" charset="0"/>
              </a:rPr>
              <a:t>Applications and Devices</a:t>
            </a:r>
          </a:p>
          <a:p>
            <a:pPr defTabSz="914102" fontAlgn="base">
              <a:spcBef>
                <a:spcPts val="576"/>
              </a:spcBef>
              <a:spcAft>
                <a:spcPct val="0"/>
              </a:spcAft>
              <a:defRPr/>
            </a:pPr>
            <a:r>
              <a:rPr lang="en-US" sz="1372" dirty="0">
                <a:solidFill>
                  <a:srgbClr val="1A1A1A"/>
                </a:solidFill>
                <a:latin typeface="Segoe UI"/>
                <a:cs typeface="Segoe UI" pitchFamily="34" charset="0"/>
              </a:rPr>
              <a:t>Advanced Threat Analytics</a:t>
            </a:r>
          </a:p>
          <a:p>
            <a:pPr defTabSz="914102" fontAlgn="base">
              <a:spcBef>
                <a:spcPts val="576"/>
              </a:spcBef>
              <a:spcAft>
                <a:spcPct val="0"/>
              </a:spcAft>
              <a:defRPr/>
            </a:pPr>
            <a:r>
              <a:rPr lang="en-US" sz="1372" dirty="0">
                <a:solidFill>
                  <a:srgbClr val="1A1A1A"/>
                </a:solidFill>
                <a:latin typeface="Segoe UI"/>
                <a:cs typeface="Segoe UI" pitchFamily="34" charset="0"/>
              </a:rPr>
              <a:t>Advanced Threat Protection </a:t>
            </a:r>
          </a:p>
        </p:txBody>
      </p:sp>
      <p:sp>
        <p:nvSpPr>
          <p:cNvPr id="14" name="Rectangle 13">
            <a:extLst>
              <a:ext uri="{FF2B5EF4-FFF2-40B4-BE49-F238E27FC236}">
                <a16:creationId xmlns:a16="http://schemas.microsoft.com/office/drawing/2014/main" id="{F095E92A-49F7-4461-A9CE-B416C97F0B6C}"/>
              </a:ext>
            </a:extLst>
          </p:cNvPr>
          <p:cNvSpPr/>
          <p:nvPr/>
        </p:nvSpPr>
        <p:spPr>
          <a:xfrm>
            <a:off x="10485897" y="5015771"/>
            <a:ext cx="1298662" cy="879664"/>
          </a:xfrm>
          <a:prstGeom prst="rect">
            <a:avLst/>
          </a:prstGeom>
        </p:spPr>
        <p:txBody>
          <a:bodyPr wrap="square">
            <a:spAutoFit/>
          </a:bodyPr>
          <a:lstStyle/>
          <a:p>
            <a:pPr defTabSz="914102" fontAlgn="base">
              <a:spcBef>
                <a:spcPts val="576"/>
              </a:spcBef>
              <a:spcAft>
                <a:spcPct val="0"/>
              </a:spcAft>
              <a:defRPr/>
            </a:pPr>
            <a:r>
              <a:rPr lang="en-US" sz="1372">
                <a:solidFill>
                  <a:srgbClr val="1A1A1A"/>
                </a:solidFill>
                <a:latin typeface="Segoe UI"/>
                <a:cs typeface="Segoe UI" pitchFamily="34" charset="0"/>
              </a:rPr>
              <a:t>Alerts</a:t>
            </a:r>
          </a:p>
          <a:p>
            <a:pPr defTabSz="914102" fontAlgn="base">
              <a:spcBef>
                <a:spcPts val="576"/>
              </a:spcBef>
              <a:spcAft>
                <a:spcPct val="0"/>
              </a:spcAft>
              <a:defRPr/>
            </a:pPr>
            <a:r>
              <a:rPr lang="en-US" sz="1372">
                <a:solidFill>
                  <a:srgbClr val="1A1A1A"/>
                </a:solidFill>
                <a:latin typeface="Segoe UI"/>
                <a:cs typeface="Segoe UI" pitchFamily="34" charset="0"/>
              </a:rPr>
              <a:t>Policies</a:t>
            </a:r>
          </a:p>
          <a:p>
            <a:pPr defTabSz="914102" fontAlgn="base">
              <a:spcBef>
                <a:spcPts val="576"/>
              </a:spcBef>
              <a:spcAft>
                <a:spcPct val="0"/>
              </a:spcAft>
              <a:defRPr/>
            </a:pPr>
            <a:r>
              <a:rPr lang="en-US" sz="1372">
                <a:solidFill>
                  <a:srgbClr val="1A1A1A"/>
                </a:solidFill>
                <a:latin typeface="Segoe UI"/>
                <a:cs typeface="Segoe UI" pitchFamily="34" charset="0"/>
              </a:rPr>
              <a:t>and more…</a:t>
            </a:r>
          </a:p>
        </p:txBody>
      </p:sp>
      <p:sp>
        <p:nvSpPr>
          <p:cNvPr id="15" name="Rectangle 14">
            <a:extLst>
              <a:ext uri="{FF2B5EF4-FFF2-40B4-BE49-F238E27FC236}">
                <a16:creationId xmlns:a16="http://schemas.microsoft.com/office/drawing/2014/main" id="{99E88B8E-D9D1-40E8-A8EE-48E3F8E8C9E2}"/>
              </a:ext>
            </a:extLst>
          </p:cNvPr>
          <p:cNvSpPr/>
          <p:nvPr/>
        </p:nvSpPr>
        <p:spPr>
          <a:xfrm>
            <a:off x="572945" y="2305572"/>
            <a:ext cx="1305807" cy="394082"/>
          </a:xfrm>
          <a:prstGeom prst="rect">
            <a:avLst/>
          </a:prstGeom>
        </p:spPr>
        <p:txBody>
          <a:bodyPr wrap="none" lIns="0">
            <a:spAutoFit/>
          </a:bodyPr>
          <a:lstStyle/>
          <a:p>
            <a:pPr defTabSz="914102" fontAlgn="base">
              <a:spcBef>
                <a:spcPct val="0"/>
              </a:spcBef>
              <a:spcAft>
                <a:spcPct val="0"/>
              </a:spcAft>
              <a:defRPr/>
            </a:pPr>
            <a:r>
              <a:rPr lang="en-US" sz="1961" b="1" dirty="0">
                <a:solidFill>
                  <a:srgbClr val="3F115C"/>
                </a:solidFill>
                <a:latin typeface="Segoe UI Semibold"/>
                <a:ea typeface="Segoe UI" pitchFamily="34" charset="0"/>
                <a:cs typeface="Segoe UI" pitchFamily="34" charset="0"/>
              </a:rPr>
              <a:t>Office 365</a:t>
            </a:r>
          </a:p>
        </p:txBody>
      </p:sp>
      <p:sp>
        <p:nvSpPr>
          <p:cNvPr id="16" name="Rectangle 15">
            <a:extLst>
              <a:ext uri="{FF2B5EF4-FFF2-40B4-BE49-F238E27FC236}">
                <a16:creationId xmlns:a16="http://schemas.microsoft.com/office/drawing/2014/main" id="{4C697C76-6132-49E3-BBAF-6F95C260D78A}"/>
              </a:ext>
            </a:extLst>
          </p:cNvPr>
          <p:cNvSpPr/>
          <p:nvPr/>
        </p:nvSpPr>
        <p:spPr>
          <a:xfrm>
            <a:off x="4406956" y="2307672"/>
            <a:ext cx="1547860" cy="394082"/>
          </a:xfrm>
          <a:prstGeom prst="rect">
            <a:avLst/>
          </a:prstGeom>
        </p:spPr>
        <p:txBody>
          <a:bodyPr wrap="none" lIns="0">
            <a:spAutoFit/>
          </a:bodyPr>
          <a:lstStyle/>
          <a:p>
            <a:pPr defTabSz="914102" fontAlgn="base">
              <a:spcBef>
                <a:spcPct val="0"/>
              </a:spcBef>
              <a:spcAft>
                <a:spcPct val="0"/>
              </a:spcAft>
              <a:defRPr/>
            </a:pPr>
            <a:r>
              <a:rPr lang="en-US" sz="1961" b="1" dirty="0">
                <a:solidFill>
                  <a:srgbClr val="3F115C"/>
                </a:solidFill>
                <a:latin typeface="Segoe UI Semibold"/>
                <a:cs typeface="Segoe UI" pitchFamily="34" charset="0"/>
              </a:rPr>
              <a:t>Windows 10</a:t>
            </a:r>
          </a:p>
        </p:txBody>
      </p:sp>
      <p:sp>
        <p:nvSpPr>
          <p:cNvPr id="17" name="Rectangle 16">
            <a:extLst>
              <a:ext uri="{FF2B5EF4-FFF2-40B4-BE49-F238E27FC236}">
                <a16:creationId xmlns:a16="http://schemas.microsoft.com/office/drawing/2014/main" id="{D4EC0DEC-45D8-4272-AD92-26AD00B5D955}"/>
              </a:ext>
            </a:extLst>
          </p:cNvPr>
          <p:cNvSpPr/>
          <p:nvPr/>
        </p:nvSpPr>
        <p:spPr>
          <a:xfrm>
            <a:off x="7757860" y="2322248"/>
            <a:ext cx="3622145" cy="394082"/>
          </a:xfrm>
          <a:prstGeom prst="rect">
            <a:avLst/>
          </a:prstGeom>
        </p:spPr>
        <p:txBody>
          <a:bodyPr wrap="none" lIns="0">
            <a:spAutoFit/>
          </a:bodyPr>
          <a:lstStyle/>
          <a:p>
            <a:pPr defTabSz="914102" fontAlgn="base">
              <a:spcBef>
                <a:spcPct val="0"/>
              </a:spcBef>
              <a:spcAft>
                <a:spcPct val="0"/>
              </a:spcAft>
              <a:defRPr/>
            </a:pPr>
            <a:r>
              <a:rPr lang="en-US" sz="1961" b="1" dirty="0">
                <a:solidFill>
                  <a:srgbClr val="3F115C"/>
                </a:solidFill>
                <a:latin typeface="Segoe UI Semibold"/>
                <a:cs typeface="Segoe UI" pitchFamily="34" charset="0"/>
              </a:rPr>
              <a:t>Enterprise Mobility + Security</a:t>
            </a:r>
          </a:p>
        </p:txBody>
      </p:sp>
      <p:sp>
        <p:nvSpPr>
          <p:cNvPr id="18" name="Rounded Rectangle 13">
            <a:extLst>
              <a:ext uri="{FF2B5EF4-FFF2-40B4-BE49-F238E27FC236}">
                <a16:creationId xmlns:a16="http://schemas.microsoft.com/office/drawing/2014/main" id="{6E548463-53D4-4DF1-9F68-DEF6CBA18AFE}"/>
              </a:ext>
            </a:extLst>
          </p:cNvPr>
          <p:cNvSpPr/>
          <p:nvPr/>
        </p:nvSpPr>
        <p:spPr>
          <a:xfrm>
            <a:off x="3928157" y="1734489"/>
            <a:ext cx="4148840" cy="452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spAutoFit/>
          </a:bodyPr>
          <a:lstStyle/>
          <a:p>
            <a:pPr algn="ctr" defTabSz="896215">
              <a:defRPr/>
            </a:pPr>
            <a:r>
              <a:rPr lang="en-US" sz="2353">
                <a:solidFill>
                  <a:srgbClr val="1A1A1A"/>
                </a:solidFill>
                <a:latin typeface="Segoe UI"/>
              </a:rPr>
              <a:t>https://graph.microsoft.com</a:t>
            </a:r>
          </a:p>
        </p:txBody>
      </p:sp>
      <p:cxnSp>
        <p:nvCxnSpPr>
          <p:cNvPr id="19" name="Straight Connector 18">
            <a:extLst>
              <a:ext uri="{FF2B5EF4-FFF2-40B4-BE49-F238E27FC236}">
                <a16:creationId xmlns:a16="http://schemas.microsoft.com/office/drawing/2014/main" id="{A2E1D137-6EE2-47CC-9F7C-2613EE76B7B8}"/>
              </a:ext>
            </a:extLst>
          </p:cNvPr>
          <p:cNvCxnSpPr>
            <a:cxnSpLocks/>
          </p:cNvCxnSpPr>
          <p:nvPr/>
        </p:nvCxnSpPr>
        <p:spPr>
          <a:xfrm>
            <a:off x="325212" y="4944685"/>
            <a:ext cx="11217413" cy="0"/>
          </a:xfrm>
          <a:prstGeom prst="line">
            <a:avLst/>
          </a:prstGeom>
          <a:ln w="25400">
            <a:solidFill>
              <a:srgbClr val="CACACA"/>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03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Microsoft Graph, gateway to </a:t>
            </a:r>
            <a:br>
              <a:rPr lang="en-US" dirty="0"/>
            </a:br>
            <a:r>
              <a:rPr lang="en-US" dirty="0"/>
              <a:t>Microsoft 365</a:t>
            </a:r>
          </a:p>
        </p:txBody>
      </p:sp>
      <p:sp>
        <p:nvSpPr>
          <p:cNvPr id="3" name="Text Placeholder 2"/>
          <p:cNvSpPr>
            <a:spLocks noGrp="1"/>
          </p:cNvSpPr>
          <p:nvPr>
            <p:ph idx="1"/>
          </p:nvPr>
        </p:nvSpPr>
        <p:spPr>
          <a:xfrm>
            <a:off x="838200" y="1825625"/>
            <a:ext cx="10515600" cy="4205243"/>
          </a:xfrm>
        </p:spPr>
        <p:txBody>
          <a:bodyPr/>
          <a:lstStyle/>
          <a:p>
            <a:r>
              <a:rPr lang="en-US" dirty="0"/>
              <a:t>Single resource that proxies multiple Microsoft services</a:t>
            </a:r>
          </a:p>
          <a:p>
            <a:endParaRPr lang="en-US" dirty="0"/>
          </a:p>
          <a:p>
            <a:r>
              <a:rPr lang="en-US" dirty="0"/>
              <a:t>Simplifies token acquisition and management</a:t>
            </a:r>
          </a:p>
          <a:p>
            <a:endParaRPr lang="en-US" dirty="0"/>
          </a:p>
          <a:p>
            <a:r>
              <a:rPr lang="en-US" dirty="0"/>
              <a:t>Eliminates the need to traditional discovery </a:t>
            </a:r>
            <a:r>
              <a:rPr lang="en-US" dirty="0">
                <a:latin typeface="Segoe UI Symbol" panose="020B0502040204020203" pitchFamily="34" charset="0"/>
                <a:ea typeface="Segoe UI Symbol" panose="020B0502040204020203" pitchFamily="34" charset="0"/>
              </a:rPr>
              <a:t>(</a:t>
            </a:r>
            <a:r>
              <a:rPr lang="en-US" dirty="0"/>
              <a:t>using “me” and “</a:t>
            </a:r>
            <a:r>
              <a:rPr lang="en-US" dirty="0" err="1"/>
              <a:t>myorganization</a:t>
            </a:r>
            <a:r>
              <a:rPr lang="en-US" dirty="0"/>
              <a:t>”</a:t>
            </a:r>
            <a:r>
              <a:rPr lang="en-US" dirty="0">
                <a:latin typeface="Segoe UI Symbol" panose="020B0502040204020203" pitchFamily="34" charset="0"/>
                <a:ea typeface="Segoe UI Symbol" panose="020B0502040204020203" pitchFamily="34" charset="0"/>
              </a:rPr>
              <a:t>)</a:t>
            </a:r>
          </a:p>
          <a:p>
            <a:endParaRPr lang="en-US" dirty="0"/>
          </a:p>
          <a:p>
            <a:r>
              <a:rPr lang="en-US" dirty="0"/>
              <a:t>Allows for easy traversal of objects and relationships</a:t>
            </a:r>
          </a:p>
        </p:txBody>
      </p:sp>
    </p:spTree>
    <p:extLst>
      <p:ext uri="{BB962C8B-B14F-4D97-AF65-F5344CB8AC3E}">
        <p14:creationId xmlns:p14="http://schemas.microsoft.com/office/powerpoint/2010/main" val="1516157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51F5-D70C-754E-ACCB-772BDE432EF5}"/>
              </a:ext>
            </a:extLst>
          </p:cNvPr>
          <p:cNvSpPr>
            <a:spLocks noGrp="1"/>
          </p:cNvSpPr>
          <p:nvPr>
            <p:ph type="title"/>
          </p:nvPr>
        </p:nvSpPr>
        <p:spPr>
          <a:xfrm>
            <a:off x="838200" y="365125"/>
            <a:ext cx="10515600" cy="1325563"/>
          </a:xfrm>
        </p:spPr>
        <p:txBody>
          <a:bodyPr/>
          <a:lstStyle/>
          <a:p>
            <a:r>
              <a:rPr lang="en-US" dirty="0"/>
              <a:t>Accessing the Microsoft Graph</a:t>
            </a:r>
          </a:p>
        </p:txBody>
      </p:sp>
      <p:sp>
        <p:nvSpPr>
          <p:cNvPr id="3" name="Text Placeholder 2">
            <a:extLst>
              <a:ext uri="{FF2B5EF4-FFF2-40B4-BE49-F238E27FC236}">
                <a16:creationId xmlns:a16="http://schemas.microsoft.com/office/drawing/2014/main" id="{4B28995D-DCC6-1F4A-8663-58807449DAFA}"/>
              </a:ext>
            </a:extLst>
          </p:cNvPr>
          <p:cNvSpPr>
            <a:spLocks noGrp="1"/>
          </p:cNvSpPr>
          <p:nvPr>
            <p:ph idx="1"/>
          </p:nvPr>
        </p:nvSpPr>
        <p:spPr>
          <a:xfrm>
            <a:off x="838200" y="1825625"/>
            <a:ext cx="10515600" cy="4205243"/>
          </a:xfrm>
        </p:spPr>
        <p:txBody>
          <a:bodyPr>
            <a:normAutofit fontScale="92500" lnSpcReduction="20000"/>
          </a:bodyPr>
          <a:lstStyle/>
          <a:p>
            <a:r>
              <a:rPr lang="en-US" dirty="0"/>
              <a:t>Direct REST API</a:t>
            </a:r>
          </a:p>
          <a:p>
            <a:r>
              <a:rPr lang="en-US" dirty="0"/>
              <a:t>Any platform</a:t>
            </a:r>
          </a:p>
          <a:p>
            <a:r>
              <a:rPr lang="en-US" dirty="0"/>
              <a:t>Any language</a:t>
            </a:r>
          </a:p>
          <a:p>
            <a:r>
              <a:rPr lang="en-US" dirty="0"/>
              <a:t>Any framework</a:t>
            </a:r>
          </a:p>
          <a:p>
            <a:endParaRPr lang="en-US" dirty="0"/>
          </a:p>
          <a:p>
            <a:r>
              <a:rPr lang="en-US" dirty="0"/>
              <a:t>Native SDKs</a:t>
            </a:r>
          </a:p>
          <a:p>
            <a:r>
              <a:rPr lang="en-US" dirty="0"/>
              <a:t>Utilize framework &amp; platform specific implementations</a:t>
            </a:r>
          </a:p>
          <a:p>
            <a:r>
              <a:rPr lang="en-US" dirty="0"/>
              <a:t>Abstracts the details of constructing &amp; processing REST requests over HTTP</a:t>
            </a:r>
          </a:p>
          <a:p>
            <a:r>
              <a:rPr lang="en-US" dirty="0"/>
              <a:t>.NET, iOS, Android, </a:t>
            </a:r>
            <a:r>
              <a:rPr lang="en-US" dirty="0" err="1"/>
              <a:t>PhP</a:t>
            </a:r>
            <a:r>
              <a:rPr lang="en-US" dirty="0"/>
              <a:t>, Ruby, JavaScript, etc.</a:t>
            </a:r>
          </a:p>
        </p:txBody>
      </p:sp>
    </p:spTree>
    <p:extLst>
      <p:ext uri="{BB962C8B-B14F-4D97-AF65-F5344CB8AC3E}">
        <p14:creationId xmlns:p14="http://schemas.microsoft.com/office/powerpoint/2010/main" val="1933836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639769-41C5-D04A-B092-D1E8EF759EA3}"/>
              </a:ext>
            </a:extLst>
          </p:cNvPr>
          <p:cNvSpPr>
            <a:spLocks noGrp="1"/>
          </p:cNvSpPr>
          <p:nvPr>
            <p:ph type="title"/>
          </p:nvPr>
        </p:nvSpPr>
        <p:spPr>
          <a:xfrm>
            <a:off x="838200" y="365125"/>
            <a:ext cx="10515600" cy="1325563"/>
          </a:xfrm>
        </p:spPr>
        <p:txBody>
          <a:bodyPr/>
          <a:lstStyle/>
          <a:p>
            <a:r>
              <a:rPr lang="en-US" dirty="0"/>
              <a:t>Authentication Options</a:t>
            </a:r>
          </a:p>
        </p:txBody>
      </p:sp>
      <p:sp>
        <p:nvSpPr>
          <p:cNvPr id="5" name="Text Placeholder 4">
            <a:extLst>
              <a:ext uri="{FF2B5EF4-FFF2-40B4-BE49-F238E27FC236}">
                <a16:creationId xmlns:a16="http://schemas.microsoft.com/office/drawing/2014/main" id="{71C1175B-6513-2B44-9ECA-061B0E0F5783}"/>
              </a:ext>
            </a:extLst>
          </p:cNvPr>
          <p:cNvSpPr>
            <a:spLocks noGrp="1"/>
          </p:cNvSpPr>
          <p:nvPr>
            <p:ph idx="1"/>
          </p:nvPr>
        </p:nvSpPr>
        <p:spPr>
          <a:xfrm>
            <a:off x="838200" y="1825625"/>
            <a:ext cx="10515600" cy="4205243"/>
          </a:xfrm>
        </p:spPr>
        <p:txBody>
          <a:bodyPr/>
          <a:lstStyle/>
          <a:p>
            <a:r>
              <a:rPr lang="en-US" dirty="0"/>
              <a:t>Azure AD only</a:t>
            </a:r>
          </a:p>
          <a:p>
            <a:endParaRPr lang="en-US" dirty="0"/>
          </a:p>
          <a:p>
            <a:r>
              <a:rPr lang="en-US" dirty="0"/>
              <a:t>Separate auth flow supports Azure AD accounts only</a:t>
            </a:r>
          </a:p>
          <a:p>
            <a:endParaRPr lang="en-US" dirty="0"/>
          </a:p>
          <a:p>
            <a:r>
              <a:rPr lang="en-US" dirty="0"/>
              <a:t>Azure AD and Microsoft Accounts</a:t>
            </a:r>
          </a:p>
          <a:p>
            <a:endParaRPr lang="en-US" dirty="0"/>
          </a:p>
          <a:p>
            <a:r>
              <a:rPr lang="en-US" dirty="0"/>
              <a:t>Converged auth flow supports Azure AD accounts and Microsoft accounts </a:t>
            </a:r>
            <a:r>
              <a:rPr lang="en-US" dirty="0">
                <a:latin typeface="Segoe UI Symbol" panose="020B0502040204020203" pitchFamily="34" charset="0"/>
                <a:ea typeface="Segoe UI Symbol" panose="020B0502040204020203" pitchFamily="34" charset="0"/>
              </a:rPr>
              <a:t>(</a:t>
            </a:r>
            <a:r>
              <a:rPr lang="en-US" dirty="0" err="1"/>
              <a:t>LiveID</a:t>
            </a:r>
            <a:r>
              <a:rPr lang="en-US" dirty="0"/>
              <a:t> - </a:t>
            </a:r>
            <a:r>
              <a:rPr lang="en-US" dirty="0" err="1"/>
              <a:t>hotmail.com</a:t>
            </a:r>
            <a:r>
              <a:rPr lang="en-US" dirty="0"/>
              <a:t>, etc.</a:t>
            </a:r>
            <a:r>
              <a:rPr lang="en-US" dirty="0">
                <a:latin typeface="Segoe UI Symbol" panose="020B0502040204020203" pitchFamily="34" charset="0"/>
                <a:ea typeface="Segoe UI Symbol" panose="020B0502040204020203" pitchFamily="34" charset="0"/>
              </a:rPr>
              <a:t>)</a:t>
            </a:r>
          </a:p>
        </p:txBody>
      </p:sp>
    </p:spTree>
    <p:extLst>
      <p:ext uri="{BB962C8B-B14F-4D97-AF65-F5344CB8AC3E}">
        <p14:creationId xmlns:p14="http://schemas.microsoft.com/office/powerpoint/2010/main" val="1368995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515600" cy="1325563"/>
          </a:xfrm>
        </p:spPr>
        <p:txBody>
          <a:bodyPr/>
          <a:lstStyle/>
          <a:p>
            <a:r>
              <a:rPr lang="en-US"/>
              <a:t>Microsoft Account + Azure AD</a:t>
            </a:r>
            <a:endParaRPr lang="en-US" dirty="0"/>
          </a:p>
        </p:txBody>
      </p:sp>
      <p:sp>
        <p:nvSpPr>
          <p:cNvPr id="5" name="Text Placeholder 4"/>
          <p:cNvSpPr>
            <a:spLocks noGrp="1"/>
          </p:cNvSpPr>
          <p:nvPr>
            <p:ph idx="1"/>
          </p:nvPr>
        </p:nvSpPr>
        <p:spPr>
          <a:xfrm>
            <a:off x="838200" y="1825625"/>
            <a:ext cx="10515600" cy="4205243"/>
          </a:xfrm>
        </p:spPr>
        <p:txBody>
          <a:bodyPr>
            <a:normAutofit/>
          </a:bodyPr>
          <a:lstStyle/>
          <a:p>
            <a:r>
              <a:rPr lang="en-US" dirty="0"/>
              <a:t>Many apps want to sign users in from both Microsoft account and Azure AD</a:t>
            </a:r>
          </a:p>
          <a:p>
            <a:pPr lvl="1"/>
            <a:r>
              <a:rPr lang="en-US" dirty="0"/>
              <a:t>Single endpoint, OpenID Connect and OAuth 2.0</a:t>
            </a:r>
          </a:p>
          <a:p>
            <a:pPr lvl="1"/>
            <a:r>
              <a:rPr lang="en-US" dirty="0"/>
              <a:t>Single SDK</a:t>
            </a:r>
          </a:p>
          <a:p>
            <a:pPr lvl="1"/>
            <a:r>
              <a:rPr lang="en-US" dirty="0"/>
              <a:t>Single end user sign in experience</a:t>
            </a:r>
          </a:p>
          <a:p>
            <a:pPr lvl="1"/>
            <a:r>
              <a:rPr lang="en-US" dirty="0"/>
              <a:t>Single app registration experience</a:t>
            </a:r>
          </a:p>
          <a:p>
            <a:endParaRPr lang="en-US" dirty="0"/>
          </a:p>
          <a:p>
            <a:r>
              <a:rPr lang="en-US" dirty="0"/>
              <a:t>Works with Microsoft Graph </a:t>
            </a:r>
          </a:p>
          <a:p>
            <a:pPr lvl="1"/>
            <a:r>
              <a:rPr lang="en-US" dirty="0"/>
              <a:t>Single API endpoint, business and consumer data</a:t>
            </a:r>
          </a:p>
        </p:txBody>
      </p:sp>
    </p:spTree>
    <p:extLst>
      <p:ext uri="{BB962C8B-B14F-4D97-AF65-F5344CB8AC3E}">
        <p14:creationId xmlns:p14="http://schemas.microsoft.com/office/powerpoint/2010/main" val="1261829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Change notifications with the Microsoft Graph API</a:t>
            </a:r>
          </a:p>
        </p:txBody>
      </p:sp>
      <p:sp>
        <p:nvSpPr>
          <p:cNvPr id="3" name="Text Placeholder 2"/>
          <p:cNvSpPr>
            <a:spLocks noGrp="1"/>
          </p:cNvSpPr>
          <p:nvPr>
            <p:ph idx="1"/>
          </p:nvPr>
        </p:nvSpPr>
        <p:spPr>
          <a:xfrm>
            <a:off x="838200" y="1825625"/>
            <a:ext cx="10515600" cy="4205243"/>
          </a:xfrm>
        </p:spPr>
        <p:txBody>
          <a:bodyPr>
            <a:normAutofit fontScale="92500" lnSpcReduction="20000"/>
          </a:bodyPr>
          <a:lstStyle/>
          <a:p>
            <a:r>
              <a:rPr lang="en-US" dirty="0"/>
              <a:t>Allows applications to be notified when data changes in the Microsoft Graph</a:t>
            </a:r>
          </a:p>
          <a:p>
            <a:endParaRPr lang="en-US" dirty="0"/>
          </a:p>
          <a:p>
            <a:r>
              <a:rPr lang="en-US" dirty="0"/>
              <a:t>Subscribe to particular notifications </a:t>
            </a:r>
          </a:p>
          <a:p>
            <a:endParaRPr lang="en-US" dirty="0"/>
          </a:p>
          <a:p>
            <a:r>
              <a:rPr lang="en-US" dirty="0"/>
              <a:t>Renew subscriptions for notifications as needed</a:t>
            </a:r>
          </a:p>
          <a:p>
            <a:endParaRPr lang="en-US" dirty="0"/>
          </a:p>
          <a:p>
            <a:r>
              <a:rPr lang="en-US" dirty="0"/>
              <a:t>Combine notifications with track changes for robust data notifications</a:t>
            </a:r>
          </a:p>
          <a:p>
            <a:endParaRPr lang="en-US" dirty="0"/>
          </a:p>
          <a:p>
            <a:r>
              <a:rPr lang="en-US" dirty="0"/>
              <a:t>Use </a:t>
            </a:r>
            <a:r>
              <a:rPr lang="en-US" dirty="0" err="1"/>
              <a:t>ngrok</a:t>
            </a:r>
            <a:r>
              <a:rPr lang="en-US" dirty="0"/>
              <a:t> to simplify local development with notifications</a:t>
            </a:r>
          </a:p>
        </p:txBody>
      </p:sp>
    </p:spTree>
    <p:extLst>
      <p:ext uri="{BB962C8B-B14F-4D97-AF65-F5344CB8AC3E}">
        <p14:creationId xmlns:p14="http://schemas.microsoft.com/office/powerpoint/2010/main" val="1007578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Change notifications with the Microsoft Graph API</a:t>
            </a:r>
          </a:p>
        </p:txBody>
      </p:sp>
      <p:sp>
        <p:nvSpPr>
          <p:cNvPr id="3" name="Text Placeholder 2"/>
          <p:cNvSpPr>
            <a:spLocks noGrp="1"/>
          </p:cNvSpPr>
          <p:nvPr>
            <p:ph idx="1"/>
          </p:nvPr>
        </p:nvSpPr>
        <p:spPr>
          <a:xfrm>
            <a:off x="838200" y="1825625"/>
            <a:ext cx="10515600" cy="4205243"/>
          </a:xfrm>
        </p:spPr>
        <p:txBody>
          <a:bodyPr>
            <a:normAutofit fontScale="85000" lnSpcReduction="20000"/>
          </a:bodyPr>
          <a:lstStyle/>
          <a:p>
            <a:r>
              <a:rPr lang="en-US" dirty="0"/>
              <a:t>Get notifications for  messages, events, contacts, users, groups, conversations, OneDrive files, alert, and more</a:t>
            </a:r>
          </a:p>
          <a:p>
            <a:endParaRPr lang="en-US" dirty="0"/>
          </a:p>
          <a:p>
            <a:r>
              <a:rPr lang="en-US" dirty="0"/>
              <a:t>Stay up to date and in-sync with data in the Microsoft Graph</a:t>
            </a:r>
          </a:p>
          <a:p>
            <a:endParaRPr lang="en-US" dirty="0"/>
          </a:p>
          <a:p>
            <a:r>
              <a:rPr lang="en-US" dirty="0"/>
              <a:t>No “polling” at regular intervals required</a:t>
            </a:r>
          </a:p>
          <a:p>
            <a:endParaRPr lang="en-US" dirty="0"/>
          </a:p>
          <a:p>
            <a:r>
              <a:rPr lang="en-US" dirty="0"/>
              <a:t>Never miss a change</a:t>
            </a:r>
          </a:p>
          <a:p>
            <a:endParaRPr lang="en-US" dirty="0"/>
          </a:p>
          <a:p>
            <a:endParaRPr lang="en-US" dirty="0"/>
          </a:p>
          <a:p>
            <a:r>
              <a:rPr lang="en-US" dirty="0"/>
              <a:t> </a:t>
            </a:r>
          </a:p>
        </p:txBody>
      </p:sp>
    </p:spTree>
    <p:extLst>
      <p:ext uri="{BB962C8B-B14F-4D97-AF65-F5344CB8AC3E}">
        <p14:creationId xmlns:p14="http://schemas.microsoft.com/office/powerpoint/2010/main" val="1114573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THENA.CUSTOMXMLID" val="{C556B207-714A-467E-AC42-E37FA114FFC3}"/>
  <p:tag name="ATHENA.CUSTOMXMLCONTENT" val="&lt;?xml version=&quot;1.0&quot;?&gt;&lt;athena xmlns=&quot;http://schemas.microsoft.com/edu/athena&quot; version=&quot;0.1.3396.0&quot;&gt;&lt;ink scale=&quot;0.5713244&quot;&gt;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lt;/ink&gt;&lt;/athena&gt;"/>
</p:tagLst>
</file>

<file path=ppt/theme/theme1.xml><?xml version="1.0" encoding="utf-8"?>
<a:theme xmlns:a="http://schemas.openxmlformats.org/drawingml/2006/main" name="base &lt;do not use&gt;">
  <a:themeElements>
    <a:clrScheme name="Custom 2">
      <a:dk1>
        <a:srgbClr val="000000"/>
      </a:dk1>
      <a:lt1>
        <a:srgbClr val="FFFFFF"/>
      </a:lt1>
      <a:dk2>
        <a:srgbClr val="44546A"/>
      </a:dk2>
      <a:lt2>
        <a:srgbClr val="E7E6E6"/>
      </a:lt2>
      <a:accent1>
        <a:srgbClr val="42145F"/>
      </a:accent1>
      <a:accent2>
        <a:srgbClr val="ED7D31"/>
      </a:accent2>
      <a:accent3>
        <a:srgbClr val="A5A5A5"/>
      </a:accent3>
      <a:accent4>
        <a:srgbClr val="FFC000"/>
      </a:accent4>
      <a:accent5>
        <a:srgbClr val="E09AD5"/>
      </a:accent5>
      <a:accent6>
        <a:srgbClr val="70AD47"/>
      </a:accent6>
      <a:hlink>
        <a:srgbClr val="0563C1"/>
      </a:hlink>
      <a:folHlink>
        <a:srgbClr val="954F72"/>
      </a:folHlink>
    </a:clrScheme>
    <a:fontScheme name="Custom 1">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365-youtube-video" id="{B0EB51F8-8948-DF42-B670-4A1F904AC7A7}" vid="{1158E47C-8B60-0C40-87A2-C71582C74F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61b79488-63fd-46f4-b1bf-09cb63d2085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09820594E7B0041BAC4DECBBC892FF9" ma:contentTypeVersion="8" ma:contentTypeDescription="Create a new document." ma:contentTypeScope="" ma:versionID="a4814d1cc1d58eee3ea03778ca413c81">
  <xsd:schema xmlns:xsd="http://www.w3.org/2001/XMLSchema" xmlns:xs="http://www.w3.org/2001/XMLSchema" xmlns:p="http://schemas.microsoft.com/office/2006/metadata/properties" xmlns:ns2="61b79488-63fd-46f4-b1bf-09cb63d2085e" targetNamespace="http://schemas.microsoft.com/office/2006/metadata/properties" ma:root="true" ma:fieldsID="40fb5444c5ccb72d5b900b723022c04a" ns2:_="">
    <xsd:import namespace="61b79488-63fd-46f4-b1bf-09cb63d2085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b79488-63fd-46f4-b1bf-09cb63d208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875BE8C-CB08-400E-A21F-2497FF16C77B}">
  <ds:schemaRefs>
    <ds:schemaRef ds:uri="http://schemas.microsoft.com/sharepoint/v3/contenttype/forms"/>
  </ds:schemaRefs>
</ds:datastoreItem>
</file>

<file path=customXml/itemProps2.xml><?xml version="1.0" encoding="utf-8"?>
<ds:datastoreItem xmlns:ds="http://schemas.openxmlformats.org/officeDocument/2006/customXml" ds:itemID="{56E9BD92-A245-451A-82D6-41724A6593BA}">
  <ds:schemaRefs>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purl.org/dc/terms/"/>
    <ds:schemaRef ds:uri="http://schemas.microsoft.com/office/2006/metadata/properties"/>
    <ds:schemaRef ds:uri="http://www.w3.org/XML/1998/namespace"/>
    <ds:schemaRef ds:uri="61b79488-63fd-46f4-b1bf-09cb63d2085e"/>
  </ds:schemaRefs>
</ds:datastoreItem>
</file>

<file path=customXml/itemProps3.xml><?xml version="1.0" encoding="utf-8"?>
<ds:datastoreItem xmlns:ds="http://schemas.openxmlformats.org/officeDocument/2006/customXml" ds:itemID="{535C360C-FC5A-43F7-BF1D-FA69DEF501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b79488-63fd-46f4-b1bf-09cb63d208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base &lt;do not use&gt;</Template>
  <TotalTime>6</TotalTime>
  <Words>5239</Words>
  <Application>Microsoft Macintosh PowerPoint</Application>
  <PresentationFormat>Widescreen</PresentationFormat>
  <Paragraphs>393</Paragraphs>
  <Slides>23</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Courier New</vt:lpstr>
      <vt:lpstr>Segoe UI</vt:lpstr>
      <vt:lpstr>Segoe UI Light</vt:lpstr>
      <vt:lpstr>Segoe UI Semibold</vt:lpstr>
      <vt:lpstr>Segoe UI Symbol</vt:lpstr>
      <vt:lpstr>Wingdings</vt:lpstr>
      <vt:lpstr>base &lt;do not use&gt;</vt:lpstr>
      <vt:lpstr>Change Notifications with Microsoft Graph</vt:lpstr>
      <vt:lpstr>Microsoft 365 Platform</vt:lpstr>
      <vt:lpstr>Microsoft Graph Gateway to your data in the Microsoft-cloud  </vt:lpstr>
      <vt:lpstr>Microsoft Graph, gateway to  Microsoft 365</vt:lpstr>
      <vt:lpstr>Accessing the Microsoft Graph</vt:lpstr>
      <vt:lpstr>Authentication Options</vt:lpstr>
      <vt:lpstr>Microsoft Account + Azure AD</vt:lpstr>
      <vt:lpstr>Change notifications with the Microsoft Graph API</vt:lpstr>
      <vt:lpstr>Change notifications with the Microsoft Graph API</vt:lpstr>
      <vt:lpstr>Example notification scenarios</vt:lpstr>
      <vt:lpstr>Get notified when user data changes</vt:lpstr>
      <vt:lpstr>DEMO</vt:lpstr>
      <vt:lpstr>Subscribe for notifications with the Microsoft Graph API</vt:lpstr>
      <vt:lpstr>Example: User updates</vt:lpstr>
      <vt:lpstr>Subscription expiry</vt:lpstr>
      <vt:lpstr>Example: Renewing a subscription</vt:lpstr>
      <vt:lpstr>Subscription management endpoints</vt:lpstr>
      <vt:lpstr>DEMO</vt:lpstr>
      <vt:lpstr>Track Changes with the  Microsoft Graph API</vt:lpstr>
      <vt:lpstr>Example: User track changes </vt:lpstr>
      <vt:lpstr>Use change notifications + track  changes together</vt:lpstr>
      <vt:lpstr>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 Notifications with Microsoft Graph</dc:title>
  <dc:creator>Andrew Connell</dc:creator>
  <cp:lastModifiedBy>Andrew Connell</cp:lastModifiedBy>
  <cp:revision>1</cp:revision>
  <dcterms:created xsi:type="dcterms:W3CDTF">2021-05-27T13:42:28Z</dcterms:created>
  <dcterms:modified xsi:type="dcterms:W3CDTF">2021-05-27T13:49:18Z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0x010100F09820594E7B0041BAC4DECBBC892FF9</vt:lpwstr>
  </property>
</Properties>
</file>