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1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2" autoAdjust="0"/>
    <p:restoredTop sz="94660"/>
  </p:normalViewPr>
  <p:slideViewPr>
    <p:cSldViewPr snapToGrid="0">
      <p:cViewPr>
        <p:scale>
          <a:sx n="100" d="100"/>
          <a:sy n="100" d="100"/>
        </p:scale>
        <p:origin x="-29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7BDC-C8AF-EBD7-B9E1-E8626888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0123A-F494-A799-931D-1E489B74A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D9F9E-5E5A-E7ED-87F3-C2058833C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1F484-142A-2B00-45E2-C1E69983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4CA2-5179-261A-5377-23CBE200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07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F0F60-8302-E499-E291-98B3B0F2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2A5C13-1764-B90A-2BB1-B1B073574D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6A58F-503F-D8CD-68AF-EBEBEDE2A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49543-C0EA-E2EC-2698-068BD9A3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29C20-3057-4121-DEA2-F83ECD07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61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86381A-2EFC-D394-D5B4-088CADDAC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EFAC2-A3A8-3077-9607-98595D5D8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2CF42-FD4F-CE3B-FDD0-DB3A85C94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17B83-81AB-81EB-BC96-4C648606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13FF5-063B-2DE9-3324-1C4E6DACB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6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333A6-93D0-4871-E4CA-5BA7CC5B5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533AB-FDED-D131-A243-41CFE0C5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3D81F-E980-F198-F69C-4026C1167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D7FC5-94A4-D40D-FE41-76EFE9768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815B4-2D3A-7D1C-85DA-096B5F72D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6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DD5F6-7DEB-2AEC-CA3F-7E3638FF3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04AB9-EA52-0356-FC87-7001994DC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AB68-4C23-EB3D-AC5F-A5C3F02F0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2FA0B-27FC-08E5-E874-54CF47522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6A066-EE1F-020D-51B3-479690C1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7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CA30-3D8F-71CA-0B16-5A9965713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375D0-0579-7119-9487-26919229F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9B137-019B-C7FF-69C9-A8D2DDB88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B4F0-6639-0974-EF37-96F9E56F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F919D4-D736-7D74-DB65-5F661C8CF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4F95D-B9A1-23C3-FEC8-384CF4846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112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917B-B338-4787-E6EC-956BD4333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65738-C3E8-8594-A5F7-9B2B75BE0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3F8A-C93C-4887-BCEE-1FAA020DC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293D7A-B8C3-FBC0-BC9D-DE8C3BF40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24368D-0AFE-3B2A-3B22-7A04752126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FB7B0-35B1-6F24-92D3-31800365B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AD1585-CCF9-3576-224D-D805CF63B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66392-39CA-C661-0CD1-0090DC51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13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6EB2D-E258-2188-C027-0CC740096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EC6CC-ED09-9972-1320-FAE5DF98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A1B0F-945F-DF43-FF28-C1CD5366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C81C3E-588E-92A3-50D2-44AD949D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41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37509D-F35F-54EF-44BF-51DE44CD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539710-6953-7383-A3D7-F14851B68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51220-C805-EFEB-085F-D213E449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20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F858E-27FD-70FD-8C18-5EE6DF7B8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57DE9-38C0-21C2-87F5-C1F434393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3C220-BC67-0422-BD89-0C1E07BEE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C8D7A-D14E-7165-1494-721357BB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20557-5FD0-49D1-3CB3-07E266390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243C7-01F1-9600-E60D-FFBDD1A1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03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E94-9596-8DF8-98DC-799A24CE5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E11256-094B-4317-3AA4-3BDD2D620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2D4612-E6FE-11B6-5FA4-67C50126D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E0893-14DD-5423-123C-3550F6C2E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924BD-5BE7-4D7D-9D88-153A07FFE0E3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A536F-83FE-16F5-CBF9-C6F6F6958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AED70-ED02-018D-BD37-528CF3BA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FF0F8-B87D-483E-A1B8-E78D0A1DA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28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470A75-AF27-73A5-B528-5950E756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C34A2-80E8-769A-728B-6C27C025F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49119-2B0F-8DBD-8910-9711C1977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9F6924BD-5BE7-4D7D-9D88-153A07FFE0E3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702FC-B489-0671-28EE-02A24CB1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753ED-5E28-C566-D070-507DDAE47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scadia Mono SemiLight" panose="020B0609020000020004" pitchFamily="49" charset="0"/>
                <a:cs typeface="Cascadia Mono SemiLight" panose="020B0609020000020004" pitchFamily="49" charset="0"/>
              </a:defRPr>
            </a:lvl1pPr>
          </a:lstStyle>
          <a:p>
            <a:fld id="{8F9FF0F8-B87D-483E-A1B8-E78D0A1DA9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974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Cascadia Mono SemiLight" panose="020B0609020000020004" pitchFamily="49" charset="0"/>
          <a:ea typeface="+mj-ea"/>
          <a:cs typeface="Cascadia Mono SemiLight" panose="020B06090200000200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scadia Mono SemiLight" panose="020B0609020000020004" pitchFamily="49" charset="0"/>
          <a:ea typeface="+mn-ea"/>
          <a:cs typeface="Cascadia Mono SemiLight" panose="020B0609020000020004" pitchFamily="49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4A41-A8CF-512C-1052-03238DD29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Project: </a:t>
            </a:r>
            <a:r>
              <a:rPr lang="en-US" dirty="0" err="1"/>
              <a:t>PreVir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590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1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7C72232-618E-5588-AC0F-5BE8C7D06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792" y="1553806"/>
            <a:ext cx="5436876" cy="493906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600" b="1" dirty="0"/>
              <a:t> Build the hydrodynamic Model</a:t>
            </a:r>
            <a:endParaRPr lang="en-US" sz="3600" dirty="0"/>
          </a:p>
          <a:p>
            <a:r>
              <a:rPr lang="en-US" sz="3600" dirty="0"/>
              <a:t>Create/acquire the digital map for the estuaries.</a:t>
            </a:r>
          </a:p>
          <a:p>
            <a:r>
              <a:rPr lang="en-US" sz="3600" dirty="0"/>
              <a:t>Set up the physical forces driving water movement (tides, river flow, etc.).</a:t>
            </a:r>
          </a:p>
          <a:p>
            <a:r>
              <a:rPr lang="en-US" sz="3600" dirty="0"/>
              <a:t>Run initial simulations to ensure the model is stable before adding biology.</a:t>
            </a:r>
          </a:p>
          <a:p>
            <a:pPr marL="0" indent="0">
              <a:buNone/>
            </a:pPr>
            <a:r>
              <a:rPr lang="en-US" sz="3600" b="1" dirty="0"/>
              <a:t>2. Develop the virus &amp; shellfish modules</a:t>
            </a:r>
            <a:endParaRPr lang="en-US" sz="3600" dirty="0"/>
          </a:p>
          <a:p>
            <a:r>
              <a:rPr lang="en-US" sz="3600" b="1" dirty="0"/>
              <a:t>Water quality model:</a:t>
            </a:r>
            <a:endParaRPr lang="en-US" sz="3600" dirty="0"/>
          </a:p>
          <a:p>
            <a:pPr lvl="1"/>
            <a:r>
              <a:rPr lang="en-US" sz="3200" dirty="0"/>
              <a:t>Integrate the virus decay formulas from WP3 lab data (based on temp/light).</a:t>
            </a:r>
          </a:p>
          <a:p>
            <a:pPr lvl="1"/>
            <a:r>
              <a:rPr lang="en-US" sz="3200" dirty="0"/>
              <a:t>Add parameters for how viruses attach to sediment particles.</a:t>
            </a:r>
          </a:p>
          <a:p>
            <a:pPr lvl="1"/>
            <a:r>
              <a:rPr lang="en-US" sz="3200" dirty="0"/>
              <a:t>Connect this virus tracking module to the hydrodynamic model.</a:t>
            </a:r>
          </a:p>
          <a:p>
            <a:r>
              <a:rPr lang="en-US" sz="3600" b="1" dirty="0"/>
              <a:t>Shellfish uptake module:</a:t>
            </a:r>
            <a:endParaRPr lang="en-US" sz="3600" dirty="0"/>
          </a:p>
          <a:p>
            <a:pPr lvl="1"/>
            <a:r>
              <a:rPr lang="en-US" sz="3200" dirty="0"/>
              <a:t>Code the biological rules for how oysters filter and accumulate viruses.</a:t>
            </a:r>
          </a:p>
          <a:p>
            <a:pPr lvl="1"/>
            <a:r>
              <a:rPr lang="en-US" sz="3200" dirty="0"/>
              <a:t>Integrate the module so it acts as a virus sink in the water model.</a:t>
            </a:r>
          </a:p>
          <a:p>
            <a:pPr lvl="1"/>
            <a:r>
              <a:rPr lang="en-US" sz="3200" dirty="0"/>
              <a:t>Prepare it for validation against the real oyster data from WP2.</a:t>
            </a:r>
          </a:p>
          <a:p>
            <a:pPr marL="0" indent="0">
              <a:buNone/>
            </a:pPr>
            <a:r>
              <a:rPr lang="en-US" sz="3600" b="1" dirty="0"/>
              <a:t>3. Calibrate and validate</a:t>
            </a:r>
            <a:endParaRPr lang="en-US" sz="3600" dirty="0"/>
          </a:p>
          <a:p>
            <a:r>
              <a:rPr lang="en-US" sz="3600" dirty="0"/>
              <a:t>Align model with measurements for both water and shellfish.</a:t>
            </a:r>
          </a:p>
          <a:p>
            <a:r>
              <a:rPr lang="en-US" sz="3600" dirty="0"/>
              <a:t>Analyze which factors (like specific decay rates or filtration efficiency) have the most significant impact on the results.</a:t>
            </a:r>
          </a:p>
          <a:p>
            <a:pPr marL="0" indent="0">
              <a:buNone/>
            </a:pPr>
            <a:r>
              <a:rPr lang="en-US" sz="3600" b="1" dirty="0"/>
              <a:t>4. Run scenarios</a:t>
            </a:r>
            <a:endParaRPr lang="en-US" sz="3600" dirty="0"/>
          </a:p>
          <a:p>
            <a:r>
              <a:rPr lang="en-US" sz="3600" dirty="0"/>
              <a:t>Set up and simulate various "what if" scenarios (e.g., major rainfall events, wastewater spills).</a:t>
            </a:r>
          </a:p>
          <a:p>
            <a:r>
              <a:rPr lang="en-US" sz="3600" dirty="0"/>
              <a:t>Generate the final project outputs, such as predictive contamination maps and risk assessment charts.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ACA577-313F-E9A3-64DE-9B7A1053D6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89" y="55222"/>
            <a:ext cx="5365682" cy="68027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938372-EBF8-BF5E-C50C-FA4229E2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355" y="228243"/>
            <a:ext cx="8014252" cy="1325563"/>
          </a:xfrm>
        </p:spPr>
        <p:txBody>
          <a:bodyPr/>
          <a:lstStyle/>
          <a:p>
            <a:r>
              <a:rPr lang="en-US" dirty="0"/>
              <a:t>Modelling concept.</a:t>
            </a:r>
          </a:p>
        </p:txBody>
      </p:sp>
    </p:spTree>
    <p:extLst>
      <p:ext uri="{BB962C8B-B14F-4D97-AF65-F5344CB8AC3E}">
        <p14:creationId xmlns:p14="http://schemas.microsoft.com/office/powerpoint/2010/main" val="3940635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2975</TotalTime>
  <Words>219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Cascadia Mono SemiLight</vt:lpstr>
      <vt:lpstr>Office Theme</vt:lpstr>
      <vt:lpstr>Project: PreVir</vt:lpstr>
      <vt:lpstr>Modelling concept.</vt:lpstr>
    </vt:vector>
  </TitlesOfParts>
  <Company>Wageningen University and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Peeters, Stijn1</dc:creator>
  <cp:lastModifiedBy>Peeters, Stijn1</cp:lastModifiedBy>
  <cp:revision>7</cp:revision>
  <dcterms:created xsi:type="dcterms:W3CDTF">2025-08-21T12:00:58Z</dcterms:created>
  <dcterms:modified xsi:type="dcterms:W3CDTF">2025-09-09T19:02:19Z</dcterms:modified>
</cp:coreProperties>
</file>