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7BDC-C8AF-EBD7-B9E1-E8626888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0123A-F494-A799-931D-1E489B74A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D9F9E-5E5A-E7ED-87F3-C2058833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F484-142A-2B00-45E2-C1E69983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4CA2-5179-261A-5377-23CBE200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0F60-8302-E499-E291-98B3B0F2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A5C13-1764-B90A-2BB1-B1B07357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A58F-503F-D8CD-68AF-EBEBEDE2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9543-C0EA-E2EC-2698-068BD9A3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29C20-3057-4121-DEA2-F83ECD07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6381A-2EFC-D394-D5B4-088CADDAC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EFAC2-A3A8-3077-9607-98595D5D8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2CF42-FD4F-CE3B-FDD0-DB3A85C9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7B83-81AB-81EB-BC96-4C648606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13FF5-063B-2DE9-3324-1C4E6DAC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33A6-93D0-4871-E4CA-5BA7CC5B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33AB-FDED-D131-A243-41CFE0C5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3D81F-E980-F198-F69C-4026C116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D7FC5-94A4-D40D-FE41-76EFE976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15B4-2D3A-7D1C-85DA-096B5F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2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D5F6-7DEB-2AEC-CA3F-7E3638FF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04AB9-EA52-0356-FC87-7001994DC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AB68-4C23-EB3D-AC5F-A5C3F02F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2FA0B-27FC-08E5-E874-54CF4752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A066-EE1F-020D-51B3-479690C1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7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CA30-3D8F-71CA-0B16-5A996571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75D0-0579-7119-9487-26919229F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9B137-019B-C7FF-69C9-A8D2DDB88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FB4F0-6639-0974-EF37-96F9E56F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919D4-D736-7D74-DB65-5F661C8C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4F95D-B9A1-23C3-FEC8-384CF484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1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917B-B338-4787-E6EC-956BD433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65738-C3E8-8594-A5F7-9B2B75BE0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E3F8A-C93C-4887-BCEE-1FAA020DC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93D7A-B8C3-FBC0-BC9D-DE8C3BF40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4368D-0AFE-3B2A-3B22-7A0475212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FB7B0-35B1-6F24-92D3-31800365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D1585-CCF9-3576-224D-D805CF63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66392-39CA-C661-0CD1-0090DC51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EB2D-E258-2188-C027-0CC74009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EC6CC-ED09-9972-1320-FAE5DF98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A1B0F-945F-DF43-FF28-C1CD5366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81C3E-588E-92A3-50D2-44AD949D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1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7509D-F35F-54EF-44BF-51DE44CD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39710-6953-7383-A3D7-F14851B6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51220-C805-EFEB-085F-D213E449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858E-27FD-70FD-8C18-5EE6DF7B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57DE9-38C0-21C2-87F5-C1F43439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3C220-BC67-0422-BD89-0C1E07BEE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C8D7A-D14E-7165-1494-721357BB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20557-5FD0-49D1-3CB3-07E26639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243C7-01F1-9600-E60D-FFBDD1A1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3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FE94-9596-8DF8-98DC-799A24CE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11256-094B-4317-3AA4-3BDD2D620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D4612-E6FE-11B6-5FA4-67C50126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E0893-14DD-5423-123C-3550F6C2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A536F-83FE-16F5-CBF9-C6F6F695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AED70-ED02-018D-BD37-528CF3B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70A75-AF27-73A5-B528-5950E756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C34A2-80E8-769A-728B-6C27C025F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9119-2B0F-8DBD-8910-9711C1977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defRPr>
            </a:lvl1pPr>
          </a:lstStyle>
          <a:p>
            <a:fld id="{9F6924BD-5BE7-4D7D-9D88-153A07FFE0E3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02FC-B489-0671-28EE-02A24CB19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753ED-5E28-C566-D070-507DDAE47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defRPr>
            </a:lvl1pPr>
          </a:lstStyle>
          <a:p>
            <a:fld id="{8F9FF0F8-B87D-483E-A1B8-E78D0A1DA9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7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scadia Mono SemiLight" panose="020B0609020000020004" pitchFamily="49" charset="0"/>
          <a:ea typeface="+mj-ea"/>
          <a:cs typeface="Cascadia Mono SemiLight" panose="020B06090200000200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ascadia Mono SemiLight" panose="020B0609020000020004" pitchFamily="49" charset="0"/>
          <a:ea typeface="+mn-ea"/>
          <a:cs typeface="Cascadia Mono SemiLight" panose="020B06090200000200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scadia Mono SemiLight" panose="020B0609020000020004" pitchFamily="49" charset="0"/>
          <a:ea typeface="+mn-ea"/>
          <a:cs typeface="Cascadia Mono SemiLight" panose="020B06090200000200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scadia Mono SemiLight" panose="020B0609020000020004" pitchFamily="49" charset="0"/>
          <a:ea typeface="+mn-ea"/>
          <a:cs typeface="Cascadia Mono SemiLight" panose="020B06090200000200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scadia Mono SemiLight" panose="020B0609020000020004" pitchFamily="49" charset="0"/>
          <a:ea typeface="+mn-ea"/>
          <a:cs typeface="Cascadia Mono SemiLight" panose="020B06090200000200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scadia Mono SemiLight" panose="020B0609020000020004" pitchFamily="49" charset="0"/>
          <a:ea typeface="+mn-ea"/>
          <a:cs typeface="Cascadia Mono SemiLight" panose="020B06090200000200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4A41-A8CF-512C-1052-03238DD29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previr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9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C73BF5-AB70-3334-4949-07C972AF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33843" cy="697858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C72232-618E-5588-AC0F-5BE8C7D0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160" y="1690688"/>
            <a:ext cx="4477258" cy="493906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600" b="1" dirty="0"/>
              <a:t> Build the Hydrodynamic Model</a:t>
            </a:r>
            <a:endParaRPr lang="en-US" sz="3600" dirty="0"/>
          </a:p>
          <a:p>
            <a:r>
              <a:rPr lang="en-US" sz="3600" dirty="0"/>
              <a:t>Create/acquire the digital map for the estuaries.</a:t>
            </a:r>
          </a:p>
          <a:p>
            <a:r>
              <a:rPr lang="en-US" sz="3600" dirty="0"/>
              <a:t>Set up the physical forces driving water movement (tides, river flow, etc.).</a:t>
            </a:r>
          </a:p>
          <a:p>
            <a:r>
              <a:rPr lang="en-US" sz="3600" dirty="0"/>
              <a:t>Run initial simulations to ensure the model is stable before adding biology.</a:t>
            </a:r>
          </a:p>
          <a:p>
            <a:pPr marL="0" indent="0">
              <a:buNone/>
            </a:pPr>
            <a:r>
              <a:rPr lang="en-US" sz="3600" b="1" dirty="0"/>
              <a:t>2. Develop the virus &amp; shellfish modules</a:t>
            </a:r>
            <a:endParaRPr lang="en-US" sz="3600" dirty="0"/>
          </a:p>
          <a:p>
            <a:r>
              <a:rPr lang="en-US" sz="3600" b="1" dirty="0"/>
              <a:t>Water quality model:</a:t>
            </a:r>
            <a:endParaRPr lang="en-US" sz="3600" dirty="0"/>
          </a:p>
          <a:p>
            <a:pPr lvl="1"/>
            <a:r>
              <a:rPr lang="en-US" sz="3200" dirty="0"/>
              <a:t>Integrate the virus decay formulas from WP3 lab data (based on temp/light).</a:t>
            </a:r>
          </a:p>
          <a:p>
            <a:pPr lvl="1"/>
            <a:r>
              <a:rPr lang="en-US" sz="3200" dirty="0"/>
              <a:t>Add parameters for how viruses attach to sediment particles.</a:t>
            </a:r>
          </a:p>
          <a:p>
            <a:pPr lvl="1"/>
            <a:r>
              <a:rPr lang="en-US" sz="3200" dirty="0"/>
              <a:t>Connect this virus tracking module to the hydrodynamic model.</a:t>
            </a:r>
          </a:p>
          <a:p>
            <a:r>
              <a:rPr lang="en-US" sz="3600" b="1" dirty="0"/>
              <a:t>Shellfish uptake module:</a:t>
            </a:r>
            <a:endParaRPr lang="en-US" sz="3600" dirty="0"/>
          </a:p>
          <a:p>
            <a:pPr lvl="1"/>
            <a:r>
              <a:rPr lang="en-US" sz="3200" dirty="0"/>
              <a:t>Code the biological rules for how oysters filter and accumulate viruses.</a:t>
            </a:r>
          </a:p>
          <a:p>
            <a:pPr lvl="1"/>
            <a:r>
              <a:rPr lang="en-US" sz="3200" dirty="0"/>
              <a:t>Integrate the module so it acts as a virus sink in the water model.</a:t>
            </a:r>
          </a:p>
          <a:p>
            <a:pPr lvl="1"/>
            <a:r>
              <a:rPr lang="en-US" sz="3200" dirty="0"/>
              <a:t>Prepare it for validation against the real oyster data from WP2.</a:t>
            </a:r>
          </a:p>
          <a:p>
            <a:pPr marL="0" indent="0">
              <a:buNone/>
            </a:pPr>
            <a:r>
              <a:rPr lang="en-US" sz="3600" b="1" dirty="0"/>
              <a:t>3. Calibrate and validate</a:t>
            </a:r>
            <a:endParaRPr lang="en-US" sz="3600" dirty="0"/>
          </a:p>
          <a:p>
            <a:r>
              <a:rPr lang="en-US" sz="3600" dirty="0"/>
              <a:t>Align model with measurements for both water and shellfish.</a:t>
            </a:r>
          </a:p>
          <a:p>
            <a:r>
              <a:rPr lang="en-US" sz="3600" dirty="0"/>
              <a:t>Analyze which factors (like specific decay rates or filtration efficiency) have the most significant impact on the results.</a:t>
            </a:r>
          </a:p>
          <a:p>
            <a:pPr marL="0" indent="0">
              <a:buNone/>
            </a:pPr>
            <a:r>
              <a:rPr lang="en-US" sz="3600" b="1" dirty="0"/>
              <a:t>4. Run Predictive Scenarios</a:t>
            </a:r>
            <a:endParaRPr lang="en-US" sz="3600" dirty="0"/>
          </a:p>
          <a:p>
            <a:r>
              <a:rPr lang="en-US" sz="3600" dirty="0"/>
              <a:t>Set up and simulate various "what if" scenarios (e.g., major rainfall events, wastewater spills).</a:t>
            </a:r>
          </a:p>
          <a:p>
            <a:r>
              <a:rPr lang="en-US" sz="3600" dirty="0"/>
              <a:t>Generate the final project outputs, such as predictive contamination maps and risk assessment charts.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38372-EBF8-BF5E-C50C-FA4229E2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548" y="365125"/>
            <a:ext cx="8014252" cy="1325563"/>
          </a:xfrm>
        </p:spPr>
        <p:txBody>
          <a:bodyPr/>
          <a:lstStyle/>
          <a:p>
            <a:r>
              <a:rPr lang="en-US" dirty="0"/>
              <a:t>Modelling concept.</a:t>
            </a:r>
          </a:p>
        </p:txBody>
      </p:sp>
    </p:spTree>
    <p:extLst>
      <p:ext uri="{BB962C8B-B14F-4D97-AF65-F5344CB8AC3E}">
        <p14:creationId xmlns:p14="http://schemas.microsoft.com/office/powerpoint/2010/main" val="394063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220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Cascadia Mono SemiLight</vt:lpstr>
      <vt:lpstr>Office Theme</vt:lpstr>
      <vt:lpstr>Project: previr</vt:lpstr>
      <vt:lpstr>Modelling concept.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Peeters, Stijn1</dc:creator>
  <cp:lastModifiedBy>Peeters, Stijn1</cp:lastModifiedBy>
  <cp:revision>6</cp:revision>
  <dcterms:created xsi:type="dcterms:W3CDTF">2025-08-21T12:00:58Z</dcterms:created>
  <dcterms:modified xsi:type="dcterms:W3CDTF">2025-09-08T19:18:45Z</dcterms:modified>
</cp:coreProperties>
</file>