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42" r:id="rId2"/>
    <p:sldId id="470" r:id="rId3"/>
    <p:sldId id="467" r:id="rId4"/>
    <p:sldId id="471" r:id="rId5"/>
    <p:sldId id="468" r:id="rId6"/>
    <p:sldId id="469" r:id="rId7"/>
    <p:sldId id="543" r:id="rId8"/>
    <p:sldId id="494" r:id="rId9"/>
    <p:sldId id="472" r:id="rId10"/>
    <p:sldId id="473" r:id="rId11"/>
    <p:sldId id="474" r:id="rId12"/>
    <p:sldId id="475" r:id="rId13"/>
    <p:sldId id="476" r:id="rId14"/>
    <p:sldId id="495" r:id="rId15"/>
    <p:sldId id="477" r:id="rId16"/>
    <p:sldId id="478" r:id="rId17"/>
    <p:sldId id="479" r:id="rId18"/>
    <p:sldId id="480" r:id="rId19"/>
    <p:sldId id="482" r:id="rId20"/>
    <p:sldId id="481" r:id="rId21"/>
    <p:sldId id="483" r:id="rId22"/>
    <p:sldId id="484" r:id="rId23"/>
    <p:sldId id="485" r:id="rId24"/>
    <p:sldId id="497" r:id="rId25"/>
    <p:sldId id="486" r:id="rId26"/>
    <p:sldId id="498" r:id="rId27"/>
    <p:sldId id="487" r:id="rId28"/>
    <p:sldId id="488" r:id="rId29"/>
    <p:sldId id="491" r:id="rId30"/>
    <p:sldId id="492" r:id="rId31"/>
    <p:sldId id="489" r:id="rId32"/>
    <p:sldId id="490" r:id="rId33"/>
    <p:sldId id="493" r:id="rId34"/>
    <p:sldId id="541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26055D0-3C36-4B53-BD0C-74A0CBE842FA}">
          <p14:sldIdLst>
            <p14:sldId id="542"/>
            <p14:sldId id="470"/>
            <p14:sldId id="467"/>
            <p14:sldId id="471"/>
            <p14:sldId id="468"/>
            <p14:sldId id="469"/>
            <p14:sldId id="543"/>
            <p14:sldId id="494"/>
            <p14:sldId id="472"/>
            <p14:sldId id="473"/>
            <p14:sldId id="474"/>
            <p14:sldId id="475"/>
            <p14:sldId id="476"/>
            <p14:sldId id="495"/>
            <p14:sldId id="477"/>
            <p14:sldId id="478"/>
            <p14:sldId id="479"/>
            <p14:sldId id="480"/>
            <p14:sldId id="482"/>
            <p14:sldId id="481"/>
            <p14:sldId id="483"/>
            <p14:sldId id="484"/>
            <p14:sldId id="485"/>
            <p14:sldId id="497"/>
            <p14:sldId id="486"/>
            <p14:sldId id="498"/>
            <p14:sldId id="487"/>
            <p14:sldId id="488"/>
            <p14:sldId id="491"/>
            <p14:sldId id="492"/>
            <p14:sldId id="489"/>
            <p14:sldId id="490"/>
            <p14:sldId id="493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E21A1F"/>
    <a:srgbClr val="B72221"/>
    <a:srgbClr val="E0952F"/>
    <a:srgbClr val="F7941E"/>
    <a:srgbClr val="150F42"/>
    <a:srgbClr val="F6F6F6"/>
    <a:srgbClr val="DC912B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6" autoAdjust="0"/>
    <p:restoredTop sz="93844" autoAdjust="0"/>
  </p:normalViewPr>
  <p:slideViewPr>
    <p:cSldViewPr snapToGrid="0">
      <p:cViewPr varScale="1">
        <p:scale>
          <a:sx n="154" d="100"/>
          <a:sy n="154" d="100"/>
        </p:scale>
        <p:origin x="40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Kümmel" userId="e97da293-37b5-4b33-a9de-e1f275b4838c" providerId="ADAL" clId="{9295768F-A7AB-4FB3-BA9F-996AC0F4062A}"/>
    <pc:docChg chg="addSld delSld modSld modMainMaster modSection">
      <pc:chgData name="Christian Kümmel" userId="e97da293-37b5-4b33-a9de-e1f275b4838c" providerId="ADAL" clId="{9295768F-A7AB-4FB3-BA9F-996AC0F4062A}" dt="2019-09-22T13:31:57.459" v="241" actId="20577"/>
      <pc:docMkLst>
        <pc:docMk/>
      </pc:docMkLst>
      <pc:sldChg chg="del">
        <pc:chgData name="Christian Kümmel" userId="e97da293-37b5-4b33-a9de-e1f275b4838c" providerId="ADAL" clId="{9295768F-A7AB-4FB3-BA9F-996AC0F4062A}" dt="2019-09-22T13:27:33.610" v="0" actId="2696"/>
        <pc:sldMkLst>
          <pc:docMk/>
          <pc:sldMk cId="2886427592" sldId="467"/>
        </pc:sldMkLst>
      </pc:sldChg>
      <pc:sldChg chg="modSp add">
        <pc:chgData name="Christian Kümmel" userId="e97da293-37b5-4b33-a9de-e1f275b4838c" providerId="ADAL" clId="{9295768F-A7AB-4FB3-BA9F-996AC0F4062A}" dt="2019-09-22T13:30:45.965" v="132" actId="1036"/>
        <pc:sldMkLst>
          <pc:docMk/>
          <pc:sldMk cId="3213979728" sldId="468"/>
        </pc:sldMkLst>
        <pc:grpChg chg="mod">
          <ac:chgData name="Christian Kümmel" userId="e97da293-37b5-4b33-a9de-e1f275b4838c" providerId="ADAL" clId="{9295768F-A7AB-4FB3-BA9F-996AC0F4062A}" dt="2019-09-22T13:30:45.965" v="132" actId="1036"/>
          <ac:grpSpMkLst>
            <pc:docMk/>
            <pc:sldMk cId="3213979728" sldId="468"/>
            <ac:grpSpMk id="5" creationId="{0E218C5E-E1AF-4E96-934B-1DB129CC0C75}"/>
          </ac:grpSpMkLst>
        </pc:grpChg>
        <pc:grpChg chg="mod">
          <ac:chgData name="Christian Kümmel" userId="e97da293-37b5-4b33-a9de-e1f275b4838c" providerId="ADAL" clId="{9295768F-A7AB-4FB3-BA9F-996AC0F4062A}" dt="2019-09-22T13:30:45.965" v="132" actId="1036"/>
          <ac:grpSpMkLst>
            <pc:docMk/>
            <pc:sldMk cId="3213979728" sldId="468"/>
            <ac:grpSpMk id="9" creationId="{D7E9521C-14B1-4734-B251-E013BBE02F53}"/>
          </ac:grpSpMkLst>
        </pc:grpChg>
        <pc:grpChg chg="mod">
          <ac:chgData name="Christian Kümmel" userId="e97da293-37b5-4b33-a9de-e1f275b4838c" providerId="ADAL" clId="{9295768F-A7AB-4FB3-BA9F-996AC0F4062A}" dt="2019-09-22T13:30:45.965" v="132" actId="1036"/>
          <ac:grpSpMkLst>
            <pc:docMk/>
            <pc:sldMk cId="3213979728" sldId="468"/>
            <ac:grpSpMk id="12" creationId="{D4DD1F32-BBFA-4A33-82ED-8D5896CB99F5}"/>
          </ac:grpSpMkLst>
        </pc:grpChg>
        <pc:grpChg chg="mod">
          <ac:chgData name="Christian Kümmel" userId="e97da293-37b5-4b33-a9de-e1f275b4838c" providerId="ADAL" clId="{9295768F-A7AB-4FB3-BA9F-996AC0F4062A}" dt="2019-09-22T13:30:45.965" v="132" actId="1036"/>
          <ac:grpSpMkLst>
            <pc:docMk/>
            <pc:sldMk cId="3213979728" sldId="468"/>
            <ac:grpSpMk id="15" creationId="{2EEA81C1-DCAC-4189-BDA4-A2A3F2369025}"/>
          </ac:grpSpMkLst>
        </pc:grpChg>
        <pc:grpChg chg="mod">
          <ac:chgData name="Christian Kümmel" userId="e97da293-37b5-4b33-a9de-e1f275b4838c" providerId="ADAL" clId="{9295768F-A7AB-4FB3-BA9F-996AC0F4062A}" dt="2019-09-22T13:30:45.965" v="132" actId="1036"/>
          <ac:grpSpMkLst>
            <pc:docMk/>
            <pc:sldMk cId="3213979728" sldId="468"/>
            <ac:grpSpMk id="18" creationId="{F589A4B7-8363-47BC-8257-BE5FC925E633}"/>
          </ac:grpSpMkLst>
        </pc:grpChg>
      </pc:sldChg>
      <pc:sldChg chg="add">
        <pc:chgData name="Christian Kümmel" userId="e97da293-37b5-4b33-a9de-e1f275b4838c" providerId="ADAL" clId="{9295768F-A7AB-4FB3-BA9F-996AC0F4062A}" dt="2019-09-22T13:27:59.129" v="3"/>
        <pc:sldMkLst>
          <pc:docMk/>
          <pc:sldMk cId="2652508617" sldId="469"/>
        </pc:sldMkLst>
      </pc:sldChg>
      <pc:sldChg chg="modSp">
        <pc:chgData name="Christian Kümmel" userId="e97da293-37b5-4b33-a9de-e1f275b4838c" providerId="ADAL" clId="{9295768F-A7AB-4FB3-BA9F-996AC0F4062A}" dt="2019-09-22T13:31:02.347" v="134" actId="1076"/>
        <pc:sldMkLst>
          <pc:docMk/>
          <pc:sldMk cId="1723919025" sldId="470"/>
        </pc:sldMkLst>
        <pc:spChg chg="mod">
          <ac:chgData name="Christian Kümmel" userId="e97da293-37b5-4b33-a9de-e1f275b4838c" providerId="ADAL" clId="{9295768F-A7AB-4FB3-BA9F-996AC0F4062A}" dt="2019-09-22T13:31:02.347" v="134" actId="1076"/>
          <ac:spMkLst>
            <pc:docMk/>
            <pc:sldMk cId="1723919025" sldId="470"/>
            <ac:spMk id="3" creationId="{00000000-0000-0000-0000-000000000000}"/>
          </ac:spMkLst>
        </pc:spChg>
      </pc:sldChg>
      <pc:sldChg chg="add">
        <pc:chgData name="Christian Kümmel" userId="e97da293-37b5-4b33-a9de-e1f275b4838c" providerId="ADAL" clId="{9295768F-A7AB-4FB3-BA9F-996AC0F4062A}" dt="2019-09-22T13:27:59.129" v="3"/>
        <pc:sldMkLst>
          <pc:docMk/>
          <pc:sldMk cId="161308932" sldId="471"/>
        </pc:sldMkLst>
      </pc:sldChg>
      <pc:sldChg chg="add">
        <pc:chgData name="Christian Kümmel" userId="e97da293-37b5-4b33-a9de-e1f275b4838c" providerId="ADAL" clId="{9295768F-A7AB-4FB3-BA9F-996AC0F4062A}" dt="2019-09-22T13:27:59.129" v="3"/>
        <pc:sldMkLst>
          <pc:docMk/>
          <pc:sldMk cId="39612656" sldId="472"/>
        </pc:sldMkLst>
      </pc:sldChg>
      <pc:sldChg chg="add">
        <pc:chgData name="Christian Kümmel" userId="e97da293-37b5-4b33-a9de-e1f275b4838c" providerId="ADAL" clId="{9295768F-A7AB-4FB3-BA9F-996AC0F4062A}" dt="2019-09-22T13:27:59.129" v="3"/>
        <pc:sldMkLst>
          <pc:docMk/>
          <pc:sldMk cId="978215187" sldId="473"/>
        </pc:sldMkLst>
      </pc:sldChg>
      <pc:sldChg chg="add">
        <pc:chgData name="Christian Kümmel" userId="e97da293-37b5-4b33-a9de-e1f275b4838c" providerId="ADAL" clId="{9295768F-A7AB-4FB3-BA9F-996AC0F4062A}" dt="2019-09-22T13:27:59.129" v="3"/>
        <pc:sldMkLst>
          <pc:docMk/>
          <pc:sldMk cId="3090653055" sldId="474"/>
        </pc:sldMkLst>
      </pc:sldChg>
      <pc:sldChg chg="del">
        <pc:chgData name="Christian Kümmel" userId="e97da293-37b5-4b33-a9de-e1f275b4838c" providerId="ADAL" clId="{9295768F-A7AB-4FB3-BA9F-996AC0F4062A}" dt="2019-09-22T13:28:05.542" v="4" actId="2696"/>
        <pc:sldMkLst>
          <pc:docMk/>
          <pc:sldMk cId="2622194375" sldId="540"/>
        </pc:sldMkLst>
      </pc:sldChg>
      <pc:sldChg chg="modSp">
        <pc:chgData name="Christian Kümmel" userId="e97da293-37b5-4b33-a9de-e1f275b4838c" providerId="ADAL" clId="{9295768F-A7AB-4FB3-BA9F-996AC0F4062A}" dt="2019-09-22T13:30:14.753" v="121" actId="20577"/>
        <pc:sldMkLst>
          <pc:docMk/>
          <pc:sldMk cId="1637313888" sldId="542"/>
        </pc:sldMkLst>
        <pc:spChg chg="mod">
          <ac:chgData name="Christian Kümmel" userId="e97da293-37b5-4b33-a9de-e1f275b4838c" providerId="ADAL" clId="{9295768F-A7AB-4FB3-BA9F-996AC0F4062A}" dt="2019-09-22T13:30:14.753" v="121" actId="20577"/>
          <ac:spMkLst>
            <pc:docMk/>
            <pc:sldMk cId="1637313888" sldId="542"/>
            <ac:spMk id="16" creationId="{0E44D167-E717-4B6A-9B42-4FD13C68A89B}"/>
          </ac:spMkLst>
        </pc:spChg>
      </pc:sldChg>
      <pc:sldChg chg="add del">
        <pc:chgData name="Christian Kümmel" userId="e97da293-37b5-4b33-a9de-e1f275b4838c" providerId="ADAL" clId="{9295768F-A7AB-4FB3-BA9F-996AC0F4062A}" dt="2019-09-22T13:27:39.213" v="2" actId="2696"/>
        <pc:sldMkLst>
          <pc:docMk/>
          <pc:sldMk cId="2743735985" sldId="543"/>
        </pc:sldMkLst>
      </pc:sldChg>
      <pc:sldChg chg="add">
        <pc:chgData name="Christian Kümmel" userId="e97da293-37b5-4b33-a9de-e1f275b4838c" providerId="ADAL" clId="{9295768F-A7AB-4FB3-BA9F-996AC0F4062A}" dt="2019-09-22T13:27:59.129" v="3"/>
        <pc:sldMkLst>
          <pc:docMk/>
          <pc:sldMk cId="3006948563" sldId="543"/>
        </pc:sldMkLst>
      </pc:sldChg>
      <pc:sldMasterChg chg="modSp">
        <pc:chgData name="Christian Kümmel" userId="e97da293-37b5-4b33-a9de-e1f275b4838c" providerId="ADAL" clId="{9295768F-A7AB-4FB3-BA9F-996AC0F4062A}" dt="2019-09-22T13:31:57.459" v="241" actId="20577"/>
        <pc:sldMasterMkLst>
          <pc:docMk/>
          <pc:sldMasterMk cId="3756959832" sldId="2147483648"/>
        </pc:sldMasterMkLst>
        <pc:spChg chg="mod">
          <ac:chgData name="Christian Kümmel" userId="e97da293-37b5-4b33-a9de-e1f275b4838c" providerId="ADAL" clId="{9295768F-A7AB-4FB3-BA9F-996AC0F4062A}" dt="2019-09-22T13:31:57.459" v="241" actId="20577"/>
          <ac:spMkLst>
            <pc:docMk/>
            <pc:sldMasterMk cId="3756959832" sldId="2147483648"/>
            <ac:spMk id="12" creationId="{00000000-0000-0000-0000-000000000000}"/>
          </ac:spMkLst>
        </pc:spChg>
      </pc:sldMasterChg>
    </pc:docChg>
  </pc:docChgLst>
  <pc:docChgLst>
    <pc:chgData name="Christian Kümmel" userId="e97da293-37b5-4b33-a9de-e1f275b4838c" providerId="ADAL" clId="{36754F4E-905C-4B66-BBAE-08E874421317}"/>
    <pc:docChg chg="modSld">
      <pc:chgData name="Christian Kümmel" userId="e97da293-37b5-4b33-a9de-e1f275b4838c" providerId="ADAL" clId="{36754F4E-905C-4B66-BBAE-08E874421317}" dt="2019-09-22T13:41:47.477" v="0"/>
      <pc:docMkLst>
        <pc:docMk/>
      </pc:docMkLst>
      <pc:sldChg chg="modSp">
        <pc:chgData name="Christian Kümmel" userId="e97da293-37b5-4b33-a9de-e1f275b4838c" providerId="ADAL" clId="{36754F4E-905C-4B66-BBAE-08E874421317}" dt="2019-09-22T13:41:47.477" v="0"/>
        <pc:sldMkLst>
          <pc:docMk/>
          <pc:sldMk cId="1637313888" sldId="542"/>
        </pc:sldMkLst>
        <pc:spChg chg="mod">
          <ac:chgData name="Christian Kümmel" userId="e97da293-37b5-4b33-a9de-e1f275b4838c" providerId="ADAL" clId="{36754F4E-905C-4B66-BBAE-08E874421317}" dt="2019-09-22T13:41:47.477" v="0"/>
          <ac:spMkLst>
            <pc:docMk/>
            <pc:sldMk cId="1637313888" sldId="542"/>
            <ac:spMk id="11" creationId="{6F7E921D-DCAE-4200-AEBB-E7C6B4FD13F3}"/>
          </ac:spMkLst>
        </pc:spChg>
      </pc:sldChg>
    </pc:docChg>
  </pc:docChgLst>
  <pc:docChgLst>
    <pc:chgData name="Christian Kümmel" userId="e97da293-37b5-4b33-a9de-e1f275b4838c" providerId="ADAL" clId="{EB73E481-12B1-4097-86AD-B9BEFE847F3E}"/>
    <pc:docChg chg="undo custSel delSld modSld modMainMaster modSection">
      <pc:chgData name="Christian Kümmel" userId="e97da293-37b5-4b33-a9de-e1f275b4838c" providerId="ADAL" clId="{EB73E481-12B1-4097-86AD-B9BEFE847F3E}" dt="2021-04-26T13:11:42.482" v="21" actId="1076"/>
      <pc:docMkLst>
        <pc:docMk/>
      </pc:docMkLst>
      <pc:sldChg chg="del">
        <pc:chgData name="Christian Kümmel" userId="e97da293-37b5-4b33-a9de-e1f275b4838c" providerId="ADAL" clId="{EB73E481-12B1-4097-86AD-B9BEFE847F3E}" dt="2021-04-26T13:09:49.816" v="0" actId="47"/>
        <pc:sldMkLst>
          <pc:docMk/>
          <pc:sldMk cId="138092359" sldId="537"/>
        </pc:sldMkLst>
      </pc:sldChg>
      <pc:sldChg chg="delSp modSp mod">
        <pc:chgData name="Christian Kümmel" userId="e97da293-37b5-4b33-a9de-e1f275b4838c" providerId="ADAL" clId="{EB73E481-12B1-4097-86AD-B9BEFE847F3E}" dt="2021-04-26T13:11:42.482" v="21" actId="1076"/>
        <pc:sldMkLst>
          <pc:docMk/>
          <pc:sldMk cId="2681020225" sldId="541"/>
        </pc:sldMkLst>
        <pc:spChg chg="del">
          <ac:chgData name="Christian Kümmel" userId="e97da293-37b5-4b33-a9de-e1f275b4838c" providerId="ADAL" clId="{EB73E481-12B1-4097-86AD-B9BEFE847F3E}" dt="2021-04-26T13:11:25.657" v="10" actId="478"/>
          <ac:spMkLst>
            <pc:docMk/>
            <pc:sldMk cId="2681020225" sldId="541"/>
            <ac:spMk id="12" creationId="{FCC99C0B-B846-4344-8B1B-A27D094EAA60}"/>
          </ac:spMkLst>
        </pc:spChg>
        <pc:spChg chg="del mod">
          <ac:chgData name="Christian Kümmel" userId="e97da293-37b5-4b33-a9de-e1f275b4838c" providerId="ADAL" clId="{EB73E481-12B1-4097-86AD-B9BEFE847F3E}" dt="2021-04-26T13:11:28.688" v="12" actId="478"/>
          <ac:spMkLst>
            <pc:docMk/>
            <pc:sldMk cId="2681020225" sldId="541"/>
            <ac:spMk id="16" creationId="{EF48CD06-AAA3-4661-886B-7DB348376EC3}"/>
          </ac:spMkLst>
        </pc:spChg>
        <pc:picChg chg="mod">
          <ac:chgData name="Christian Kümmel" userId="e97da293-37b5-4b33-a9de-e1f275b4838c" providerId="ADAL" clId="{EB73E481-12B1-4097-86AD-B9BEFE847F3E}" dt="2021-04-26T13:11:42.482" v="21" actId="1076"/>
          <ac:picMkLst>
            <pc:docMk/>
            <pc:sldMk cId="2681020225" sldId="541"/>
            <ac:picMk id="13" creationId="{26E8816F-57E5-45AE-AB34-E2CF024BC376}"/>
          </ac:picMkLst>
        </pc:picChg>
        <pc:picChg chg="mod">
          <ac:chgData name="Christian Kümmel" userId="e97da293-37b5-4b33-a9de-e1f275b4838c" providerId="ADAL" clId="{EB73E481-12B1-4097-86AD-B9BEFE847F3E}" dt="2021-04-26T13:11:40.730" v="20" actId="14100"/>
          <ac:picMkLst>
            <pc:docMk/>
            <pc:sldMk cId="2681020225" sldId="541"/>
            <ac:picMk id="14" creationId="{446CDBA7-2409-41DF-9922-417BF10E9449}"/>
          </ac:picMkLst>
        </pc:picChg>
      </pc:sldChg>
      <pc:sldChg chg="addSp delSp modSp mod">
        <pc:chgData name="Christian Kümmel" userId="e97da293-37b5-4b33-a9de-e1f275b4838c" providerId="ADAL" clId="{EB73E481-12B1-4097-86AD-B9BEFE847F3E}" dt="2021-04-26T13:10:10.078" v="6" actId="1076"/>
        <pc:sldMkLst>
          <pc:docMk/>
          <pc:sldMk cId="1637313888" sldId="542"/>
        </pc:sldMkLst>
        <pc:spChg chg="mod">
          <ac:chgData name="Christian Kümmel" userId="e97da293-37b5-4b33-a9de-e1f275b4838c" providerId="ADAL" clId="{EB73E481-12B1-4097-86AD-B9BEFE847F3E}" dt="2021-04-26T13:10:10.078" v="6" actId="1076"/>
          <ac:spMkLst>
            <pc:docMk/>
            <pc:sldMk cId="1637313888" sldId="542"/>
            <ac:spMk id="11" creationId="{6F7E921D-DCAE-4200-AEBB-E7C6B4FD13F3}"/>
          </ac:spMkLst>
        </pc:spChg>
        <pc:spChg chg="add del">
          <ac:chgData name="Christian Kümmel" userId="e97da293-37b5-4b33-a9de-e1f275b4838c" providerId="ADAL" clId="{EB73E481-12B1-4097-86AD-B9BEFE847F3E}" dt="2021-04-26T13:10:04.985" v="3" actId="478"/>
          <ac:spMkLst>
            <pc:docMk/>
            <pc:sldMk cId="1637313888" sldId="542"/>
            <ac:spMk id="12" creationId="{7B31AAD0-A1E5-4DB0-B6F7-3AAB0334415D}"/>
          </ac:spMkLst>
        </pc:spChg>
        <pc:spChg chg="add del">
          <ac:chgData name="Christian Kümmel" userId="e97da293-37b5-4b33-a9de-e1f275b4838c" providerId="ADAL" clId="{EB73E481-12B1-4097-86AD-B9BEFE847F3E}" dt="2021-04-26T13:10:04.985" v="3" actId="478"/>
          <ac:spMkLst>
            <pc:docMk/>
            <pc:sldMk cId="1637313888" sldId="542"/>
            <ac:spMk id="14" creationId="{893E6CBE-36FC-47B0-A2D8-C2E686204559}"/>
          </ac:spMkLst>
        </pc:spChg>
        <pc:spChg chg="add del">
          <ac:chgData name="Christian Kümmel" userId="e97da293-37b5-4b33-a9de-e1f275b4838c" providerId="ADAL" clId="{EB73E481-12B1-4097-86AD-B9BEFE847F3E}" dt="2021-04-26T13:10:04.985" v="3" actId="478"/>
          <ac:spMkLst>
            <pc:docMk/>
            <pc:sldMk cId="1637313888" sldId="542"/>
            <ac:spMk id="16" creationId="{0E44D167-E717-4B6A-9B42-4FD13C68A89B}"/>
          </ac:spMkLst>
        </pc:spChg>
        <pc:spChg chg="add del">
          <ac:chgData name="Christian Kümmel" userId="e97da293-37b5-4b33-a9de-e1f275b4838c" providerId="ADAL" clId="{EB73E481-12B1-4097-86AD-B9BEFE847F3E}" dt="2021-04-26T13:10:04.985" v="3" actId="478"/>
          <ac:spMkLst>
            <pc:docMk/>
            <pc:sldMk cId="1637313888" sldId="542"/>
            <ac:spMk id="21" creationId="{B46CCD1B-2A72-4289-B61F-2581911C8FE8}"/>
          </ac:spMkLst>
        </pc:spChg>
        <pc:spChg chg="add del">
          <ac:chgData name="Christian Kümmel" userId="e97da293-37b5-4b33-a9de-e1f275b4838c" providerId="ADAL" clId="{EB73E481-12B1-4097-86AD-B9BEFE847F3E}" dt="2021-04-26T13:10:01.795" v="2" actId="478"/>
          <ac:spMkLst>
            <pc:docMk/>
            <pc:sldMk cId="1637313888" sldId="542"/>
            <ac:spMk id="22" creationId="{8249DAD7-C54B-4032-B95F-7F7C58AFF310}"/>
          </ac:spMkLst>
        </pc:spChg>
        <pc:picChg chg="add del">
          <ac:chgData name="Christian Kümmel" userId="e97da293-37b5-4b33-a9de-e1f275b4838c" providerId="ADAL" clId="{EB73E481-12B1-4097-86AD-B9BEFE847F3E}" dt="2021-04-26T13:10:04.985" v="3" actId="478"/>
          <ac:picMkLst>
            <pc:docMk/>
            <pc:sldMk cId="1637313888" sldId="542"/>
            <ac:picMk id="8" creationId="{9B8BCF08-5076-43C1-8654-B7BE2C5E8C0D}"/>
          </ac:picMkLst>
        </pc:picChg>
        <pc:picChg chg="add del">
          <ac:chgData name="Christian Kümmel" userId="e97da293-37b5-4b33-a9de-e1f275b4838c" providerId="ADAL" clId="{EB73E481-12B1-4097-86AD-B9BEFE847F3E}" dt="2021-04-26T13:10:04.985" v="3" actId="478"/>
          <ac:picMkLst>
            <pc:docMk/>
            <pc:sldMk cId="1637313888" sldId="542"/>
            <ac:picMk id="17" creationId="{0CF1C67B-563B-416A-B14E-6C4CA73A1EE7}"/>
          </ac:picMkLst>
        </pc:picChg>
      </pc:sldChg>
      <pc:sldMasterChg chg="delSp mod">
        <pc:chgData name="Christian Kümmel" userId="e97da293-37b5-4b33-a9de-e1f275b4838c" providerId="ADAL" clId="{EB73E481-12B1-4097-86AD-B9BEFE847F3E}" dt="2021-04-26T13:10:57.785" v="9" actId="478"/>
        <pc:sldMasterMkLst>
          <pc:docMk/>
          <pc:sldMasterMk cId="3756959832" sldId="2147483648"/>
        </pc:sldMasterMkLst>
        <pc:spChg chg="del">
          <ac:chgData name="Christian Kümmel" userId="e97da293-37b5-4b33-a9de-e1f275b4838c" providerId="ADAL" clId="{EB73E481-12B1-4097-86AD-B9BEFE847F3E}" dt="2021-04-26T13:10:52.049" v="8" actId="478"/>
          <ac:spMkLst>
            <pc:docMk/>
            <pc:sldMasterMk cId="3756959832" sldId="2147483648"/>
            <ac:spMk id="12" creationId="{00000000-0000-0000-0000-000000000000}"/>
          </ac:spMkLst>
        </pc:spChg>
        <pc:picChg chg="del">
          <ac:chgData name="Christian Kümmel" userId="e97da293-37b5-4b33-a9de-e1f275b4838c" providerId="ADAL" clId="{EB73E481-12B1-4097-86AD-B9BEFE847F3E}" dt="2021-04-26T13:10:25.289" v="7" actId="478"/>
          <ac:picMkLst>
            <pc:docMk/>
            <pc:sldMasterMk cId="3756959832" sldId="2147483648"/>
            <ac:picMk id="15" creationId="{47E6E35D-8965-4971-A69B-2970E1D6DCB2}"/>
          </ac:picMkLst>
        </pc:picChg>
        <pc:cxnChg chg="del">
          <ac:chgData name="Christian Kümmel" userId="e97da293-37b5-4b33-a9de-e1f275b4838c" providerId="ADAL" clId="{EB73E481-12B1-4097-86AD-B9BEFE847F3E}" dt="2021-04-26T13:10:57.785" v="9" actId="478"/>
          <ac:cxnSpMkLst>
            <pc:docMk/>
            <pc:sldMasterMk cId="3756959832" sldId="2147483648"/>
            <ac:cxnSpMk id="17" creationId="{00000000-0000-0000-0000-000000000000}"/>
          </ac:cxnSpMkLst>
        </pc:cxnChg>
      </pc:sldMasterChg>
    </pc:docChg>
  </pc:docChgLst>
  <pc:docChgLst>
    <pc:chgData name="Christian Kümmel" userId="e97da293-37b5-4b33-a9de-e1f275b4838c" providerId="ADAL" clId="{6A716945-DD65-40BF-BE0C-EEB94D01A9F3}"/>
    <pc:docChg chg="undo addSld delSld modSld modSection">
      <pc:chgData name="Christian Kümmel" userId="e97da293-37b5-4b33-a9de-e1f275b4838c" providerId="ADAL" clId="{6A716945-DD65-40BF-BE0C-EEB94D01A9F3}" dt="2019-09-23T20:36:53.349" v="163" actId="14100"/>
      <pc:docMkLst>
        <pc:docMk/>
      </pc:docMkLst>
      <pc:sldChg chg="add del">
        <pc:chgData name="Christian Kümmel" userId="e97da293-37b5-4b33-a9de-e1f275b4838c" providerId="ADAL" clId="{6A716945-DD65-40BF-BE0C-EEB94D01A9F3}" dt="2019-09-22T13:45:54.781" v="12" actId="2696"/>
        <pc:sldMkLst>
          <pc:docMk/>
          <pc:sldMk cId="1885904971" sldId="272"/>
        </pc:sldMkLst>
      </pc:sldChg>
      <pc:sldChg chg="add">
        <pc:chgData name="Christian Kümmel" userId="e97da293-37b5-4b33-a9de-e1f275b4838c" providerId="ADAL" clId="{6A716945-DD65-40BF-BE0C-EEB94D01A9F3}" dt="2019-09-22T13:44:48.330" v="7"/>
        <pc:sldMkLst>
          <pc:docMk/>
          <pc:sldMk cId="1494663816" sldId="467"/>
        </pc:sldMkLst>
      </pc:sldChg>
      <pc:sldChg chg="modSp add">
        <pc:chgData name="Christian Kümmel" userId="e97da293-37b5-4b33-a9de-e1f275b4838c" providerId="ADAL" clId="{6A716945-DD65-40BF-BE0C-EEB94D01A9F3}" dt="2019-09-22T13:46:31.764" v="16" actId="2711"/>
        <pc:sldMkLst>
          <pc:docMk/>
          <pc:sldMk cId="844447658" sldId="468"/>
        </pc:sldMkLst>
        <pc:spChg chg="mod">
          <ac:chgData name="Christian Kümmel" userId="e97da293-37b5-4b33-a9de-e1f275b4838c" providerId="ADAL" clId="{6A716945-DD65-40BF-BE0C-EEB94D01A9F3}" dt="2019-09-22T13:46:31.764" v="16" actId="2711"/>
          <ac:spMkLst>
            <pc:docMk/>
            <pc:sldMk cId="844447658" sldId="468"/>
            <ac:spMk id="2" creationId="{0A51C6F0-92DD-464A-A6B0-9EB8F507C686}"/>
          </ac:spMkLst>
        </pc:spChg>
        <pc:spChg chg="mod">
          <ac:chgData name="Christian Kümmel" userId="e97da293-37b5-4b33-a9de-e1f275b4838c" providerId="ADAL" clId="{6A716945-DD65-40BF-BE0C-EEB94D01A9F3}" dt="2019-09-22T13:46:31.764" v="16" actId="2711"/>
          <ac:spMkLst>
            <pc:docMk/>
            <pc:sldMk cId="844447658" sldId="468"/>
            <ac:spMk id="4" creationId="{5625445F-9CA7-4A77-B93D-FD4C65CBA451}"/>
          </ac:spMkLst>
        </pc:spChg>
        <pc:spChg chg="mod">
          <ac:chgData name="Christian Kümmel" userId="e97da293-37b5-4b33-a9de-e1f275b4838c" providerId="ADAL" clId="{6A716945-DD65-40BF-BE0C-EEB94D01A9F3}" dt="2019-09-22T13:46:31.764" v="16" actId="2711"/>
          <ac:spMkLst>
            <pc:docMk/>
            <pc:sldMk cId="844447658" sldId="468"/>
            <ac:spMk id="7" creationId="{0F3D6E29-A397-4BAE-BFC4-2D6BC7F961CB}"/>
          </ac:spMkLst>
        </pc:spChg>
        <pc:spChg chg="mod">
          <ac:chgData name="Christian Kümmel" userId="e97da293-37b5-4b33-a9de-e1f275b4838c" providerId="ADAL" clId="{6A716945-DD65-40BF-BE0C-EEB94D01A9F3}" dt="2019-09-22T13:46:31.764" v="16" actId="2711"/>
          <ac:spMkLst>
            <pc:docMk/>
            <pc:sldMk cId="844447658" sldId="468"/>
            <ac:spMk id="8" creationId="{D33DFAB4-3773-4441-88C0-7EFB23C91E13}"/>
          </ac:spMkLst>
        </pc:spChg>
        <pc:spChg chg="mod">
          <ac:chgData name="Christian Kümmel" userId="e97da293-37b5-4b33-a9de-e1f275b4838c" providerId="ADAL" clId="{6A716945-DD65-40BF-BE0C-EEB94D01A9F3}" dt="2019-09-22T13:46:31.764" v="16" actId="2711"/>
          <ac:spMkLst>
            <pc:docMk/>
            <pc:sldMk cId="844447658" sldId="468"/>
            <ac:spMk id="12" creationId="{E2375638-7B86-4556-94ED-F02176CFC690}"/>
          </ac:spMkLst>
        </pc:spChg>
        <pc:graphicFrameChg chg="mod">
          <ac:chgData name="Christian Kümmel" userId="e97da293-37b5-4b33-a9de-e1f275b4838c" providerId="ADAL" clId="{6A716945-DD65-40BF-BE0C-EEB94D01A9F3}" dt="2019-09-22T13:46:31.764" v="16" actId="2711"/>
          <ac:graphicFrameMkLst>
            <pc:docMk/>
            <pc:sldMk cId="844447658" sldId="468"/>
            <ac:graphicFrameMk id="5" creationId="{BA662A62-18B4-4FC0-A029-512FE619295A}"/>
          </ac:graphicFrameMkLst>
        </pc:graphicFrameChg>
        <pc:graphicFrameChg chg="mod">
          <ac:chgData name="Christian Kümmel" userId="e97da293-37b5-4b33-a9de-e1f275b4838c" providerId="ADAL" clId="{6A716945-DD65-40BF-BE0C-EEB94D01A9F3}" dt="2019-09-22T13:46:31.764" v="16" actId="2711"/>
          <ac:graphicFrameMkLst>
            <pc:docMk/>
            <pc:sldMk cId="844447658" sldId="468"/>
            <ac:graphicFrameMk id="9" creationId="{83CE94AF-731D-45B4-9815-E61030BC2EDA}"/>
          </ac:graphicFrameMkLst>
        </pc:graphicFrameChg>
        <pc:graphicFrameChg chg="mod">
          <ac:chgData name="Christian Kümmel" userId="e97da293-37b5-4b33-a9de-e1f275b4838c" providerId="ADAL" clId="{6A716945-DD65-40BF-BE0C-EEB94D01A9F3}" dt="2019-09-22T13:46:31.764" v="16" actId="2711"/>
          <ac:graphicFrameMkLst>
            <pc:docMk/>
            <pc:sldMk cId="844447658" sldId="468"/>
            <ac:graphicFrameMk id="10" creationId="{41F2039F-AADD-4F29-8D84-3BA834685C32}"/>
          </ac:graphicFrameMkLst>
        </pc:graphicFrameChg>
        <pc:graphicFrameChg chg="mod">
          <ac:chgData name="Christian Kümmel" userId="e97da293-37b5-4b33-a9de-e1f275b4838c" providerId="ADAL" clId="{6A716945-DD65-40BF-BE0C-EEB94D01A9F3}" dt="2019-09-22T13:46:31.764" v="16" actId="2711"/>
          <ac:graphicFrameMkLst>
            <pc:docMk/>
            <pc:sldMk cId="844447658" sldId="468"/>
            <ac:graphicFrameMk id="11" creationId="{8FA7EBF6-302F-4D14-8BA6-F6163C0F1FFA}"/>
          </ac:graphicFrameMkLst>
        </pc:graphicFrameChg>
        <pc:picChg chg="mod">
          <ac:chgData name="Christian Kümmel" userId="e97da293-37b5-4b33-a9de-e1f275b4838c" providerId="ADAL" clId="{6A716945-DD65-40BF-BE0C-EEB94D01A9F3}" dt="2019-09-22T13:46:31.764" v="16" actId="2711"/>
          <ac:picMkLst>
            <pc:docMk/>
            <pc:sldMk cId="844447658" sldId="468"/>
            <ac:picMk id="6" creationId="{6BDCEA16-FFFE-42B7-A7D5-1E339C9189BA}"/>
          </ac:picMkLst>
        </pc:picChg>
        <pc:picChg chg="mod">
          <ac:chgData name="Christian Kümmel" userId="e97da293-37b5-4b33-a9de-e1f275b4838c" providerId="ADAL" clId="{6A716945-DD65-40BF-BE0C-EEB94D01A9F3}" dt="2019-09-22T13:46:31.764" v="16" actId="2711"/>
          <ac:picMkLst>
            <pc:docMk/>
            <pc:sldMk cId="844447658" sldId="468"/>
            <ac:picMk id="1026" creationId="{0C2EEB59-7897-4EDC-B240-C3C7B974ED13}"/>
          </ac:picMkLst>
        </pc:picChg>
      </pc:sldChg>
      <pc:sldChg chg="del">
        <pc:chgData name="Christian Kümmel" userId="e97da293-37b5-4b33-a9de-e1f275b4838c" providerId="ADAL" clId="{6A716945-DD65-40BF-BE0C-EEB94D01A9F3}" dt="2019-09-22T13:44:23.772" v="0" actId="2696"/>
        <pc:sldMkLst>
          <pc:docMk/>
          <pc:sldMk cId="3213979728" sldId="468"/>
        </pc:sldMkLst>
      </pc:sldChg>
      <pc:sldChg chg="del">
        <pc:chgData name="Christian Kümmel" userId="e97da293-37b5-4b33-a9de-e1f275b4838c" providerId="ADAL" clId="{6A716945-DD65-40BF-BE0C-EEB94D01A9F3}" dt="2019-09-22T13:44:24.424" v="1" actId="2696"/>
        <pc:sldMkLst>
          <pc:docMk/>
          <pc:sldMk cId="2652508617" sldId="469"/>
        </pc:sldMkLst>
      </pc:sldChg>
      <pc:sldChg chg="modSp add">
        <pc:chgData name="Christian Kümmel" userId="e97da293-37b5-4b33-a9de-e1f275b4838c" providerId="ADAL" clId="{6A716945-DD65-40BF-BE0C-EEB94D01A9F3}" dt="2019-09-22T13:46:47.796" v="18" actId="2711"/>
        <pc:sldMkLst>
          <pc:docMk/>
          <pc:sldMk cId="4015974459" sldId="469"/>
        </pc:sldMkLst>
        <pc:spChg chg="mod">
          <ac:chgData name="Christian Kümmel" userId="e97da293-37b5-4b33-a9de-e1f275b4838c" providerId="ADAL" clId="{6A716945-DD65-40BF-BE0C-EEB94D01A9F3}" dt="2019-09-22T13:46:47.796" v="18" actId="2711"/>
          <ac:spMkLst>
            <pc:docMk/>
            <pc:sldMk cId="4015974459" sldId="469"/>
            <ac:spMk id="2" creationId="{4B181FF0-A80A-44F7-93A4-AA661116DEA8}"/>
          </ac:spMkLst>
        </pc:spChg>
        <pc:spChg chg="mod">
          <ac:chgData name="Christian Kümmel" userId="e97da293-37b5-4b33-a9de-e1f275b4838c" providerId="ADAL" clId="{6A716945-DD65-40BF-BE0C-EEB94D01A9F3}" dt="2019-09-22T13:46:47.796" v="18" actId="2711"/>
          <ac:spMkLst>
            <pc:docMk/>
            <pc:sldMk cId="4015974459" sldId="469"/>
            <ac:spMk id="5" creationId="{5623A6A5-EB16-441F-A6FF-F35611643F57}"/>
          </ac:spMkLst>
        </pc:spChg>
        <pc:spChg chg="mod">
          <ac:chgData name="Christian Kümmel" userId="e97da293-37b5-4b33-a9de-e1f275b4838c" providerId="ADAL" clId="{6A716945-DD65-40BF-BE0C-EEB94D01A9F3}" dt="2019-09-22T13:46:47.796" v="18" actId="2711"/>
          <ac:spMkLst>
            <pc:docMk/>
            <pc:sldMk cId="4015974459" sldId="469"/>
            <ac:spMk id="30" creationId="{7CB8952C-81CF-4AE3-B7E9-4023545E83AA}"/>
          </ac:spMkLst>
        </pc:spChg>
        <pc:graphicFrameChg chg="mod">
          <ac:chgData name="Christian Kümmel" userId="e97da293-37b5-4b33-a9de-e1f275b4838c" providerId="ADAL" clId="{6A716945-DD65-40BF-BE0C-EEB94D01A9F3}" dt="2019-09-22T13:46:47.796" v="18" actId="2711"/>
          <ac:graphicFrameMkLst>
            <pc:docMk/>
            <pc:sldMk cId="4015974459" sldId="469"/>
            <ac:graphicFrameMk id="8" creationId="{90269280-B800-426D-9FBF-9B4DA97AE97C}"/>
          </ac:graphicFrameMkLst>
        </pc:graphicFrameChg>
        <pc:graphicFrameChg chg="mod">
          <ac:chgData name="Christian Kümmel" userId="e97da293-37b5-4b33-a9de-e1f275b4838c" providerId="ADAL" clId="{6A716945-DD65-40BF-BE0C-EEB94D01A9F3}" dt="2019-09-22T13:46:47.796" v="18" actId="2711"/>
          <ac:graphicFrameMkLst>
            <pc:docMk/>
            <pc:sldMk cId="4015974459" sldId="469"/>
            <ac:graphicFrameMk id="9" creationId="{10D92C05-3897-4F1F-88E2-575C5D4503D0}"/>
          </ac:graphicFrameMkLst>
        </pc:graphicFrameChg>
        <pc:graphicFrameChg chg="mod">
          <ac:chgData name="Christian Kümmel" userId="e97da293-37b5-4b33-a9de-e1f275b4838c" providerId="ADAL" clId="{6A716945-DD65-40BF-BE0C-EEB94D01A9F3}" dt="2019-09-22T13:46:47.796" v="18" actId="2711"/>
          <ac:graphicFrameMkLst>
            <pc:docMk/>
            <pc:sldMk cId="4015974459" sldId="469"/>
            <ac:graphicFrameMk id="10" creationId="{7390681F-4E9A-424B-BFD1-295BEA3567A5}"/>
          </ac:graphicFrameMkLst>
        </pc:graphicFrameChg>
        <pc:graphicFrameChg chg="mod">
          <ac:chgData name="Christian Kümmel" userId="e97da293-37b5-4b33-a9de-e1f275b4838c" providerId="ADAL" clId="{6A716945-DD65-40BF-BE0C-EEB94D01A9F3}" dt="2019-09-22T13:46:47.796" v="18" actId="2711"/>
          <ac:graphicFrameMkLst>
            <pc:docMk/>
            <pc:sldMk cId="4015974459" sldId="469"/>
            <ac:graphicFrameMk id="11" creationId="{D979CD6E-AD6D-4073-8238-1760F83D7337}"/>
          </ac:graphicFrameMkLst>
        </pc:graphicFrameChg>
        <pc:cxnChg chg="mod">
          <ac:chgData name="Christian Kümmel" userId="e97da293-37b5-4b33-a9de-e1f275b4838c" providerId="ADAL" clId="{6A716945-DD65-40BF-BE0C-EEB94D01A9F3}" dt="2019-09-22T13:46:47.796" v="18" actId="2711"/>
          <ac:cxnSpMkLst>
            <pc:docMk/>
            <pc:sldMk cId="4015974459" sldId="469"/>
            <ac:cxnSpMk id="17" creationId="{414C24B2-D2BB-4A64-836C-940C448B1063}"/>
          </ac:cxnSpMkLst>
        </pc:cxnChg>
        <pc:cxnChg chg="mod">
          <ac:chgData name="Christian Kümmel" userId="e97da293-37b5-4b33-a9de-e1f275b4838c" providerId="ADAL" clId="{6A716945-DD65-40BF-BE0C-EEB94D01A9F3}" dt="2019-09-22T13:46:47.796" v="18" actId="2711"/>
          <ac:cxnSpMkLst>
            <pc:docMk/>
            <pc:sldMk cId="4015974459" sldId="469"/>
            <ac:cxnSpMk id="21" creationId="{AE9CF8CA-5BCF-427F-A085-704ED37AAB97}"/>
          </ac:cxnSpMkLst>
        </pc:cxnChg>
        <pc:cxnChg chg="mod">
          <ac:chgData name="Christian Kümmel" userId="e97da293-37b5-4b33-a9de-e1f275b4838c" providerId="ADAL" clId="{6A716945-DD65-40BF-BE0C-EEB94D01A9F3}" dt="2019-09-22T13:46:47.796" v="18" actId="2711"/>
          <ac:cxnSpMkLst>
            <pc:docMk/>
            <pc:sldMk cId="4015974459" sldId="469"/>
            <ac:cxnSpMk id="22" creationId="{34C3B45B-FF21-4C31-9349-CB6FE39A9F3B}"/>
          </ac:cxnSpMkLst>
        </pc:cxnChg>
        <pc:cxnChg chg="mod">
          <ac:chgData name="Christian Kümmel" userId="e97da293-37b5-4b33-a9de-e1f275b4838c" providerId="ADAL" clId="{6A716945-DD65-40BF-BE0C-EEB94D01A9F3}" dt="2019-09-22T13:46:47.796" v="18" actId="2711"/>
          <ac:cxnSpMkLst>
            <pc:docMk/>
            <pc:sldMk cId="4015974459" sldId="469"/>
            <ac:cxnSpMk id="23" creationId="{427F6C50-3E7A-403E-AE0E-FCB0BC9D1F9C}"/>
          </ac:cxnSpMkLst>
        </pc:cxnChg>
      </pc:sldChg>
      <pc:sldChg chg="del">
        <pc:chgData name="Christian Kümmel" userId="e97da293-37b5-4b33-a9de-e1f275b4838c" providerId="ADAL" clId="{6A716945-DD65-40BF-BE0C-EEB94D01A9F3}" dt="2019-09-22T13:44:25.374" v="3" actId="2696"/>
        <pc:sldMkLst>
          <pc:docMk/>
          <pc:sldMk cId="161308932" sldId="471"/>
        </pc:sldMkLst>
      </pc:sldChg>
      <pc:sldChg chg="modSp add">
        <pc:chgData name="Christian Kümmel" userId="e97da293-37b5-4b33-a9de-e1f275b4838c" providerId="ADAL" clId="{6A716945-DD65-40BF-BE0C-EEB94D01A9F3}" dt="2019-09-22T13:46:13.703" v="14" actId="2711"/>
        <pc:sldMkLst>
          <pc:docMk/>
          <pc:sldMk cId="3006457209" sldId="471"/>
        </pc:sldMkLst>
        <pc:spChg chg="mod">
          <ac:chgData name="Christian Kümmel" userId="e97da293-37b5-4b33-a9de-e1f275b4838c" providerId="ADAL" clId="{6A716945-DD65-40BF-BE0C-EEB94D01A9F3}" dt="2019-09-22T13:46:13.703" v="14" actId="2711"/>
          <ac:spMkLst>
            <pc:docMk/>
            <pc:sldMk cId="3006457209" sldId="471"/>
            <ac:spMk id="2" creationId="{031D7490-A9EA-43D1-A3C3-AC5CDEE10C53}"/>
          </ac:spMkLst>
        </pc:spChg>
        <pc:spChg chg="mod">
          <ac:chgData name="Christian Kümmel" userId="e97da293-37b5-4b33-a9de-e1f275b4838c" providerId="ADAL" clId="{6A716945-DD65-40BF-BE0C-EEB94D01A9F3}" dt="2019-09-22T13:46:13.703" v="14" actId="2711"/>
          <ac:spMkLst>
            <pc:docMk/>
            <pc:sldMk cId="3006457209" sldId="471"/>
            <ac:spMk id="29" creationId="{8CC03D90-A944-4F63-A531-003AE024F9D1}"/>
          </ac:spMkLst>
        </pc:spChg>
        <pc:picChg chg="mod">
          <ac:chgData name="Christian Kümmel" userId="e97da293-37b5-4b33-a9de-e1f275b4838c" providerId="ADAL" clId="{6A716945-DD65-40BF-BE0C-EEB94D01A9F3}" dt="2019-09-22T13:46:13.703" v="14" actId="2711"/>
          <ac:picMkLst>
            <pc:docMk/>
            <pc:sldMk cId="3006457209" sldId="471"/>
            <ac:picMk id="2074" creationId="{CE527415-7A25-490E-976E-89A587860E93}"/>
          </ac:picMkLst>
        </pc:picChg>
      </pc:sldChg>
      <pc:sldChg chg="del">
        <pc:chgData name="Christian Kümmel" userId="e97da293-37b5-4b33-a9de-e1f275b4838c" providerId="ADAL" clId="{6A716945-DD65-40BF-BE0C-EEB94D01A9F3}" dt="2019-09-22T13:44:26.244" v="4" actId="2696"/>
        <pc:sldMkLst>
          <pc:docMk/>
          <pc:sldMk cId="39612656" sldId="472"/>
        </pc:sldMkLst>
      </pc:sldChg>
      <pc:sldChg chg="modSp add">
        <pc:chgData name="Christian Kümmel" userId="e97da293-37b5-4b33-a9de-e1f275b4838c" providerId="ADAL" clId="{6A716945-DD65-40BF-BE0C-EEB94D01A9F3}" dt="2019-09-22T13:48:05.966" v="28" actId="207"/>
        <pc:sldMkLst>
          <pc:docMk/>
          <pc:sldMk cId="128546138" sldId="472"/>
        </pc:sldMkLst>
        <pc:spChg chg="mod">
          <ac:chgData name="Christian Kümmel" userId="e97da293-37b5-4b33-a9de-e1f275b4838c" providerId="ADAL" clId="{6A716945-DD65-40BF-BE0C-EEB94D01A9F3}" dt="2019-09-22T13:48:01.815" v="27" actId="207"/>
          <ac:spMkLst>
            <pc:docMk/>
            <pc:sldMk cId="128546138" sldId="472"/>
            <ac:spMk id="6" creationId="{F1168B0F-A1F0-4D1C-9BDB-591A8DC50632}"/>
          </ac:spMkLst>
        </pc:spChg>
        <pc:spChg chg="mod">
          <ac:chgData name="Christian Kümmel" userId="e97da293-37b5-4b33-a9de-e1f275b4838c" providerId="ADAL" clId="{6A716945-DD65-40BF-BE0C-EEB94D01A9F3}" dt="2019-09-22T13:48:01.815" v="27" actId="207"/>
          <ac:spMkLst>
            <pc:docMk/>
            <pc:sldMk cId="128546138" sldId="472"/>
            <ac:spMk id="10" creationId="{0B472D2A-380D-41CA-806E-E82F763392F9}"/>
          </ac:spMkLst>
        </pc:spChg>
        <pc:spChg chg="mod">
          <ac:chgData name="Christian Kümmel" userId="e97da293-37b5-4b33-a9de-e1f275b4838c" providerId="ADAL" clId="{6A716945-DD65-40BF-BE0C-EEB94D01A9F3}" dt="2019-09-22T13:48:05.966" v="28" actId="207"/>
          <ac:spMkLst>
            <pc:docMk/>
            <pc:sldMk cId="128546138" sldId="472"/>
            <ac:spMk id="11" creationId="{7350EC9C-8F4D-4622-AC42-FB0B829782C5}"/>
          </ac:spMkLst>
        </pc:spChg>
        <pc:spChg chg="mod">
          <ac:chgData name="Christian Kümmel" userId="e97da293-37b5-4b33-a9de-e1f275b4838c" providerId="ADAL" clId="{6A716945-DD65-40BF-BE0C-EEB94D01A9F3}" dt="2019-09-22T13:48:05.966" v="28" actId="207"/>
          <ac:spMkLst>
            <pc:docMk/>
            <pc:sldMk cId="128546138" sldId="472"/>
            <ac:spMk id="12" creationId="{383A6BB8-7766-4EDC-B8A5-1B5C48DC47A9}"/>
          </ac:spMkLst>
        </pc:spChg>
        <pc:spChg chg="mod">
          <ac:chgData name="Christian Kümmel" userId="e97da293-37b5-4b33-a9de-e1f275b4838c" providerId="ADAL" clId="{6A716945-DD65-40BF-BE0C-EEB94D01A9F3}" dt="2019-09-22T13:47:53.248" v="25" actId="2711"/>
          <ac:spMkLst>
            <pc:docMk/>
            <pc:sldMk cId="128546138" sldId="472"/>
            <ac:spMk id="15" creationId="{E9064BCA-E458-4DEC-A4D3-CEDEBFADB9AE}"/>
          </ac:spMkLst>
        </pc:spChg>
        <pc:spChg chg="mod">
          <ac:chgData name="Christian Kümmel" userId="e97da293-37b5-4b33-a9de-e1f275b4838c" providerId="ADAL" clId="{6A716945-DD65-40BF-BE0C-EEB94D01A9F3}" dt="2019-09-22T13:47:53.248" v="25" actId="2711"/>
          <ac:spMkLst>
            <pc:docMk/>
            <pc:sldMk cId="128546138" sldId="472"/>
            <ac:spMk id="17" creationId="{DFB16AC0-522F-4BC0-8F1D-811C5D4EE012}"/>
          </ac:spMkLst>
        </pc:spChg>
        <pc:spChg chg="mod">
          <ac:chgData name="Christian Kümmel" userId="e97da293-37b5-4b33-a9de-e1f275b4838c" providerId="ADAL" clId="{6A716945-DD65-40BF-BE0C-EEB94D01A9F3}" dt="2019-09-22T13:47:53.248" v="25" actId="2711"/>
          <ac:spMkLst>
            <pc:docMk/>
            <pc:sldMk cId="128546138" sldId="472"/>
            <ac:spMk id="18" creationId="{49B586A6-539D-45BE-93AF-0054C9EA70E3}"/>
          </ac:spMkLst>
        </pc:spChg>
        <pc:spChg chg="mod">
          <ac:chgData name="Christian Kümmel" userId="e97da293-37b5-4b33-a9de-e1f275b4838c" providerId="ADAL" clId="{6A716945-DD65-40BF-BE0C-EEB94D01A9F3}" dt="2019-09-22T13:47:53.248" v="25" actId="2711"/>
          <ac:spMkLst>
            <pc:docMk/>
            <pc:sldMk cId="128546138" sldId="472"/>
            <ac:spMk id="21" creationId="{22D38382-FD94-4E59-A67A-053EB449ED2B}"/>
          </ac:spMkLst>
        </pc:spChg>
        <pc:spChg chg="mod">
          <ac:chgData name="Christian Kümmel" userId="e97da293-37b5-4b33-a9de-e1f275b4838c" providerId="ADAL" clId="{6A716945-DD65-40BF-BE0C-EEB94D01A9F3}" dt="2019-09-22T13:47:53.248" v="25" actId="2711"/>
          <ac:spMkLst>
            <pc:docMk/>
            <pc:sldMk cId="128546138" sldId="472"/>
            <ac:spMk id="23" creationId="{03D8346C-A78A-453B-A3F8-2B7FF3BFF504}"/>
          </ac:spMkLst>
        </pc:spChg>
        <pc:spChg chg="mod">
          <ac:chgData name="Christian Kümmel" userId="e97da293-37b5-4b33-a9de-e1f275b4838c" providerId="ADAL" clId="{6A716945-DD65-40BF-BE0C-EEB94D01A9F3}" dt="2019-09-22T13:47:53.248" v="25" actId="2711"/>
          <ac:spMkLst>
            <pc:docMk/>
            <pc:sldMk cId="128546138" sldId="472"/>
            <ac:spMk id="24" creationId="{B02FF8C2-6C5E-4D84-965D-FDCC61B989E5}"/>
          </ac:spMkLst>
        </pc:spChg>
        <pc:spChg chg="mod">
          <ac:chgData name="Christian Kümmel" userId="e97da293-37b5-4b33-a9de-e1f275b4838c" providerId="ADAL" clId="{6A716945-DD65-40BF-BE0C-EEB94D01A9F3}" dt="2019-09-22T13:47:57.861" v="26" actId="207"/>
          <ac:spMkLst>
            <pc:docMk/>
            <pc:sldMk cId="128546138" sldId="472"/>
            <ac:spMk id="25" creationId="{6C6C4841-3C2C-4281-9E0B-BD648A3FE0C0}"/>
          </ac:spMkLst>
        </pc:spChg>
      </pc:sldChg>
      <pc:sldChg chg="del">
        <pc:chgData name="Christian Kümmel" userId="e97da293-37b5-4b33-a9de-e1f275b4838c" providerId="ADAL" clId="{6A716945-DD65-40BF-BE0C-EEB94D01A9F3}" dt="2019-09-22T13:44:27.476" v="6" actId="2696"/>
        <pc:sldMkLst>
          <pc:docMk/>
          <pc:sldMk cId="978215187" sldId="473"/>
        </pc:sldMkLst>
      </pc:sldChg>
      <pc:sldChg chg="modSp add">
        <pc:chgData name="Christian Kümmel" userId="e97da293-37b5-4b33-a9de-e1f275b4838c" providerId="ADAL" clId="{6A716945-DD65-40BF-BE0C-EEB94D01A9F3}" dt="2019-09-22T13:48:35.754" v="32" actId="1076"/>
        <pc:sldMkLst>
          <pc:docMk/>
          <pc:sldMk cId="1473126465" sldId="473"/>
        </pc:sldMkLst>
        <pc:spChg chg="mod">
          <ac:chgData name="Christian Kümmel" userId="e97da293-37b5-4b33-a9de-e1f275b4838c" providerId="ADAL" clId="{6A716945-DD65-40BF-BE0C-EEB94D01A9F3}" dt="2019-09-22T13:48:26.519" v="30" actId="2711"/>
          <ac:spMkLst>
            <pc:docMk/>
            <pc:sldMk cId="1473126465" sldId="473"/>
            <ac:spMk id="2" creationId="{4B486E3E-1B6E-4E89-8FDA-0180FBEF4EAD}"/>
          </ac:spMkLst>
        </pc:spChg>
        <pc:spChg chg="mod">
          <ac:chgData name="Christian Kümmel" userId="e97da293-37b5-4b33-a9de-e1f275b4838c" providerId="ADAL" clId="{6A716945-DD65-40BF-BE0C-EEB94D01A9F3}" dt="2019-09-22T13:48:26.519" v="30" actId="2711"/>
          <ac:spMkLst>
            <pc:docMk/>
            <pc:sldMk cId="1473126465" sldId="473"/>
            <ac:spMk id="4" creationId="{97F80FBE-E6EF-4154-B273-41D1068EAC70}"/>
          </ac:spMkLst>
        </pc:spChg>
        <pc:spChg chg="mod">
          <ac:chgData name="Christian Kümmel" userId="e97da293-37b5-4b33-a9de-e1f275b4838c" providerId="ADAL" clId="{6A716945-DD65-40BF-BE0C-EEB94D01A9F3}" dt="2019-09-22T13:48:26.519" v="30" actId="2711"/>
          <ac:spMkLst>
            <pc:docMk/>
            <pc:sldMk cId="1473126465" sldId="473"/>
            <ac:spMk id="5" creationId="{1C6E6CBA-6232-4B05-BDE9-77CDFCC1DEF1}"/>
          </ac:spMkLst>
        </pc:spChg>
        <pc:spChg chg="mod">
          <ac:chgData name="Christian Kümmel" userId="e97da293-37b5-4b33-a9de-e1f275b4838c" providerId="ADAL" clId="{6A716945-DD65-40BF-BE0C-EEB94D01A9F3}" dt="2019-09-22T13:48:26.519" v="30" actId="2711"/>
          <ac:spMkLst>
            <pc:docMk/>
            <pc:sldMk cId="1473126465" sldId="473"/>
            <ac:spMk id="6" creationId="{BA71363E-7263-4988-90CA-E2C728D6FC3D}"/>
          </ac:spMkLst>
        </pc:spChg>
        <pc:spChg chg="mod">
          <ac:chgData name="Christian Kümmel" userId="e97da293-37b5-4b33-a9de-e1f275b4838c" providerId="ADAL" clId="{6A716945-DD65-40BF-BE0C-EEB94D01A9F3}" dt="2019-09-22T13:48:26.519" v="30" actId="2711"/>
          <ac:spMkLst>
            <pc:docMk/>
            <pc:sldMk cId="1473126465" sldId="473"/>
            <ac:spMk id="7" creationId="{98037096-75EA-4D01-A512-1510F4978778}"/>
          </ac:spMkLst>
        </pc:spChg>
        <pc:spChg chg="mod">
          <ac:chgData name="Christian Kümmel" userId="e97da293-37b5-4b33-a9de-e1f275b4838c" providerId="ADAL" clId="{6A716945-DD65-40BF-BE0C-EEB94D01A9F3}" dt="2019-09-22T13:48:26.519" v="30" actId="2711"/>
          <ac:spMkLst>
            <pc:docMk/>
            <pc:sldMk cId="1473126465" sldId="473"/>
            <ac:spMk id="9" creationId="{C95E71BF-891D-4819-AFD0-8A0113D06FF3}"/>
          </ac:spMkLst>
        </pc:spChg>
        <pc:spChg chg="mod">
          <ac:chgData name="Christian Kümmel" userId="e97da293-37b5-4b33-a9de-e1f275b4838c" providerId="ADAL" clId="{6A716945-DD65-40BF-BE0C-EEB94D01A9F3}" dt="2019-09-22T13:48:26.519" v="30" actId="2711"/>
          <ac:spMkLst>
            <pc:docMk/>
            <pc:sldMk cId="1473126465" sldId="473"/>
            <ac:spMk id="10" creationId="{7D911795-E28D-4FFB-8DE7-BF60A80A1880}"/>
          </ac:spMkLst>
        </pc:spChg>
        <pc:spChg chg="mod">
          <ac:chgData name="Christian Kümmel" userId="e97da293-37b5-4b33-a9de-e1f275b4838c" providerId="ADAL" clId="{6A716945-DD65-40BF-BE0C-EEB94D01A9F3}" dt="2019-09-22T13:48:35.754" v="32" actId="1076"/>
          <ac:spMkLst>
            <pc:docMk/>
            <pc:sldMk cId="1473126465" sldId="473"/>
            <ac:spMk id="11" creationId="{5AC67CE1-5C01-4E2B-BB52-1F272D08165F}"/>
          </ac:spMkLst>
        </pc:spChg>
      </pc:sldChg>
      <pc:sldChg chg="modSp add">
        <pc:chgData name="Christian Kümmel" userId="e97da293-37b5-4b33-a9de-e1f275b4838c" providerId="ADAL" clId="{6A716945-DD65-40BF-BE0C-EEB94D01A9F3}" dt="2019-09-22T13:48:58.228" v="36" actId="14100"/>
        <pc:sldMkLst>
          <pc:docMk/>
          <pc:sldMk cId="2780913329" sldId="474"/>
        </pc:sldMkLst>
        <pc:spChg chg="mod">
          <ac:chgData name="Christian Kümmel" userId="e97da293-37b5-4b33-a9de-e1f275b4838c" providerId="ADAL" clId="{6A716945-DD65-40BF-BE0C-EEB94D01A9F3}" dt="2019-09-22T13:48:58.228" v="36" actId="14100"/>
          <ac:spMkLst>
            <pc:docMk/>
            <pc:sldMk cId="2780913329" sldId="474"/>
            <ac:spMk id="2" creationId="{9D522DA5-C530-438E-96DE-80563F980664}"/>
          </ac:spMkLst>
        </pc:spChg>
        <pc:spChg chg="mod">
          <ac:chgData name="Christian Kümmel" userId="e97da293-37b5-4b33-a9de-e1f275b4838c" providerId="ADAL" clId="{6A716945-DD65-40BF-BE0C-EEB94D01A9F3}" dt="2019-09-22T13:48:50.216" v="35" actId="14100"/>
          <ac:spMkLst>
            <pc:docMk/>
            <pc:sldMk cId="2780913329" sldId="474"/>
            <ac:spMk id="4" creationId="{90209D9C-04E9-4E36-AC39-0BBCA1712781}"/>
          </ac:spMkLst>
        </pc:spChg>
        <pc:picChg chg="mod">
          <ac:chgData name="Christian Kümmel" userId="e97da293-37b5-4b33-a9de-e1f275b4838c" providerId="ADAL" clId="{6A716945-DD65-40BF-BE0C-EEB94D01A9F3}" dt="2019-09-22T13:48:50.216" v="35" actId="14100"/>
          <ac:picMkLst>
            <pc:docMk/>
            <pc:sldMk cId="2780913329" sldId="474"/>
            <ac:picMk id="5" creationId="{4CFEB450-953F-4A82-9D68-523FE88EE604}"/>
          </ac:picMkLst>
        </pc:picChg>
      </pc:sldChg>
      <pc:sldChg chg="del">
        <pc:chgData name="Christian Kümmel" userId="e97da293-37b5-4b33-a9de-e1f275b4838c" providerId="ADAL" clId="{6A716945-DD65-40BF-BE0C-EEB94D01A9F3}" dt="2019-09-22T13:44:26.887" v="5" actId="2696"/>
        <pc:sldMkLst>
          <pc:docMk/>
          <pc:sldMk cId="3090653055" sldId="474"/>
        </pc:sldMkLst>
      </pc:sldChg>
      <pc:sldChg chg="modSp add">
        <pc:chgData name="Christian Kümmel" userId="e97da293-37b5-4b33-a9de-e1f275b4838c" providerId="ADAL" clId="{6A716945-DD65-40BF-BE0C-EEB94D01A9F3}" dt="2019-09-23T20:34:52.210" v="132" actId="14100"/>
        <pc:sldMkLst>
          <pc:docMk/>
          <pc:sldMk cId="1014144707" sldId="475"/>
        </pc:sldMkLst>
        <pc:spChg chg="mod">
          <ac:chgData name="Christian Kümmel" userId="e97da293-37b5-4b33-a9de-e1f275b4838c" providerId="ADAL" clId="{6A716945-DD65-40BF-BE0C-EEB94D01A9F3}" dt="2019-09-22T13:49:07.514" v="38" actId="2711"/>
          <ac:spMkLst>
            <pc:docMk/>
            <pc:sldMk cId="1014144707" sldId="475"/>
            <ac:spMk id="2" creationId="{DA9489EF-BD34-4A02-A2C7-116E310EB9EA}"/>
          </ac:spMkLst>
        </pc:spChg>
        <pc:spChg chg="mod">
          <ac:chgData name="Christian Kümmel" userId="e97da293-37b5-4b33-a9de-e1f275b4838c" providerId="ADAL" clId="{6A716945-DD65-40BF-BE0C-EEB94D01A9F3}" dt="2019-09-23T20:34:52.210" v="132" actId="14100"/>
          <ac:spMkLst>
            <pc:docMk/>
            <pc:sldMk cId="1014144707" sldId="475"/>
            <ac:spMk id="4" creationId="{5FAFDB43-0C74-458A-AE1E-C513D8F4CC0A}"/>
          </ac:spMkLst>
        </pc:spChg>
        <pc:spChg chg="mod">
          <ac:chgData name="Christian Kümmel" userId="e97da293-37b5-4b33-a9de-e1f275b4838c" providerId="ADAL" clId="{6A716945-DD65-40BF-BE0C-EEB94D01A9F3}" dt="2019-09-22T13:49:41.950" v="70" actId="1076"/>
          <ac:spMkLst>
            <pc:docMk/>
            <pc:sldMk cId="1014144707" sldId="475"/>
            <ac:spMk id="6" creationId="{70DCB387-04DD-474E-BB2A-C4E6F2B6E9E2}"/>
          </ac:spMkLst>
        </pc:spChg>
        <pc:spChg chg="mod">
          <ac:chgData name="Christian Kümmel" userId="e97da293-37b5-4b33-a9de-e1f275b4838c" providerId="ADAL" clId="{6A716945-DD65-40BF-BE0C-EEB94D01A9F3}" dt="2019-09-22T13:49:35.123" v="68" actId="1036"/>
          <ac:spMkLst>
            <pc:docMk/>
            <pc:sldMk cId="1014144707" sldId="475"/>
            <ac:spMk id="8" creationId="{78314F96-C2F3-41CC-9496-932D5CD8B32E}"/>
          </ac:spMkLst>
        </pc:spChg>
        <pc:graphicFrameChg chg="mod">
          <ac:chgData name="Christian Kümmel" userId="e97da293-37b5-4b33-a9de-e1f275b4838c" providerId="ADAL" clId="{6A716945-DD65-40BF-BE0C-EEB94D01A9F3}" dt="2019-09-22T13:49:35.123" v="68" actId="1036"/>
          <ac:graphicFrameMkLst>
            <pc:docMk/>
            <pc:sldMk cId="1014144707" sldId="475"/>
            <ac:graphicFrameMk id="7" creationId="{C9286DCA-0B1C-40FE-A6BD-A058287A7D08}"/>
          </ac:graphicFrameMkLst>
        </pc:graphicFrameChg>
        <pc:picChg chg="mod">
          <ac:chgData name="Christian Kümmel" userId="e97da293-37b5-4b33-a9de-e1f275b4838c" providerId="ADAL" clId="{6A716945-DD65-40BF-BE0C-EEB94D01A9F3}" dt="2019-09-22T13:49:35.123" v="68" actId="1036"/>
          <ac:picMkLst>
            <pc:docMk/>
            <pc:sldMk cId="1014144707" sldId="475"/>
            <ac:picMk id="5" creationId="{76714071-7F4B-4113-8DFC-6C51FE831A15}"/>
          </ac:picMkLst>
        </pc:picChg>
        <pc:picChg chg="mod">
          <ac:chgData name="Christian Kümmel" userId="e97da293-37b5-4b33-a9de-e1f275b4838c" providerId="ADAL" clId="{6A716945-DD65-40BF-BE0C-EEB94D01A9F3}" dt="2019-09-22T13:49:35.123" v="68" actId="1036"/>
          <ac:picMkLst>
            <pc:docMk/>
            <pc:sldMk cId="1014144707" sldId="475"/>
            <ac:picMk id="12" creationId="{5F131230-3E98-435C-AADA-EC7B036F59DE}"/>
          </ac:picMkLst>
        </pc:picChg>
        <pc:picChg chg="mod">
          <ac:chgData name="Christian Kümmel" userId="e97da293-37b5-4b33-a9de-e1f275b4838c" providerId="ADAL" clId="{6A716945-DD65-40BF-BE0C-EEB94D01A9F3}" dt="2019-09-22T13:49:35.123" v="68" actId="1036"/>
          <ac:picMkLst>
            <pc:docMk/>
            <pc:sldMk cId="1014144707" sldId="475"/>
            <ac:picMk id="14" creationId="{3017C134-1BA4-4F0F-B12C-12F1119BF6D0}"/>
          </ac:picMkLst>
        </pc:picChg>
      </pc:sldChg>
      <pc:sldChg chg="modSp add">
        <pc:chgData name="Christian Kümmel" userId="e97da293-37b5-4b33-a9de-e1f275b4838c" providerId="ADAL" clId="{6A716945-DD65-40BF-BE0C-EEB94D01A9F3}" dt="2019-09-23T20:35:40.299" v="159" actId="1076"/>
        <pc:sldMkLst>
          <pc:docMk/>
          <pc:sldMk cId="1026905721" sldId="476"/>
        </pc:sldMkLst>
        <pc:spChg chg="mod">
          <ac:chgData name="Christian Kümmel" userId="e97da293-37b5-4b33-a9de-e1f275b4838c" providerId="ADAL" clId="{6A716945-DD65-40BF-BE0C-EEB94D01A9F3}" dt="2019-09-22T13:49:57.342" v="72" actId="2711"/>
          <ac:spMkLst>
            <pc:docMk/>
            <pc:sldMk cId="1026905721" sldId="476"/>
            <ac:spMk id="2" creationId="{69F08DB4-7303-41AD-A86E-E828F97E5C20}"/>
          </ac:spMkLst>
        </pc:spChg>
        <pc:spChg chg="mod">
          <ac:chgData name="Christian Kümmel" userId="e97da293-37b5-4b33-a9de-e1f275b4838c" providerId="ADAL" clId="{6A716945-DD65-40BF-BE0C-EEB94D01A9F3}" dt="2019-09-22T13:49:57.342" v="72" actId="2711"/>
          <ac:spMkLst>
            <pc:docMk/>
            <pc:sldMk cId="1026905721" sldId="476"/>
            <ac:spMk id="5" creationId="{2DD495FA-EBD8-4AD1-AF42-6FD8C9CE9F61}"/>
          </ac:spMkLst>
        </pc:spChg>
        <pc:spChg chg="mod">
          <ac:chgData name="Christian Kümmel" userId="e97da293-37b5-4b33-a9de-e1f275b4838c" providerId="ADAL" clId="{6A716945-DD65-40BF-BE0C-EEB94D01A9F3}" dt="2019-09-23T20:35:22.349" v="156" actId="20577"/>
          <ac:spMkLst>
            <pc:docMk/>
            <pc:sldMk cId="1026905721" sldId="476"/>
            <ac:spMk id="6" creationId="{8871ED71-5DD0-4277-AE81-4ED34CC83DD3}"/>
          </ac:spMkLst>
        </pc:spChg>
        <pc:spChg chg="mod">
          <ac:chgData name="Christian Kümmel" userId="e97da293-37b5-4b33-a9de-e1f275b4838c" providerId="ADAL" clId="{6A716945-DD65-40BF-BE0C-EEB94D01A9F3}" dt="2019-09-22T13:49:57.342" v="72" actId="2711"/>
          <ac:spMkLst>
            <pc:docMk/>
            <pc:sldMk cId="1026905721" sldId="476"/>
            <ac:spMk id="8" creationId="{FC912420-8CA7-41D4-B713-11DA9604B296}"/>
          </ac:spMkLst>
        </pc:spChg>
        <pc:spChg chg="mod">
          <ac:chgData name="Christian Kümmel" userId="e97da293-37b5-4b33-a9de-e1f275b4838c" providerId="ADAL" clId="{6A716945-DD65-40BF-BE0C-EEB94D01A9F3}" dt="2019-09-22T13:49:57.342" v="72" actId="2711"/>
          <ac:spMkLst>
            <pc:docMk/>
            <pc:sldMk cId="1026905721" sldId="476"/>
            <ac:spMk id="9" creationId="{6447DD48-02C2-4D0F-97EB-3691447CD0E1}"/>
          </ac:spMkLst>
        </pc:spChg>
        <pc:spChg chg="mod">
          <ac:chgData name="Christian Kümmel" userId="e97da293-37b5-4b33-a9de-e1f275b4838c" providerId="ADAL" clId="{6A716945-DD65-40BF-BE0C-EEB94D01A9F3}" dt="2019-09-23T20:35:40.299" v="159" actId="1076"/>
          <ac:spMkLst>
            <pc:docMk/>
            <pc:sldMk cId="1026905721" sldId="476"/>
            <ac:spMk id="17" creationId="{60C5E0EB-E5F7-46A1-81A1-F3B5CFD798D9}"/>
          </ac:spMkLst>
        </pc:spChg>
        <pc:spChg chg="mod">
          <ac:chgData name="Christian Kümmel" userId="e97da293-37b5-4b33-a9de-e1f275b4838c" providerId="ADAL" clId="{6A716945-DD65-40BF-BE0C-EEB94D01A9F3}" dt="2019-09-22T13:49:57.342" v="72" actId="2711"/>
          <ac:spMkLst>
            <pc:docMk/>
            <pc:sldMk cId="1026905721" sldId="476"/>
            <ac:spMk id="18" creationId="{EA9CBA13-3679-4E1B-A9C9-6AC1DFD28C18}"/>
          </ac:spMkLst>
        </pc:spChg>
        <pc:grpChg chg="mod">
          <ac:chgData name="Christian Kümmel" userId="e97da293-37b5-4b33-a9de-e1f275b4838c" providerId="ADAL" clId="{6A716945-DD65-40BF-BE0C-EEB94D01A9F3}" dt="2019-09-23T20:35:27.020" v="157" actId="14100"/>
          <ac:grpSpMkLst>
            <pc:docMk/>
            <pc:sldMk cId="1026905721" sldId="476"/>
            <ac:grpSpMk id="4" creationId="{7A82E486-F60F-4351-B3C1-72F5AAA223ED}"/>
          </ac:grpSpMkLst>
        </pc:grpChg>
        <pc:grpChg chg="mod">
          <ac:chgData name="Christian Kümmel" userId="e97da293-37b5-4b33-a9de-e1f275b4838c" providerId="ADAL" clId="{6A716945-DD65-40BF-BE0C-EEB94D01A9F3}" dt="2019-09-23T20:35:33.332" v="158" actId="14100"/>
          <ac:grpSpMkLst>
            <pc:docMk/>
            <pc:sldMk cId="1026905721" sldId="476"/>
            <ac:grpSpMk id="7" creationId="{2C0B6D0A-70DC-433A-B0B5-34B8E7CF5453}"/>
          </ac:grpSpMkLst>
        </pc:grpChg>
      </pc:sldChg>
      <pc:sldChg chg="modSp add">
        <pc:chgData name="Christian Kümmel" userId="e97da293-37b5-4b33-a9de-e1f275b4838c" providerId="ADAL" clId="{6A716945-DD65-40BF-BE0C-EEB94D01A9F3}" dt="2019-09-22T13:50:56.122" v="83" actId="1076"/>
        <pc:sldMkLst>
          <pc:docMk/>
          <pc:sldMk cId="1942963176" sldId="477"/>
        </pc:sldMkLst>
        <pc:spChg chg="mod">
          <ac:chgData name="Christian Kümmel" userId="e97da293-37b5-4b33-a9de-e1f275b4838c" providerId="ADAL" clId="{6A716945-DD65-40BF-BE0C-EEB94D01A9F3}" dt="2019-09-22T13:50:48.487" v="81" actId="207"/>
          <ac:spMkLst>
            <pc:docMk/>
            <pc:sldMk cId="1942963176" sldId="477"/>
            <ac:spMk id="2" creationId="{BD2964B0-5E81-4479-AC2D-33B6D98A316F}"/>
          </ac:spMkLst>
        </pc:spChg>
        <pc:spChg chg="mod">
          <ac:chgData name="Christian Kümmel" userId="e97da293-37b5-4b33-a9de-e1f275b4838c" providerId="ADAL" clId="{6A716945-DD65-40BF-BE0C-EEB94D01A9F3}" dt="2019-09-22T13:50:56.122" v="83" actId="1076"/>
          <ac:spMkLst>
            <pc:docMk/>
            <pc:sldMk cId="1942963176" sldId="477"/>
            <ac:spMk id="10" creationId="{2BB4B234-6DAC-45B7-AEA8-E256B76A9F6F}"/>
          </ac:spMkLst>
        </pc:spChg>
        <pc:spChg chg="mod">
          <ac:chgData name="Christian Kümmel" userId="e97da293-37b5-4b33-a9de-e1f275b4838c" providerId="ADAL" clId="{6A716945-DD65-40BF-BE0C-EEB94D01A9F3}" dt="2019-09-22T13:50:18.078" v="75" actId="2711"/>
          <ac:spMkLst>
            <pc:docMk/>
            <pc:sldMk cId="1942963176" sldId="477"/>
            <ac:spMk id="21" creationId="{3D0C06B4-6823-4470-B646-FF1722686332}"/>
          </ac:spMkLst>
        </pc:spChg>
        <pc:spChg chg="mod">
          <ac:chgData name="Christian Kümmel" userId="e97da293-37b5-4b33-a9de-e1f275b4838c" providerId="ADAL" clId="{6A716945-DD65-40BF-BE0C-EEB94D01A9F3}" dt="2019-09-22T13:50:18.078" v="75" actId="2711"/>
          <ac:spMkLst>
            <pc:docMk/>
            <pc:sldMk cId="1942963176" sldId="477"/>
            <ac:spMk id="22" creationId="{5340CBA1-A6FE-4F91-9BFF-D3E380ABE0F4}"/>
          </ac:spMkLst>
        </pc:spChg>
        <pc:spChg chg="mod">
          <ac:chgData name="Christian Kümmel" userId="e97da293-37b5-4b33-a9de-e1f275b4838c" providerId="ADAL" clId="{6A716945-DD65-40BF-BE0C-EEB94D01A9F3}" dt="2019-09-22T13:50:18.078" v="75" actId="2711"/>
          <ac:spMkLst>
            <pc:docMk/>
            <pc:sldMk cId="1942963176" sldId="477"/>
            <ac:spMk id="23" creationId="{1D55AD4A-231B-4026-96EA-49AE7415EEBA}"/>
          </ac:spMkLst>
        </pc:spChg>
        <pc:grpChg chg="mod">
          <ac:chgData name="Christian Kümmel" userId="e97da293-37b5-4b33-a9de-e1f275b4838c" providerId="ADAL" clId="{6A716945-DD65-40BF-BE0C-EEB94D01A9F3}" dt="2019-09-22T13:50:18.078" v="75" actId="2711"/>
          <ac:grpSpMkLst>
            <pc:docMk/>
            <pc:sldMk cId="1942963176" sldId="477"/>
            <ac:grpSpMk id="4" creationId="{BA958414-596D-4114-B712-663137AE5DDD}"/>
          </ac:grpSpMkLst>
        </pc:grpChg>
        <pc:grpChg chg="mod">
          <ac:chgData name="Christian Kümmel" userId="e97da293-37b5-4b33-a9de-e1f275b4838c" providerId="ADAL" clId="{6A716945-DD65-40BF-BE0C-EEB94D01A9F3}" dt="2019-09-22T13:50:18.078" v="75" actId="2711"/>
          <ac:grpSpMkLst>
            <pc:docMk/>
            <pc:sldMk cId="1942963176" sldId="477"/>
            <ac:grpSpMk id="7" creationId="{7DC2525B-71A2-4320-9C4B-172E46EF5325}"/>
          </ac:grpSpMkLst>
        </pc:grpChg>
        <pc:grpChg chg="mod">
          <ac:chgData name="Christian Kümmel" userId="e97da293-37b5-4b33-a9de-e1f275b4838c" providerId="ADAL" clId="{6A716945-DD65-40BF-BE0C-EEB94D01A9F3}" dt="2019-09-22T13:50:18.078" v="75" actId="2711"/>
          <ac:grpSpMkLst>
            <pc:docMk/>
            <pc:sldMk cId="1942963176" sldId="477"/>
            <ac:grpSpMk id="11" creationId="{A7A087EA-4345-4283-B33D-AE0BF6726441}"/>
          </ac:grpSpMkLst>
        </pc:grpChg>
        <pc:grpChg chg="mod">
          <ac:chgData name="Christian Kümmel" userId="e97da293-37b5-4b33-a9de-e1f275b4838c" providerId="ADAL" clId="{6A716945-DD65-40BF-BE0C-EEB94D01A9F3}" dt="2019-09-22T13:50:18.078" v="75" actId="2711"/>
          <ac:grpSpMkLst>
            <pc:docMk/>
            <pc:sldMk cId="1942963176" sldId="477"/>
            <ac:grpSpMk id="14" creationId="{AB368BDB-3620-4779-AF96-F5240F8D7EF4}"/>
          </ac:grpSpMkLst>
        </pc:grpChg>
        <pc:grpChg chg="mod">
          <ac:chgData name="Christian Kümmel" userId="e97da293-37b5-4b33-a9de-e1f275b4838c" providerId="ADAL" clId="{6A716945-DD65-40BF-BE0C-EEB94D01A9F3}" dt="2019-09-22T13:50:18.078" v="75" actId="2711"/>
          <ac:grpSpMkLst>
            <pc:docMk/>
            <pc:sldMk cId="1942963176" sldId="477"/>
            <ac:grpSpMk id="17" creationId="{32E43E25-D4F2-4642-A6B5-39D82EEB4FDD}"/>
          </ac:grpSpMkLst>
        </pc:grpChg>
      </pc:sldChg>
      <pc:sldChg chg="modSp add">
        <pc:chgData name="Christian Kümmel" userId="e97da293-37b5-4b33-a9de-e1f275b4838c" providerId="ADAL" clId="{6A716945-DD65-40BF-BE0C-EEB94D01A9F3}" dt="2019-09-22T13:51:20.442" v="85" actId="207"/>
        <pc:sldMkLst>
          <pc:docMk/>
          <pc:sldMk cId="419452419" sldId="478"/>
        </pc:sldMkLst>
        <pc:spChg chg="mod">
          <ac:chgData name="Christian Kümmel" userId="e97da293-37b5-4b33-a9de-e1f275b4838c" providerId="ADAL" clId="{6A716945-DD65-40BF-BE0C-EEB94D01A9F3}" dt="2019-09-22T13:51:20.442" v="85" actId="207"/>
          <ac:spMkLst>
            <pc:docMk/>
            <pc:sldMk cId="419452419" sldId="478"/>
            <ac:spMk id="2" creationId="{E10CA2B8-4520-4323-A7A2-41C8C23C0809}"/>
          </ac:spMkLst>
        </pc:spChg>
        <pc:spChg chg="mod">
          <ac:chgData name="Christian Kümmel" userId="e97da293-37b5-4b33-a9de-e1f275b4838c" providerId="ADAL" clId="{6A716945-DD65-40BF-BE0C-EEB94D01A9F3}" dt="2019-09-22T13:51:20.442" v="85" actId="207"/>
          <ac:spMkLst>
            <pc:docMk/>
            <pc:sldMk cId="419452419" sldId="478"/>
            <ac:spMk id="6" creationId="{4AC3E3A7-9987-4847-BBC7-A86864DC53D6}"/>
          </ac:spMkLst>
        </pc:spChg>
        <pc:spChg chg="mod">
          <ac:chgData name="Christian Kümmel" userId="e97da293-37b5-4b33-a9de-e1f275b4838c" providerId="ADAL" clId="{6A716945-DD65-40BF-BE0C-EEB94D01A9F3}" dt="2019-09-22T13:51:20.442" v="85" actId="207"/>
          <ac:spMkLst>
            <pc:docMk/>
            <pc:sldMk cId="419452419" sldId="478"/>
            <ac:spMk id="7" creationId="{69FB1092-FAAE-4DE4-961F-62E4A3DE5EF9}"/>
          </ac:spMkLst>
        </pc:spChg>
        <pc:spChg chg="mod">
          <ac:chgData name="Christian Kümmel" userId="e97da293-37b5-4b33-a9de-e1f275b4838c" providerId="ADAL" clId="{6A716945-DD65-40BF-BE0C-EEB94D01A9F3}" dt="2019-09-22T13:51:05.607" v="84" actId="2711"/>
          <ac:spMkLst>
            <pc:docMk/>
            <pc:sldMk cId="419452419" sldId="478"/>
            <ac:spMk id="10" creationId="{DDE7D3A6-76DD-44A6-AC14-628CEBFB3A6E}"/>
          </ac:spMkLst>
        </pc:spChg>
        <pc:spChg chg="mod">
          <ac:chgData name="Christian Kümmel" userId="e97da293-37b5-4b33-a9de-e1f275b4838c" providerId="ADAL" clId="{6A716945-DD65-40BF-BE0C-EEB94D01A9F3}" dt="2019-09-22T13:51:05.607" v="84" actId="2711"/>
          <ac:spMkLst>
            <pc:docMk/>
            <pc:sldMk cId="419452419" sldId="478"/>
            <ac:spMk id="11" creationId="{7E9236C7-A922-4D9C-9646-E5260363C1FF}"/>
          </ac:spMkLst>
        </pc:spChg>
        <pc:spChg chg="mod">
          <ac:chgData name="Christian Kümmel" userId="e97da293-37b5-4b33-a9de-e1f275b4838c" providerId="ADAL" clId="{6A716945-DD65-40BF-BE0C-EEB94D01A9F3}" dt="2019-09-22T13:51:05.607" v="84" actId="2711"/>
          <ac:spMkLst>
            <pc:docMk/>
            <pc:sldMk cId="419452419" sldId="478"/>
            <ac:spMk id="16" creationId="{E68AC6E5-230F-40EB-8CAF-61D510C20420}"/>
          </ac:spMkLst>
        </pc:spChg>
        <pc:spChg chg="mod">
          <ac:chgData name="Christian Kümmel" userId="e97da293-37b5-4b33-a9de-e1f275b4838c" providerId="ADAL" clId="{6A716945-DD65-40BF-BE0C-EEB94D01A9F3}" dt="2019-09-22T13:51:05.607" v="84" actId="2711"/>
          <ac:spMkLst>
            <pc:docMk/>
            <pc:sldMk cId="419452419" sldId="478"/>
            <ac:spMk id="17" creationId="{F8FB173B-F3D1-4860-BB27-E29D1D847054}"/>
          </ac:spMkLst>
        </pc:spChg>
        <pc:spChg chg="mod">
          <ac:chgData name="Christian Kümmel" userId="e97da293-37b5-4b33-a9de-e1f275b4838c" providerId="ADAL" clId="{6A716945-DD65-40BF-BE0C-EEB94D01A9F3}" dt="2019-09-22T13:51:05.607" v="84" actId="2711"/>
          <ac:spMkLst>
            <pc:docMk/>
            <pc:sldMk cId="419452419" sldId="478"/>
            <ac:spMk id="18" creationId="{AA7A068D-65F0-4F48-B4C3-2F106458E07C}"/>
          </ac:spMkLst>
        </pc:spChg>
        <pc:spChg chg="mod">
          <ac:chgData name="Christian Kümmel" userId="e97da293-37b5-4b33-a9de-e1f275b4838c" providerId="ADAL" clId="{6A716945-DD65-40BF-BE0C-EEB94D01A9F3}" dt="2019-09-22T13:51:05.607" v="84" actId="2711"/>
          <ac:spMkLst>
            <pc:docMk/>
            <pc:sldMk cId="419452419" sldId="478"/>
            <ac:spMk id="19" creationId="{C368FB4D-266A-4159-83BB-E08AE13E4C27}"/>
          </ac:spMkLst>
        </pc:spChg>
        <pc:spChg chg="mod">
          <ac:chgData name="Christian Kümmel" userId="e97da293-37b5-4b33-a9de-e1f275b4838c" providerId="ADAL" clId="{6A716945-DD65-40BF-BE0C-EEB94D01A9F3}" dt="2019-09-22T13:51:05.607" v="84" actId="2711"/>
          <ac:spMkLst>
            <pc:docMk/>
            <pc:sldMk cId="419452419" sldId="478"/>
            <ac:spMk id="20" creationId="{B3ADF848-31F3-4B1F-98A6-B5A102036113}"/>
          </ac:spMkLst>
        </pc:spChg>
        <pc:spChg chg="mod">
          <ac:chgData name="Christian Kümmel" userId="e97da293-37b5-4b33-a9de-e1f275b4838c" providerId="ADAL" clId="{6A716945-DD65-40BF-BE0C-EEB94D01A9F3}" dt="2019-09-22T13:51:05.607" v="84" actId="2711"/>
          <ac:spMkLst>
            <pc:docMk/>
            <pc:sldMk cId="419452419" sldId="478"/>
            <ac:spMk id="21" creationId="{CC42CDB9-6810-40D9-B894-94AF06CA944A}"/>
          </ac:spMkLst>
        </pc:spChg>
        <pc:spChg chg="mod">
          <ac:chgData name="Christian Kümmel" userId="e97da293-37b5-4b33-a9de-e1f275b4838c" providerId="ADAL" clId="{6A716945-DD65-40BF-BE0C-EEB94D01A9F3}" dt="2019-09-22T13:51:20.442" v="85" actId="207"/>
          <ac:spMkLst>
            <pc:docMk/>
            <pc:sldMk cId="419452419" sldId="478"/>
            <ac:spMk id="22" creationId="{5D3A1DE1-EBC5-4C43-814B-81ECAF46D30C}"/>
          </ac:spMkLst>
        </pc:spChg>
      </pc:sldChg>
      <pc:sldChg chg="modSp add">
        <pc:chgData name="Christian Kümmel" userId="e97da293-37b5-4b33-a9de-e1f275b4838c" providerId="ADAL" clId="{6A716945-DD65-40BF-BE0C-EEB94D01A9F3}" dt="2019-09-22T13:52:07.784" v="92" actId="403"/>
        <pc:sldMkLst>
          <pc:docMk/>
          <pc:sldMk cId="1399468322" sldId="479"/>
        </pc:sldMkLst>
        <pc:spChg chg="mod">
          <ac:chgData name="Christian Kümmel" userId="e97da293-37b5-4b33-a9de-e1f275b4838c" providerId="ADAL" clId="{6A716945-DD65-40BF-BE0C-EEB94D01A9F3}" dt="2019-09-22T13:51:39.617" v="87" actId="2711"/>
          <ac:spMkLst>
            <pc:docMk/>
            <pc:sldMk cId="1399468322" sldId="479"/>
            <ac:spMk id="2" creationId="{4CA9A3B4-B338-4F95-AEFB-D3C3657F47BE}"/>
          </ac:spMkLst>
        </pc:spChg>
        <pc:spChg chg="mod">
          <ac:chgData name="Christian Kümmel" userId="e97da293-37b5-4b33-a9de-e1f275b4838c" providerId="ADAL" clId="{6A716945-DD65-40BF-BE0C-EEB94D01A9F3}" dt="2019-09-22T13:52:00.891" v="90" actId="403"/>
          <ac:spMkLst>
            <pc:docMk/>
            <pc:sldMk cId="1399468322" sldId="479"/>
            <ac:spMk id="4" creationId="{B3D6C7C6-3CC6-46B2-BBF4-5EE5428E4242}"/>
          </ac:spMkLst>
        </pc:spChg>
        <pc:spChg chg="mod">
          <ac:chgData name="Christian Kümmel" userId="e97da293-37b5-4b33-a9de-e1f275b4838c" providerId="ADAL" clId="{6A716945-DD65-40BF-BE0C-EEB94D01A9F3}" dt="2019-09-22T13:52:04.790" v="91" actId="403"/>
          <ac:spMkLst>
            <pc:docMk/>
            <pc:sldMk cId="1399468322" sldId="479"/>
            <ac:spMk id="5" creationId="{5F999AB8-BADF-4822-9B35-15A2A80ED9E2}"/>
          </ac:spMkLst>
        </pc:spChg>
        <pc:spChg chg="mod">
          <ac:chgData name="Christian Kümmel" userId="e97da293-37b5-4b33-a9de-e1f275b4838c" providerId="ADAL" clId="{6A716945-DD65-40BF-BE0C-EEB94D01A9F3}" dt="2019-09-22T13:52:07.784" v="92" actId="403"/>
          <ac:spMkLst>
            <pc:docMk/>
            <pc:sldMk cId="1399468322" sldId="479"/>
            <ac:spMk id="6" creationId="{C3629530-C800-4917-B764-8E31B1AA7708}"/>
          </ac:spMkLst>
        </pc:spChg>
      </pc:sldChg>
      <pc:sldChg chg="modSp add">
        <pc:chgData name="Christian Kümmel" userId="e97da293-37b5-4b33-a9de-e1f275b4838c" providerId="ADAL" clId="{6A716945-DD65-40BF-BE0C-EEB94D01A9F3}" dt="2019-09-22T13:52:16.908" v="94" actId="2711"/>
        <pc:sldMkLst>
          <pc:docMk/>
          <pc:sldMk cId="1543971129" sldId="480"/>
        </pc:sldMkLst>
        <pc:spChg chg="mod">
          <ac:chgData name="Christian Kümmel" userId="e97da293-37b5-4b33-a9de-e1f275b4838c" providerId="ADAL" clId="{6A716945-DD65-40BF-BE0C-EEB94D01A9F3}" dt="2019-09-22T13:52:16.908" v="94" actId="2711"/>
          <ac:spMkLst>
            <pc:docMk/>
            <pc:sldMk cId="1543971129" sldId="480"/>
            <ac:spMk id="4" creationId="{B4540E92-2D1B-4E04-A519-CBF96E667643}"/>
          </ac:spMkLst>
        </pc:spChg>
      </pc:sldChg>
      <pc:sldChg chg="addSp modSp add modAnim">
        <pc:chgData name="Christian Kümmel" userId="e97da293-37b5-4b33-a9de-e1f275b4838c" providerId="ADAL" clId="{6A716945-DD65-40BF-BE0C-EEB94D01A9F3}" dt="2019-09-23T20:36:53.349" v="163" actId="14100"/>
        <pc:sldMkLst>
          <pc:docMk/>
          <pc:sldMk cId="2434487218" sldId="481"/>
        </pc:sldMkLst>
        <pc:spChg chg="mod">
          <ac:chgData name="Christian Kümmel" userId="e97da293-37b5-4b33-a9de-e1f275b4838c" providerId="ADAL" clId="{6A716945-DD65-40BF-BE0C-EEB94D01A9F3}" dt="2019-09-22T13:52:36.974" v="96" actId="2711"/>
          <ac:spMkLst>
            <pc:docMk/>
            <pc:sldMk cId="2434487218" sldId="481"/>
            <ac:spMk id="2" creationId="{4868DE0B-E1C0-4858-B430-3CA4BD2896E2}"/>
          </ac:spMkLst>
        </pc:spChg>
        <pc:spChg chg="mod">
          <ac:chgData name="Christian Kümmel" userId="e97da293-37b5-4b33-a9de-e1f275b4838c" providerId="ADAL" clId="{6A716945-DD65-40BF-BE0C-EEB94D01A9F3}" dt="2019-09-22T13:52:36.974" v="96" actId="2711"/>
          <ac:spMkLst>
            <pc:docMk/>
            <pc:sldMk cId="2434487218" sldId="481"/>
            <ac:spMk id="5" creationId="{FF4DB061-5A65-413F-BCD4-37E4A3188A46}"/>
          </ac:spMkLst>
        </pc:spChg>
        <pc:spChg chg="mod">
          <ac:chgData name="Christian Kümmel" userId="e97da293-37b5-4b33-a9de-e1f275b4838c" providerId="ADAL" clId="{6A716945-DD65-40BF-BE0C-EEB94D01A9F3}" dt="2019-09-22T13:52:36.974" v="96" actId="2711"/>
          <ac:spMkLst>
            <pc:docMk/>
            <pc:sldMk cId="2434487218" sldId="481"/>
            <ac:spMk id="6" creationId="{682330E8-F199-48EA-9F94-39435D8798A1}"/>
          </ac:spMkLst>
        </pc:spChg>
        <pc:spChg chg="mod">
          <ac:chgData name="Christian Kümmel" userId="e97da293-37b5-4b33-a9de-e1f275b4838c" providerId="ADAL" clId="{6A716945-DD65-40BF-BE0C-EEB94D01A9F3}" dt="2019-09-22T13:52:36.974" v="96" actId="2711"/>
          <ac:spMkLst>
            <pc:docMk/>
            <pc:sldMk cId="2434487218" sldId="481"/>
            <ac:spMk id="8" creationId="{1AF29C9B-10EF-4E74-99B4-9DCE582E3792}"/>
          </ac:spMkLst>
        </pc:spChg>
        <pc:spChg chg="mod">
          <ac:chgData name="Christian Kümmel" userId="e97da293-37b5-4b33-a9de-e1f275b4838c" providerId="ADAL" clId="{6A716945-DD65-40BF-BE0C-EEB94D01A9F3}" dt="2019-09-22T13:52:41.371" v="97" actId="14100"/>
          <ac:spMkLst>
            <pc:docMk/>
            <pc:sldMk cId="2434487218" sldId="481"/>
            <ac:spMk id="9" creationId="{D8B86FC5-1ACA-427D-99F9-9F7DFA4CC253}"/>
          </ac:spMkLst>
        </pc:spChg>
        <pc:spChg chg="mod">
          <ac:chgData name="Christian Kümmel" userId="e97da293-37b5-4b33-a9de-e1f275b4838c" providerId="ADAL" clId="{6A716945-DD65-40BF-BE0C-EEB94D01A9F3}" dt="2019-09-22T13:52:36.974" v="96" actId="2711"/>
          <ac:spMkLst>
            <pc:docMk/>
            <pc:sldMk cId="2434487218" sldId="481"/>
            <ac:spMk id="11" creationId="{2CE2C44D-0DC4-4541-A432-645989E7829E}"/>
          </ac:spMkLst>
        </pc:spChg>
        <pc:spChg chg="mod">
          <ac:chgData name="Christian Kümmel" userId="e97da293-37b5-4b33-a9de-e1f275b4838c" providerId="ADAL" clId="{6A716945-DD65-40BF-BE0C-EEB94D01A9F3}" dt="2019-09-22T13:52:36.974" v="96" actId="2711"/>
          <ac:spMkLst>
            <pc:docMk/>
            <pc:sldMk cId="2434487218" sldId="481"/>
            <ac:spMk id="12" creationId="{62E306EE-FDD8-47EC-B138-00FDFAE2F370}"/>
          </ac:spMkLst>
        </pc:spChg>
        <pc:cxnChg chg="add mod">
          <ac:chgData name="Christian Kümmel" userId="e97da293-37b5-4b33-a9de-e1f275b4838c" providerId="ADAL" clId="{6A716945-DD65-40BF-BE0C-EEB94D01A9F3}" dt="2019-09-23T20:36:53.349" v="163" actId="14100"/>
          <ac:cxnSpMkLst>
            <pc:docMk/>
            <pc:sldMk cId="2434487218" sldId="481"/>
            <ac:cxnSpMk id="13" creationId="{B60921B4-9D1A-403F-8CBD-0526EE7A978B}"/>
          </ac:cxnSpMkLst>
        </pc:cxnChg>
      </pc:sldChg>
      <pc:sldChg chg="modSp add">
        <pc:chgData name="Christian Kümmel" userId="e97da293-37b5-4b33-a9de-e1f275b4838c" providerId="ADAL" clId="{6A716945-DD65-40BF-BE0C-EEB94D01A9F3}" dt="2019-09-22T13:52:59.102" v="98" actId="2711"/>
        <pc:sldMkLst>
          <pc:docMk/>
          <pc:sldMk cId="3137402215" sldId="482"/>
        </pc:sldMkLst>
        <pc:spChg chg="mod">
          <ac:chgData name="Christian Kümmel" userId="e97da293-37b5-4b33-a9de-e1f275b4838c" providerId="ADAL" clId="{6A716945-DD65-40BF-BE0C-EEB94D01A9F3}" dt="2019-09-22T13:52:26.756" v="95" actId="2711"/>
          <ac:spMkLst>
            <pc:docMk/>
            <pc:sldMk cId="3137402215" sldId="482"/>
            <ac:spMk id="2" creationId="{3DDB1C74-95FE-4677-8C1B-A819B3859A50}"/>
          </ac:spMkLst>
        </pc:spChg>
        <pc:spChg chg="mod">
          <ac:chgData name="Christian Kümmel" userId="e97da293-37b5-4b33-a9de-e1f275b4838c" providerId="ADAL" clId="{6A716945-DD65-40BF-BE0C-EEB94D01A9F3}" dt="2019-09-22T13:52:26.756" v="95" actId="2711"/>
          <ac:spMkLst>
            <pc:docMk/>
            <pc:sldMk cId="3137402215" sldId="482"/>
            <ac:spMk id="3" creationId="{DB980684-B0CE-4F7E-9FCD-2EA891A40230}"/>
          </ac:spMkLst>
        </pc:spChg>
        <pc:spChg chg="mod">
          <ac:chgData name="Christian Kümmel" userId="e97da293-37b5-4b33-a9de-e1f275b4838c" providerId="ADAL" clId="{6A716945-DD65-40BF-BE0C-EEB94D01A9F3}" dt="2019-09-22T13:52:59.102" v="98" actId="2711"/>
          <ac:spMkLst>
            <pc:docMk/>
            <pc:sldMk cId="3137402215" sldId="482"/>
            <ac:spMk id="5" creationId="{428F609F-0E90-4C6E-9FFE-8E489A93904E}"/>
          </ac:spMkLst>
        </pc:spChg>
        <pc:spChg chg="mod">
          <ac:chgData name="Christian Kümmel" userId="e97da293-37b5-4b33-a9de-e1f275b4838c" providerId="ADAL" clId="{6A716945-DD65-40BF-BE0C-EEB94D01A9F3}" dt="2019-09-22T13:52:59.102" v="98" actId="2711"/>
          <ac:spMkLst>
            <pc:docMk/>
            <pc:sldMk cId="3137402215" sldId="482"/>
            <ac:spMk id="6" creationId="{21D752F2-751A-476B-AA30-EEE18767EBC1}"/>
          </ac:spMkLst>
        </pc:spChg>
        <pc:spChg chg="mod">
          <ac:chgData name="Christian Kümmel" userId="e97da293-37b5-4b33-a9de-e1f275b4838c" providerId="ADAL" clId="{6A716945-DD65-40BF-BE0C-EEB94D01A9F3}" dt="2019-09-22T13:52:59.102" v="98" actId="2711"/>
          <ac:spMkLst>
            <pc:docMk/>
            <pc:sldMk cId="3137402215" sldId="482"/>
            <ac:spMk id="8" creationId="{CFA58953-8C6B-4216-B0AE-2AAE2CF9A18E}"/>
          </ac:spMkLst>
        </pc:spChg>
        <pc:spChg chg="mod">
          <ac:chgData name="Christian Kümmel" userId="e97da293-37b5-4b33-a9de-e1f275b4838c" providerId="ADAL" clId="{6A716945-DD65-40BF-BE0C-EEB94D01A9F3}" dt="2019-09-22T13:52:59.102" v="98" actId="2711"/>
          <ac:spMkLst>
            <pc:docMk/>
            <pc:sldMk cId="3137402215" sldId="482"/>
            <ac:spMk id="9" creationId="{DC3D9604-1FFF-44A3-9145-6632B14A0019}"/>
          </ac:spMkLst>
        </pc:spChg>
        <pc:spChg chg="mod">
          <ac:chgData name="Christian Kümmel" userId="e97da293-37b5-4b33-a9de-e1f275b4838c" providerId="ADAL" clId="{6A716945-DD65-40BF-BE0C-EEB94D01A9F3}" dt="2019-09-22T13:52:59.102" v="98" actId="2711"/>
          <ac:spMkLst>
            <pc:docMk/>
            <pc:sldMk cId="3137402215" sldId="482"/>
            <ac:spMk id="11" creationId="{202AF566-0446-4E99-8B6F-F14C125E8681}"/>
          </ac:spMkLst>
        </pc:spChg>
        <pc:spChg chg="mod">
          <ac:chgData name="Christian Kümmel" userId="e97da293-37b5-4b33-a9de-e1f275b4838c" providerId="ADAL" clId="{6A716945-DD65-40BF-BE0C-EEB94D01A9F3}" dt="2019-09-22T13:52:59.102" v="98" actId="2711"/>
          <ac:spMkLst>
            <pc:docMk/>
            <pc:sldMk cId="3137402215" sldId="482"/>
            <ac:spMk id="12" creationId="{F049F529-FAFF-4A82-BFE4-6B940EC0E8FD}"/>
          </ac:spMkLst>
        </pc:spChg>
      </pc:sldChg>
      <pc:sldChg chg="modSp add">
        <pc:chgData name="Christian Kümmel" userId="e97da293-37b5-4b33-a9de-e1f275b4838c" providerId="ADAL" clId="{6A716945-DD65-40BF-BE0C-EEB94D01A9F3}" dt="2019-09-22T13:53:07.452" v="100" actId="2711"/>
        <pc:sldMkLst>
          <pc:docMk/>
          <pc:sldMk cId="2588271683" sldId="483"/>
        </pc:sldMkLst>
        <pc:spChg chg="mod">
          <ac:chgData name="Christian Kümmel" userId="e97da293-37b5-4b33-a9de-e1f275b4838c" providerId="ADAL" clId="{6A716945-DD65-40BF-BE0C-EEB94D01A9F3}" dt="2019-09-22T13:53:07.452" v="100" actId="2711"/>
          <ac:spMkLst>
            <pc:docMk/>
            <pc:sldMk cId="2588271683" sldId="483"/>
            <ac:spMk id="4" creationId="{B4540E92-2D1B-4E04-A519-CBF96E667643}"/>
          </ac:spMkLst>
        </pc:spChg>
      </pc:sldChg>
      <pc:sldChg chg="modSp add">
        <pc:chgData name="Christian Kümmel" userId="e97da293-37b5-4b33-a9de-e1f275b4838c" providerId="ADAL" clId="{6A716945-DD65-40BF-BE0C-EEB94D01A9F3}" dt="2019-09-22T13:53:18.774" v="101" actId="2711"/>
        <pc:sldMkLst>
          <pc:docMk/>
          <pc:sldMk cId="3813363923" sldId="484"/>
        </pc:sldMkLst>
        <pc:spChg chg="mod">
          <ac:chgData name="Christian Kümmel" userId="e97da293-37b5-4b33-a9de-e1f275b4838c" providerId="ADAL" clId="{6A716945-DD65-40BF-BE0C-EEB94D01A9F3}" dt="2019-09-22T13:53:18.774" v="101" actId="2711"/>
          <ac:spMkLst>
            <pc:docMk/>
            <pc:sldMk cId="3813363923" sldId="484"/>
            <ac:spMk id="2" creationId="{CD810051-DEE2-48CC-A04A-B79C14A5D5A6}"/>
          </ac:spMkLst>
        </pc:spChg>
        <pc:spChg chg="mod">
          <ac:chgData name="Christian Kümmel" userId="e97da293-37b5-4b33-a9de-e1f275b4838c" providerId="ADAL" clId="{6A716945-DD65-40BF-BE0C-EEB94D01A9F3}" dt="2019-09-22T13:53:18.774" v="101" actId="2711"/>
          <ac:spMkLst>
            <pc:docMk/>
            <pc:sldMk cId="3813363923" sldId="484"/>
            <ac:spMk id="11" creationId="{AB003F61-50B8-41B2-AB5C-5B5E3047583A}"/>
          </ac:spMkLst>
        </pc:spChg>
        <pc:spChg chg="mod">
          <ac:chgData name="Christian Kümmel" userId="e97da293-37b5-4b33-a9de-e1f275b4838c" providerId="ADAL" clId="{6A716945-DD65-40BF-BE0C-EEB94D01A9F3}" dt="2019-09-22T13:53:18.774" v="101" actId="2711"/>
          <ac:spMkLst>
            <pc:docMk/>
            <pc:sldMk cId="3813363923" sldId="484"/>
            <ac:spMk id="12" creationId="{47B74FDA-0EB4-41B6-A790-F262908C402F}"/>
          </ac:spMkLst>
        </pc:spChg>
        <pc:spChg chg="mod">
          <ac:chgData name="Christian Kümmel" userId="e97da293-37b5-4b33-a9de-e1f275b4838c" providerId="ADAL" clId="{6A716945-DD65-40BF-BE0C-EEB94D01A9F3}" dt="2019-09-22T13:53:18.774" v="101" actId="2711"/>
          <ac:spMkLst>
            <pc:docMk/>
            <pc:sldMk cId="3813363923" sldId="484"/>
            <ac:spMk id="15" creationId="{B1795649-F494-4739-9AC2-2FF4B75EB026}"/>
          </ac:spMkLst>
        </pc:spChg>
        <pc:spChg chg="mod">
          <ac:chgData name="Christian Kümmel" userId="e97da293-37b5-4b33-a9de-e1f275b4838c" providerId="ADAL" clId="{6A716945-DD65-40BF-BE0C-EEB94D01A9F3}" dt="2019-09-22T13:53:18.774" v="101" actId="2711"/>
          <ac:spMkLst>
            <pc:docMk/>
            <pc:sldMk cId="3813363923" sldId="484"/>
            <ac:spMk id="18" creationId="{3C38F429-A461-442A-BF04-FB4EF4B649C3}"/>
          </ac:spMkLst>
        </pc:spChg>
        <pc:picChg chg="mod">
          <ac:chgData name="Christian Kümmel" userId="e97da293-37b5-4b33-a9de-e1f275b4838c" providerId="ADAL" clId="{6A716945-DD65-40BF-BE0C-EEB94D01A9F3}" dt="2019-09-22T13:53:18.774" v="101" actId="2711"/>
          <ac:picMkLst>
            <pc:docMk/>
            <pc:sldMk cId="3813363923" sldId="484"/>
            <ac:picMk id="1028" creationId="{38074190-5FFB-4195-8B18-DF807CCC071F}"/>
          </ac:picMkLst>
        </pc:picChg>
      </pc:sldChg>
      <pc:sldChg chg="modSp add">
        <pc:chgData name="Christian Kümmel" userId="e97da293-37b5-4b33-a9de-e1f275b4838c" providerId="ADAL" clId="{6A716945-DD65-40BF-BE0C-EEB94D01A9F3}" dt="2019-09-22T13:53:24.362" v="102" actId="1076"/>
        <pc:sldMkLst>
          <pc:docMk/>
          <pc:sldMk cId="1776423700" sldId="485"/>
        </pc:sldMkLst>
        <pc:picChg chg="mod">
          <ac:chgData name="Christian Kümmel" userId="e97da293-37b5-4b33-a9de-e1f275b4838c" providerId="ADAL" clId="{6A716945-DD65-40BF-BE0C-EEB94D01A9F3}" dt="2019-09-22T13:53:24.362" v="102" actId="1076"/>
          <ac:picMkLst>
            <pc:docMk/>
            <pc:sldMk cId="1776423700" sldId="485"/>
            <ac:picMk id="4" creationId="{F9AA244B-9BEF-4FB4-87D1-18449CF4061C}"/>
          </ac:picMkLst>
        </pc:picChg>
      </pc:sldChg>
      <pc:sldChg chg="modSp add">
        <pc:chgData name="Christian Kümmel" userId="e97da293-37b5-4b33-a9de-e1f275b4838c" providerId="ADAL" clId="{6A716945-DD65-40BF-BE0C-EEB94D01A9F3}" dt="2019-09-22T13:54:11.278" v="111" actId="14100"/>
        <pc:sldMkLst>
          <pc:docMk/>
          <pc:sldMk cId="55834966" sldId="486"/>
        </pc:sldMkLst>
        <pc:spChg chg="mod">
          <ac:chgData name="Christian Kümmel" userId="e97da293-37b5-4b33-a9de-e1f275b4838c" providerId="ADAL" clId="{6A716945-DD65-40BF-BE0C-EEB94D01A9F3}" dt="2019-09-22T13:53:59.204" v="108" actId="207"/>
          <ac:spMkLst>
            <pc:docMk/>
            <pc:sldMk cId="55834966" sldId="486"/>
            <ac:spMk id="2" creationId="{DD4CF975-86E2-45DE-A24B-41D3B0EC94D0}"/>
          </ac:spMkLst>
        </pc:spChg>
        <pc:spChg chg="mod">
          <ac:chgData name="Christian Kümmel" userId="e97da293-37b5-4b33-a9de-e1f275b4838c" providerId="ADAL" clId="{6A716945-DD65-40BF-BE0C-EEB94D01A9F3}" dt="2019-09-22T13:54:11.278" v="111" actId="14100"/>
          <ac:spMkLst>
            <pc:docMk/>
            <pc:sldMk cId="55834966" sldId="486"/>
            <ac:spMk id="4" creationId="{5F4FD785-D788-4574-BE0F-01F538C41D0F}"/>
          </ac:spMkLst>
        </pc:spChg>
      </pc:sldChg>
      <pc:sldChg chg="modSp add">
        <pc:chgData name="Christian Kümmel" userId="e97da293-37b5-4b33-a9de-e1f275b4838c" providerId="ADAL" clId="{6A716945-DD65-40BF-BE0C-EEB94D01A9F3}" dt="2019-09-22T13:54:35.770" v="114" actId="2711"/>
        <pc:sldMkLst>
          <pc:docMk/>
          <pc:sldMk cId="3731473692" sldId="487"/>
        </pc:sldMkLst>
        <pc:spChg chg="mod">
          <ac:chgData name="Christian Kümmel" userId="e97da293-37b5-4b33-a9de-e1f275b4838c" providerId="ADAL" clId="{6A716945-DD65-40BF-BE0C-EEB94D01A9F3}" dt="2019-09-22T13:54:35.770" v="114" actId="2711"/>
          <ac:spMkLst>
            <pc:docMk/>
            <pc:sldMk cId="3731473692" sldId="487"/>
            <ac:spMk id="2" creationId="{2AEBCD21-C740-466B-BD95-3471C05004DB}"/>
          </ac:spMkLst>
        </pc:spChg>
      </pc:sldChg>
      <pc:sldChg chg="modSp add">
        <pc:chgData name="Christian Kümmel" userId="e97da293-37b5-4b33-a9de-e1f275b4838c" providerId="ADAL" clId="{6A716945-DD65-40BF-BE0C-EEB94D01A9F3}" dt="2019-09-22T13:54:46.572" v="115" actId="2711"/>
        <pc:sldMkLst>
          <pc:docMk/>
          <pc:sldMk cId="4025751675" sldId="488"/>
        </pc:sldMkLst>
        <pc:spChg chg="mod">
          <ac:chgData name="Christian Kümmel" userId="e97da293-37b5-4b33-a9de-e1f275b4838c" providerId="ADAL" clId="{6A716945-DD65-40BF-BE0C-EEB94D01A9F3}" dt="2019-09-22T13:54:46.572" v="115" actId="2711"/>
          <ac:spMkLst>
            <pc:docMk/>
            <pc:sldMk cId="4025751675" sldId="488"/>
            <ac:spMk id="2" creationId="{33379515-7C3C-4DCB-8910-1096139F9A0C}"/>
          </ac:spMkLst>
        </pc:spChg>
        <pc:spChg chg="mod">
          <ac:chgData name="Christian Kümmel" userId="e97da293-37b5-4b33-a9de-e1f275b4838c" providerId="ADAL" clId="{6A716945-DD65-40BF-BE0C-EEB94D01A9F3}" dt="2019-09-22T13:54:46.572" v="115" actId="2711"/>
          <ac:spMkLst>
            <pc:docMk/>
            <pc:sldMk cId="4025751675" sldId="488"/>
            <ac:spMk id="3" creationId="{DD68FE65-AA69-4BC7-9D15-E04DC46BFDD9}"/>
          </ac:spMkLst>
        </pc:spChg>
      </pc:sldChg>
      <pc:sldChg chg="add">
        <pc:chgData name="Christian Kümmel" userId="e97da293-37b5-4b33-a9de-e1f275b4838c" providerId="ADAL" clId="{6A716945-DD65-40BF-BE0C-EEB94D01A9F3}" dt="2019-09-22T13:44:48.330" v="7"/>
        <pc:sldMkLst>
          <pc:docMk/>
          <pc:sldMk cId="3768469931" sldId="489"/>
        </pc:sldMkLst>
      </pc:sldChg>
      <pc:sldChg chg="add">
        <pc:chgData name="Christian Kümmel" userId="e97da293-37b5-4b33-a9de-e1f275b4838c" providerId="ADAL" clId="{6A716945-DD65-40BF-BE0C-EEB94D01A9F3}" dt="2019-09-22T13:44:48.330" v="7"/>
        <pc:sldMkLst>
          <pc:docMk/>
          <pc:sldMk cId="3453535154" sldId="490"/>
        </pc:sldMkLst>
      </pc:sldChg>
      <pc:sldChg chg="modSp add">
        <pc:chgData name="Christian Kümmel" userId="e97da293-37b5-4b33-a9de-e1f275b4838c" providerId="ADAL" clId="{6A716945-DD65-40BF-BE0C-EEB94D01A9F3}" dt="2019-09-22T13:54:52.514" v="116" actId="1076"/>
        <pc:sldMkLst>
          <pc:docMk/>
          <pc:sldMk cId="2649999547" sldId="491"/>
        </pc:sldMkLst>
        <pc:spChg chg="mod">
          <ac:chgData name="Christian Kümmel" userId="e97da293-37b5-4b33-a9de-e1f275b4838c" providerId="ADAL" clId="{6A716945-DD65-40BF-BE0C-EEB94D01A9F3}" dt="2019-09-22T13:54:52.514" v="116" actId="1076"/>
          <ac:spMkLst>
            <pc:docMk/>
            <pc:sldMk cId="2649999547" sldId="491"/>
            <ac:spMk id="4" creationId="{B3B4E5C8-98F7-431F-9B32-74AB3BDB391A}"/>
          </ac:spMkLst>
        </pc:spChg>
      </pc:sldChg>
      <pc:sldChg chg="add">
        <pc:chgData name="Christian Kümmel" userId="e97da293-37b5-4b33-a9de-e1f275b4838c" providerId="ADAL" clId="{6A716945-DD65-40BF-BE0C-EEB94D01A9F3}" dt="2019-09-22T13:44:48.330" v="7"/>
        <pc:sldMkLst>
          <pc:docMk/>
          <pc:sldMk cId="1443675957" sldId="492"/>
        </pc:sldMkLst>
      </pc:sldChg>
      <pc:sldChg chg="modSp add">
        <pc:chgData name="Christian Kümmel" userId="e97da293-37b5-4b33-a9de-e1f275b4838c" providerId="ADAL" clId="{6A716945-DD65-40BF-BE0C-EEB94D01A9F3}" dt="2019-09-22T13:55:05.943" v="118" actId="2711"/>
        <pc:sldMkLst>
          <pc:docMk/>
          <pc:sldMk cId="3402387848" sldId="493"/>
        </pc:sldMkLst>
        <pc:spChg chg="mod">
          <ac:chgData name="Christian Kümmel" userId="e97da293-37b5-4b33-a9de-e1f275b4838c" providerId="ADAL" clId="{6A716945-DD65-40BF-BE0C-EEB94D01A9F3}" dt="2019-09-22T13:55:05.943" v="118" actId="2711"/>
          <ac:spMkLst>
            <pc:docMk/>
            <pc:sldMk cId="3402387848" sldId="493"/>
            <ac:spMk id="4" creationId="{CB7F37F5-7735-49C7-866D-3A490EB949D7}"/>
          </ac:spMkLst>
        </pc:spChg>
      </pc:sldChg>
      <pc:sldChg chg="modSp add">
        <pc:chgData name="Christian Kümmel" userId="e97da293-37b5-4b33-a9de-e1f275b4838c" providerId="ADAL" clId="{6A716945-DD65-40BF-BE0C-EEB94D01A9F3}" dt="2019-09-22T13:47:40.977" v="24" actId="207"/>
        <pc:sldMkLst>
          <pc:docMk/>
          <pc:sldMk cId="2127969385" sldId="494"/>
        </pc:sldMkLst>
        <pc:spChg chg="mod">
          <ac:chgData name="Christian Kümmel" userId="e97da293-37b5-4b33-a9de-e1f275b4838c" providerId="ADAL" clId="{6A716945-DD65-40BF-BE0C-EEB94D01A9F3}" dt="2019-09-22T13:47:40.977" v="24" actId="207"/>
          <ac:spMkLst>
            <pc:docMk/>
            <pc:sldMk cId="2127969385" sldId="494"/>
            <ac:spMk id="4" creationId="{F9121D17-D250-4D2B-AE9D-55EA25531AED}"/>
          </ac:spMkLst>
        </pc:spChg>
      </pc:sldChg>
      <pc:sldChg chg="modSp add">
        <pc:chgData name="Christian Kümmel" userId="e97da293-37b5-4b33-a9de-e1f275b4838c" providerId="ADAL" clId="{6A716945-DD65-40BF-BE0C-EEB94D01A9F3}" dt="2019-09-22T13:50:07.594" v="74" actId="2711"/>
        <pc:sldMkLst>
          <pc:docMk/>
          <pc:sldMk cId="1854126494" sldId="495"/>
        </pc:sldMkLst>
        <pc:spChg chg="mod">
          <ac:chgData name="Christian Kümmel" userId="e97da293-37b5-4b33-a9de-e1f275b4838c" providerId="ADAL" clId="{6A716945-DD65-40BF-BE0C-EEB94D01A9F3}" dt="2019-09-22T13:50:07.594" v="74" actId="2711"/>
          <ac:spMkLst>
            <pc:docMk/>
            <pc:sldMk cId="1854126494" sldId="495"/>
            <ac:spMk id="4" creationId="{F9121D17-D250-4D2B-AE9D-55EA25531AED}"/>
          </ac:spMkLst>
        </pc:spChg>
      </pc:sldChg>
      <pc:sldChg chg="add del">
        <pc:chgData name="Christian Kümmel" userId="e97da293-37b5-4b33-a9de-e1f275b4838c" providerId="ADAL" clId="{6A716945-DD65-40BF-BE0C-EEB94D01A9F3}" dt="2019-09-22T13:45:54.780" v="11" actId="2696"/>
        <pc:sldMkLst>
          <pc:docMk/>
          <pc:sldMk cId="3664700682" sldId="496"/>
        </pc:sldMkLst>
      </pc:sldChg>
      <pc:sldChg chg="modSp add">
        <pc:chgData name="Christian Kümmel" userId="e97da293-37b5-4b33-a9de-e1f275b4838c" providerId="ADAL" clId="{6A716945-DD65-40BF-BE0C-EEB94D01A9F3}" dt="2019-09-22T13:53:43.460" v="106" actId="1076"/>
        <pc:sldMkLst>
          <pc:docMk/>
          <pc:sldMk cId="581765805" sldId="497"/>
        </pc:sldMkLst>
        <pc:spChg chg="mod">
          <ac:chgData name="Christian Kümmel" userId="e97da293-37b5-4b33-a9de-e1f275b4838c" providerId="ADAL" clId="{6A716945-DD65-40BF-BE0C-EEB94D01A9F3}" dt="2019-09-22T13:53:37.697" v="105" actId="1076"/>
          <ac:spMkLst>
            <pc:docMk/>
            <pc:sldMk cId="581765805" sldId="497"/>
            <ac:spMk id="2" creationId="{5348BA16-63E2-4536-9A29-97105B14E00C}"/>
          </ac:spMkLst>
        </pc:spChg>
        <pc:spChg chg="mod">
          <ac:chgData name="Christian Kümmel" userId="e97da293-37b5-4b33-a9de-e1f275b4838c" providerId="ADAL" clId="{6A716945-DD65-40BF-BE0C-EEB94D01A9F3}" dt="2019-09-22T13:53:43.460" v="106" actId="1076"/>
          <ac:spMkLst>
            <pc:docMk/>
            <pc:sldMk cId="581765805" sldId="497"/>
            <ac:spMk id="5" creationId="{8C0C8DA2-D6D8-4EA1-8FD6-80B58EBAAD85}"/>
          </ac:spMkLst>
        </pc:spChg>
        <pc:picChg chg="mod">
          <ac:chgData name="Christian Kümmel" userId="e97da293-37b5-4b33-a9de-e1f275b4838c" providerId="ADAL" clId="{6A716945-DD65-40BF-BE0C-EEB94D01A9F3}" dt="2019-09-22T13:53:37.697" v="105" actId="1076"/>
          <ac:picMkLst>
            <pc:docMk/>
            <pc:sldMk cId="581765805" sldId="497"/>
            <ac:picMk id="4" creationId="{56258BF4-185D-404E-A53F-067165BA9F85}"/>
          </ac:picMkLst>
        </pc:picChg>
      </pc:sldChg>
      <pc:sldChg chg="modSp add">
        <pc:chgData name="Christian Kümmel" userId="e97da293-37b5-4b33-a9de-e1f275b4838c" providerId="ADAL" clId="{6A716945-DD65-40BF-BE0C-EEB94D01A9F3}" dt="2019-09-22T13:54:26.758" v="113" actId="1076"/>
        <pc:sldMkLst>
          <pc:docMk/>
          <pc:sldMk cId="655761776" sldId="498"/>
        </pc:sldMkLst>
        <pc:spChg chg="mod">
          <ac:chgData name="Christian Kümmel" userId="e97da293-37b5-4b33-a9de-e1f275b4838c" providerId="ADAL" clId="{6A716945-DD65-40BF-BE0C-EEB94D01A9F3}" dt="2019-09-22T13:54:22.207" v="112" actId="2711"/>
          <ac:spMkLst>
            <pc:docMk/>
            <pc:sldMk cId="655761776" sldId="498"/>
            <ac:spMk id="2" creationId="{DE28DEFE-5317-461E-B7D2-A73DD07B6EAA}"/>
          </ac:spMkLst>
        </pc:spChg>
        <pc:spChg chg="mod">
          <ac:chgData name="Christian Kümmel" userId="e97da293-37b5-4b33-a9de-e1f275b4838c" providerId="ADAL" clId="{6A716945-DD65-40BF-BE0C-EEB94D01A9F3}" dt="2019-09-22T13:54:26.758" v="113" actId="1076"/>
          <ac:spMkLst>
            <pc:docMk/>
            <pc:sldMk cId="655761776" sldId="498"/>
            <ac:spMk id="4" creationId="{28679574-A9FB-4A85-96AC-459CD3988901}"/>
          </ac:spMkLst>
        </pc:spChg>
      </pc:sldChg>
      <pc:sldChg chg="modSp">
        <pc:chgData name="Christian Kümmel" userId="e97da293-37b5-4b33-a9de-e1f275b4838c" providerId="ADAL" clId="{6A716945-DD65-40BF-BE0C-EEB94D01A9F3}" dt="2019-09-23T20:30:27.538" v="131" actId="6549"/>
        <pc:sldMkLst>
          <pc:docMk/>
          <pc:sldMk cId="1637313888" sldId="542"/>
        </pc:sldMkLst>
        <pc:spChg chg="mod">
          <ac:chgData name="Christian Kümmel" userId="e97da293-37b5-4b33-a9de-e1f275b4838c" providerId="ADAL" clId="{6A716945-DD65-40BF-BE0C-EEB94D01A9F3}" dt="2019-09-23T20:30:27.538" v="131" actId="6549"/>
          <ac:spMkLst>
            <pc:docMk/>
            <pc:sldMk cId="1637313888" sldId="542"/>
            <ac:spMk id="11" creationId="{6F7E921D-DCAE-4200-AEBB-E7C6B4FD13F3}"/>
          </ac:spMkLst>
        </pc:spChg>
      </pc:sldChg>
      <pc:sldChg chg="modSp add">
        <pc:chgData name="Christian Kümmel" userId="e97da293-37b5-4b33-a9de-e1f275b4838c" providerId="ADAL" clId="{6A716945-DD65-40BF-BE0C-EEB94D01A9F3}" dt="2019-09-22T13:47:30.301" v="23" actId="1076"/>
        <pc:sldMkLst>
          <pc:docMk/>
          <pc:sldMk cId="1988763737" sldId="543"/>
        </pc:sldMkLst>
        <pc:spChg chg="mod">
          <ac:chgData name="Christian Kümmel" userId="e97da293-37b5-4b33-a9de-e1f275b4838c" providerId="ADAL" clId="{6A716945-DD65-40BF-BE0C-EEB94D01A9F3}" dt="2019-09-22T13:47:19.959" v="21" actId="2711"/>
          <ac:spMkLst>
            <pc:docMk/>
            <pc:sldMk cId="1988763737" sldId="543"/>
            <ac:spMk id="2" creationId="{88EFB5A4-545A-4912-BB11-02BDB141233B}"/>
          </ac:spMkLst>
        </pc:spChg>
        <pc:spChg chg="mod">
          <ac:chgData name="Christian Kümmel" userId="e97da293-37b5-4b33-a9de-e1f275b4838c" providerId="ADAL" clId="{6A716945-DD65-40BF-BE0C-EEB94D01A9F3}" dt="2019-09-22T13:47:19.959" v="21" actId="2711"/>
          <ac:spMkLst>
            <pc:docMk/>
            <pc:sldMk cId="1988763737" sldId="543"/>
            <ac:spMk id="4" creationId="{D951C31E-3482-46F7-A683-1CC86DAF26BB}"/>
          </ac:spMkLst>
        </pc:spChg>
        <pc:spChg chg="mod">
          <ac:chgData name="Christian Kümmel" userId="e97da293-37b5-4b33-a9de-e1f275b4838c" providerId="ADAL" clId="{6A716945-DD65-40BF-BE0C-EEB94D01A9F3}" dt="2019-09-22T13:47:19.959" v="21" actId="2711"/>
          <ac:spMkLst>
            <pc:docMk/>
            <pc:sldMk cId="1988763737" sldId="543"/>
            <ac:spMk id="6" creationId="{AF484015-C39A-4F70-B521-7304DC8A62DA}"/>
          </ac:spMkLst>
        </pc:spChg>
        <pc:spChg chg="mod">
          <ac:chgData name="Christian Kümmel" userId="e97da293-37b5-4b33-a9de-e1f275b4838c" providerId="ADAL" clId="{6A716945-DD65-40BF-BE0C-EEB94D01A9F3}" dt="2019-09-22T13:47:19.959" v="21" actId="2711"/>
          <ac:spMkLst>
            <pc:docMk/>
            <pc:sldMk cId="1988763737" sldId="543"/>
            <ac:spMk id="7" creationId="{42E622FC-22CD-4FB4-B066-92791BA62226}"/>
          </ac:spMkLst>
        </pc:spChg>
        <pc:spChg chg="mod">
          <ac:chgData name="Christian Kümmel" userId="e97da293-37b5-4b33-a9de-e1f275b4838c" providerId="ADAL" clId="{6A716945-DD65-40BF-BE0C-EEB94D01A9F3}" dt="2019-09-22T13:47:19.959" v="21" actId="2711"/>
          <ac:spMkLst>
            <pc:docMk/>
            <pc:sldMk cId="1988763737" sldId="543"/>
            <ac:spMk id="8" creationId="{EC483A65-3CDF-49A1-95AC-1F5E688DFB98}"/>
          </ac:spMkLst>
        </pc:spChg>
        <pc:spChg chg="mod">
          <ac:chgData name="Christian Kümmel" userId="e97da293-37b5-4b33-a9de-e1f275b4838c" providerId="ADAL" clId="{6A716945-DD65-40BF-BE0C-EEB94D01A9F3}" dt="2019-09-22T13:47:19.959" v="21" actId="2711"/>
          <ac:spMkLst>
            <pc:docMk/>
            <pc:sldMk cId="1988763737" sldId="543"/>
            <ac:spMk id="9" creationId="{FF3064B9-71F9-46FA-86F7-FE1970C55B54}"/>
          </ac:spMkLst>
        </pc:spChg>
        <pc:spChg chg="mod">
          <ac:chgData name="Christian Kümmel" userId="e97da293-37b5-4b33-a9de-e1f275b4838c" providerId="ADAL" clId="{6A716945-DD65-40BF-BE0C-EEB94D01A9F3}" dt="2019-09-22T13:47:19.959" v="21" actId="2711"/>
          <ac:spMkLst>
            <pc:docMk/>
            <pc:sldMk cId="1988763737" sldId="543"/>
            <ac:spMk id="10" creationId="{3F2159DD-C69B-47F1-BBB5-7C2CE6AEFCB4}"/>
          </ac:spMkLst>
        </pc:spChg>
        <pc:spChg chg="mod">
          <ac:chgData name="Christian Kümmel" userId="e97da293-37b5-4b33-a9de-e1f275b4838c" providerId="ADAL" clId="{6A716945-DD65-40BF-BE0C-EEB94D01A9F3}" dt="2019-09-22T13:47:30.301" v="23" actId="1076"/>
          <ac:spMkLst>
            <pc:docMk/>
            <pc:sldMk cId="1988763737" sldId="543"/>
            <ac:spMk id="16" creationId="{B850FCA7-2F67-4B1D-AD8E-E8000F77931D}"/>
          </ac:spMkLst>
        </pc:spChg>
        <pc:grpChg chg="mod">
          <ac:chgData name="Christian Kümmel" userId="e97da293-37b5-4b33-a9de-e1f275b4838c" providerId="ADAL" clId="{6A716945-DD65-40BF-BE0C-EEB94D01A9F3}" dt="2019-09-22T13:47:27.319" v="22" actId="1076"/>
          <ac:grpSpMkLst>
            <pc:docMk/>
            <pc:sldMk cId="1988763737" sldId="543"/>
            <ac:grpSpMk id="13" creationId="{0821F614-3B6E-4D4E-8754-430DF3C2F1DB}"/>
          </ac:grpSpMkLst>
        </pc:grpChg>
        <pc:grpChg chg="mod">
          <ac:chgData name="Christian Kümmel" userId="e97da293-37b5-4b33-a9de-e1f275b4838c" providerId="ADAL" clId="{6A716945-DD65-40BF-BE0C-EEB94D01A9F3}" dt="2019-09-22T13:47:27.319" v="22" actId="1076"/>
          <ac:grpSpMkLst>
            <pc:docMk/>
            <pc:sldMk cId="1988763737" sldId="543"/>
            <ac:grpSpMk id="14" creationId="{CC3473E3-EBC4-4EED-9595-2E2C88B06A9A}"/>
          </ac:grpSpMkLst>
        </pc:grpChg>
        <pc:grpChg chg="mod">
          <ac:chgData name="Christian Kümmel" userId="e97da293-37b5-4b33-a9de-e1f275b4838c" providerId="ADAL" clId="{6A716945-DD65-40BF-BE0C-EEB94D01A9F3}" dt="2019-09-22T13:47:27.319" v="22" actId="1076"/>
          <ac:grpSpMkLst>
            <pc:docMk/>
            <pc:sldMk cId="1988763737" sldId="543"/>
            <ac:grpSpMk id="15" creationId="{1482A6B3-22B6-4DB7-AC6A-6AE9F2295C48}"/>
          </ac:grpSpMkLst>
        </pc:grpChg>
      </pc:sldChg>
      <pc:sldChg chg="del">
        <pc:chgData name="Christian Kümmel" userId="e97da293-37b5-4b33-a9de-e1f275b4838c" providerId="ADAL" clId="{6A716945-DD65-40BF-BE0C-EEB94D01A9F3}" dt="2019-09-22T13:44:24.732" v="2" actId="2696"/>
        <pc:sldMkLst>
          <pc:docMk/>
          <pc:sldMk cId="3006948563" sldId="543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2625519377" sldId="544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217722474" sldId="545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359854428" sldId="546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1696241229" sldId="547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186503792" sldId="548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1996251515" sldId="549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522346269" sldId="550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1699304688" sldId="551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946439392" sldId="552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2407453839" sldId="553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1425740366" sldId="554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2886020120" sldId="555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014798878" sldId="556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006217891" sldId="557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781053067" sldId="558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799699001" sldId="559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21614085" sldId="560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121693594" sldId="561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2152173084" sldId="562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2984347014" sldId="563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1528438428" sldId="564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2851992191" sldId="565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2498068612" sldId="566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383855683" sldId="567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851323970" sldId="568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968333833" sldId="569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2780989003" sldId="570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1726389243" sldId="571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727095866" sldId="572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370896567" sldId="573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838854586" sldId="574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888453263" sldId="575"/>
        </pc:sldMkLst>
      </pc:sldChg>
      <pc:sldChg chg="add del">
        <pc:chgData name="Christian Kümmel" userId="e97da293-37b5-4b33-a9de-e1f275b4838c" providerId="ADAL" clId="{6A716945-DD65-40BF-BE0C-EEB94D01A9F3}" dt="2019-09-22T13:45:26.270" v="9"/>
        <pc:sldMkLst>
          <pc:docMk/>
          <pc:sldMk cId="328907202" sldId="5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DDB2B-103A-4485-9FD1-4088B3607351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B762-857D-49B9-A81D-5023F8EAC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5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6FF96-167C-4308-9D86-CA45B49AB880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F3D15-67D9-4412-86D8-58F009332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7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575" y="1122363"/>
            <a:ext cx="1133024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75" y="3602038"/>
            <a:ext cx="11330248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99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027275-9D00-42C9-B691-AC3ECA426D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42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00B0F0"/>
              </a:buClr>
              <a:defRPr sz="3200"/>
            </a:lvl1pPr>
            <a:lvl2pPr>
              <a:buClr>
                <a:srgbClr val="00B0F0"/>
              </a:buClr>
              <a:defRPr sz="2800"/>
            </a:lvl2pPr>
            <a:lvl3pPr>
              <a:buClr>
                <a:srgbClr val="00B0F0"/>
              </a:buClr>
              <a:defRPr sz="2400"/>
            </a:lvl3pPr>
            <a:lvl4pPr>
              <a:buClr>
                <a:srgbClr val="00B0F0"/>
              </a:buClr>
              <a:defRPr sz="2000"/>
            </a:lvl4pPr>
            <a:lvl5pPr>
              <a:buClr>
                <a:srgbClr val="00B0F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5B7D3-0712-4B55-96E1-1EC409500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0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E0593-DB9A-42B3-BF6D-040F883F5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41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153890"/>
            <a:ext cx="10515600" cy="87716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4362"/>
            <a:ext cx="10515600" cy="48029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1850" y="544944"/>
            <a:ext cx="10515600" cy="4110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66BC76-9714-4293-B430-CDEF8E42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6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C20327-F91B-4F27-A898-5C8398E9C430}"/>
              </a:ext>
            </a:extLst>
          </p:cNvPr>
          <p:cNvSpPr/>
          <p:nvPr userDrawn="1"/>
        </p:nvSpPr>
        <p:spPr>
          <a:xfrm>
            <a:off x="0" y="1185170"/>
            <a:ext cx="12192000" cy="24813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365125"/>
            <a:ext cx="11220450" cy="798657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75" y="1320801"/>
            <a:ext cx="11220450" cy="4858734"/>
          </a:xfrm>
        </p:spPr>
        <p:txBody>
          <a:bodyPr/>
          <a:lstStyle>
            <a:lvl1pPr>
              <a:defRPr>
                <a:latin typeface="Humnst777 Lt BT" panose="020B0402030504020204" pitchFamily="34" charset="0"/>
              </a:defRPr>
            </a:lvl1pPr>
            <a:lvl2pPr>
              <a:defRPr>
                <a:latin typeface="Humnst777 Lt BT" panose="020B0402030504020204" pitchFamily="34" charset="0"/>
              </a:defRPr>
            </a:lvl2pPr>
            <a:lvl3pPr>
              <a:defRPr>
                <a:latin typeface="Humnst777 Lt BT" panose="020B0402030504020204" pitchFamily="34" charset="0"/>
              </a:defRPr>
            </a:lvl3pPr>
            <a:lvl4pPr>
              <a:defRPr>
                <a:latin typeface="Humnst777 Lt BT" panose="020B0402030504020204" pitchFamily="34" charset="0"/>
              </a:defRPr>
            </a:lvl4pPr>
            <a:lvl5pP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F46D4C-DA1D-4A42-85C3-B1AFCC0A84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29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800" cap="all" baseline="0">
                <a:solidFill>
                  <a:srgbClr val="0099C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9B4CB-4448-4982-AAD1-C606D93A7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15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AFC8A6-B1B7-404F-B7E1-EFC8740F8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395E63-7655-4F8C-9733-AEC7264F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5" y="1311565"/>
            <a:ext cx="11197610" cy="48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0099CC"/>
              </a:buClr>
              <a:defRPr/>
            </a:lvl1pPr>
            <a:lvl2pPr>
              <a:buClr>
                <a:srgbClr val="0099CC"/>
              </a:buClr>
              <a:defRPr/>
            </a:lvl2pPr>
            <a:lvl3pPr>
              <a:buClr>
                <a:srgbClr val="0099CC"/>
              </a:buClr>
              <a:defRPr/>
            </a:lvl3pPr>
            <a:lvl4pPr>
              <a:buClr>
                <a:srgbClr val="0099CC"/>
              </a:buClr>
              <a:defRPr/>
            </a:lvl4pPr>
            <a:lvl5pPr>
              <a:buClr>
                <a:srgbClr val="0099CC"/>
              </a:buClr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66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7196" y="1352549"/>
            <a:ext cx="11197608" cy="4772025"/>
          </a:xfrm>
        </p:spPr>
        <p:txBody>
          <a:bodyPr/>
          <a:lstStyle>
            <a:lvl1pPr marL="0" indent="0">
              <a:buNone/>
              <a:defRPr sz="2000" cap="all" baseline="0">
                <a:solidFill>
                  <a:srgbClr val="150F42"/>
                </a:solidFill>
                <a:latin typeface="Humnst777 Lt BT" panose="020B0402030504020204" pitchFamily="34" charset="0"/>
              </a:defRPr>
            </a:lvl1pPr>
            <a:lvl2pPr marL="228600" indent="-228600">
              <a:buClr>
                <a:srgbClr val="00B0F0"/>
              </a:buClr>
              <a:defRPr sz="3200">
                <a:latin typeface="Humnst777 Lt BT" panose="020B0402030504020204" pitchFamily="34" charset="0"/>
              </a:defRPr>
            </a:lvl2pPr>
            <a:lvl3pPr marL="628650" indent="-228600">
              <a:buClr>
                <a:srgbClr val="00B0F0"/>
              </a:buClr>
              <a:defRPr sz="2800">
                <a:latin typeface="Humnst777 Lt BT" panose="020B0402030504020204" pitchFamily="34" charset="0"/>
              </a:defRPr>
            </a:lvl3pPr>
            <a:lvl4pPr marL="990600" indent="-228600">
              <a:buClr>
                <a:srgbClr val="00B0F0"/>
              </a:buClr>
              <a:defRPr sz="2400">
                <a:latin typeface="Humnst777 Lt BT" panose="020B0402030504020204" pitchFamily="34" charset="0"/>
              </a:defRPr>
            </a:lvl4pPr>
            <a:lvl5pPr marL="1343025" indent="-228600">
              <a:buClr>
                <a:srgbClr val="00B0F0"/>
              </a:buClr>
              <a:defRPr sz="2400"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66E3E5-DEE5-4515-8558-01630AA4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91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195" y="1278424"/>
            <a:ext cx="5181600" cy="4667539"/>
          </a:xfrm>
        </p:spPr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1pPr>
            <a:lvl2pPr marL="9144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2pPr>
            <a:lvl3pPr marL="13716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3pPr>
            <a:lvl4pPr marL="18288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4pPr>
            <a:lvl5pPr marL="22860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205" y="1278423"/>
            <a:ext cx="5181600" cy="4667539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Humnst777 Lt BT" panose="020B0402030504020204" pitchFamily="34" charset="0"/>
              </a:defRPr>
            </a:lvl1pPr>
            <a:lvl2pPr>
              <a:buClr>
                <a:srgbClr val="00B0F0"/>
              </a:buClr>
              <a:defRPr>
                <a:latin typeface="Humnst777 Lt BT" panose="020B0402030504020204" pitchFamily="34" charset="0"/>
              </a:defRPr>
            </a:lvl2pPr>
            <a:lvl3pPr>
              <a:buClr>
                <a:srgbClr val="00B0F0"/>
              </a:buClr>
              <a:defRPr>
                <a:latin typeface="Humnst777 Lt BT" panose="020B0402030504020204" pitchFamily="34" charset="0"/>
              </a:defRPr>
            </a:lvl3pPr>
            <a:lvl4pPr>
              <a:buClr>
                <a:srgbClr val="00B0F0"/>
              </a:buClr>
              <a:defRPr>
                <a:latin typeface="Humnst777 Lt BT" panose="020B0402030504020204" pitchFamily="34" charset="0"/>
              </a:defRPr>
            </a:lvl4pPr>
            <a:lvl5pPr>
              <a:buClr>
                <a:srgbClr val="00B0F0"/>
              </a:buCl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7302BF-C667-45F2-A919-DB147328D4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64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35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3348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 cap="all" baseline="0">
                <a:solidFill>
                  <a:srgbClr val="150F42"/>
                </a:solidFill>
                <a:latin typeface="Humnst777 Lt BT" panose="020B0402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7400"/>
            <a:ext cx="5157787" cy="4015798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Humnst777 Lt BT" panose="020B0402030504020204" pitchFamily="34" charset="0"/>
              </a:defRPr>
            </a:lvl1pPr>
            <a:lvl2pPr>
              <a:buClr>
                <a:srgbClr val="00B0F0"/>
              </a:buClr>
              <a:defRPr>
                <a:latin typeface="Humnst777 Lt BT" panose="020B0402030504020204" pitchFamily="34" charset="0"/>
              </a:defRPr>
            </a:lvl2pPr>
            <a:lvl3pPr>
              <a:buClr>
                <a:srgbClr val="00B0F0"/>
              </a:buClr>
              <a:defRPr>
                <a:latin typeface="Humnst777 Lt BT" panose="020B0402030504020204" pitchFamily="34" charset="0"/>
              </a:defRPr>
            </a:lvl3pPr>
            <a:lvl4pPr>
              <a:buClr>
                <a:srgbClr val="00B0F0"/>
              </a:buClr>
              <a:defRPr>
                <a:latin typeface="Humnst777 Lt BT" panose="020B0402030504020204" pitchFamily="34" charset="0"/>
              </a:defRPr>
            </a:lvl4pPr>
            <a:lvl5pPr>
              <a:buClr>
                <a:srgbClr val="00B0F0"/>
              </a:buCl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348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 cap="all" baseline="0">
                <a:solidFill>
                  <a:srgbClr val="150F42"/>
                </a:solidFill>
                <a:latin typeface="Humnst777 Lt BT" panose="020B0402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57400"/>
            <a:ext cx="5183188" cy="4015798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Humnst777 Lt BT" panose="020B0402030504020204" pitchFamily="34" charset="0"/>
              </a:defRPr>
            </a:lvl1pPr>
            <a:lvl2pPr>
              <a:buClr>
                <a:srgbClr val="00B0F0"/>
              </a:buClr>
              <a:defRPr>
                <a:latin typeface="Humnst777 Lt BT" panose="020B0402030504020204" pitchFamily="34" charset="0"/>
              </a:defRPr>
            </a:lvl2pPr>
            <a:lvl3pPr>
              <a:buClr>
                <a:srgbClr val="00B0F0"/>
              </a:buClr>
              <a:defRPr>
                <a:latin typeface="Humnst777 Lt BT" panose="020B0402030504020204" pitchFamily="34" charset="0"/>
              </a:defRPr>
            </a:lvl3pPr>
            <a:lvl4pPr>
              <a:buClr>
                <a:srgbClr val="00B0F0"/>
              </a:buClr>
              <a:defRPr>
                <a:latin typeface="Humnst777 Lt BT" panose="020B0402030504020204" pitchFamily="34" charset="0"/>
              </a:defRPr>
            </a:lvl4pPr>
            <a:lvl5pPr>
              <a:buClr>
                <a:srgbClr val="00B0F0"/>
              </a:buCl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B078753-41AC-436A-AE34-5AAD57B67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5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AF4AE-E2F1-436C-A0E5-FA525AF80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E812257-555B-4DA7-8CEE-59A9AC74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5" y="1311565"/>
            <a:ext cx="11197610" cy="48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548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1B1E322-89B1-4466-AB81-B0E06DCDF4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8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79B7357-4007-4911-8A7E-8D3BB2B3DEBA}"/>
              </a:ext>
            </a:extLst>
          </p:cNvPr>
          <p:cNvSpPr/>
          <p:nvPr userDrawn="1"/>
        </p:nvSpPr>
        <p:spPr>
          <a:xfrm>
            <a:off x="0" y="6308238"/>
            <a:ext cx="12192000" cy="549761"/>
          </a:xfrm>
          <a:prstGeom prst="rect">
            <a:avLst/>
          </a:prstGeom>
          <a:gradFill>
            <a:gsLst>
              <a:gs pos="0">
                <a:srgbClr val="0099CC"/>
              </a:gs>
              <a:gs pos="14000">
                <a:srgbClr val="F6F6F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195" y="365126"/>
            <a:ext cx="11197610" cy="78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195" y="1311565"/>
            <a:ext cx="11197610" cy="48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1E0B61-4518-4C40-AB54-C88A3F79C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6960" y="6356350"/>
            <a:ext cx="8826908" cy="46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150F42"/>
                </a:solidFill>
              </a:defRPr>
            </a:lvl1pPr>
          </a:lstStyle>
          <a:p>
            <a:r>
              <a:rPr lang="de-DE"/>
              <a:t>Das sind die Quellen</a:t>
            </a:r>
            <a:endParaRPr lang="de-DE" dirty="0"/>
          </a:p>
        </p:txBody>
      </p:sp>
      <p:pic>
        <p:nvPicPr>
          <p:cNvPr id="16" name="Grafik 1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13FA2366-3F04-467A-9927-D2E37CAE529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7" y="6527599"/>
            <a:ext cx="1386421" cy="2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rgbClr val="150F42"/>
          </a:solidFill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pitchFamily="2" charset="2"/>
        <a:buChar char="§"/>
        <a:defRPr sz="2400" kern="1200" baseline="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al.docs.microstream.one/data-store/loading-data/lazy-load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anual.docs.microstream.one/data-store/loading-data/lazy-load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.wikipedia.org/wiki/Graph_(Graphentheorie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innen, Person, groß, Wand enthält.&#10;&#10;Automatisch generierte Beschreibung">
            <a:extLst>
              <a:ext uri="{FF2B5EF4-FFF2-40B4-BE49-F238E27FC236}">
                <a16:creationId xmlns:a16="http://schemas.microsoft.com/office/drawing/2014/main" id="{F478EB31-CFC0-4823-BF7C-C733BDCCC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297" r="11478" b="8034"/>
          <a:stretch/>
        </p:blipFill>
        <p:spPr>
          <a:xfrm>
            <a:off x="-441570" y="-314512"/>
            <a:ext cx="12633569" cy="7172512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8249DAD7-C54B-4032-B95F-7F7C58AFF310}"/>
              </a:ext>
            </a:extLst>
          </p:cNvPr>
          <p:cNvSpPr/>
          <p:nvPr/>
        </p:nvSpPr>
        <p:spPr>
          <a:xfrm>
            <a:off x="-441570" y="-314513"/>
            <a:ext cx="12633569" cy="7172513"/>
          </a:xfrm>
          <a:prstGeom prst="rect">
            <a:avLst/>
          </a:prstGeom>
          <a:gradFill flip="none" rotWithShape="1">
            <a:gsLst>
              <a:gs pos="0">
                <a:srgbClr val="0099CC"/>
              </a:gs>
              <a:gs pos="97000">
                <a:srgbClr val="B72221">
                  <a:alpha val="77000"/>
                </a:srgbClr>
              </a:gs>
              <a:gs pos="32000">
                <a:schemeClr val="accent5">
                  <a:lumMod val="75000"/>
                  <a:alpha val="59000"/>
                </a:schemeClr>
              </a:gs>
              <a:gs pos="85000">
                <a:schemeClr val="tx1">
                  <a:alpha val="81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7E921D-DCAE-4200-AEBB-E7C6B4FD13F3}"/>
              </a:ext>
            </a:extLst>
          </p:cNvPr>
          <p:cNvSpPr txBox="1"/>
          <p:nvPr/>
        </p:nvSpPr>
        <p:spPr>
          <a:xfrm>
            <a:off x="1649308" y="2556902"/>
            <a:ext cx="919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  <a:latin typeface="Open Sans Extrabold"/>
              </a:rPr>
              <a:t>Microstream</a:t>
            </a:r>
            <a:r>
              <a:rPr lang="de-DE" sz="4000" b="1" dirty="0">
                <a:solidFill>
                  <a:schemeClr val="bg1"/>
                </a:solidFill>
                <a:latin typeface="Open Sans Extrabold"/>
              </a:rPr>
              <a:t> - </a:t>
            </a:r>
            <a:r>
              <a:rPr lang="de-DE" sz="4000" b="1" dirty="0" err="1">
                <a:solidFill>
                  <a:schemeClr val="bg1"/>
                </a:solidFill>
                <a:latin typeface="Open Sans Extrabold"/>
              </a:rPr>
              <a:t>ObjectGraphen</a:t>
            </a:r>
            <a:r>
              <a:rPr lang="de-DE" sz="4000" b="1" dirty="0">
                <a:solidFill>
                  <a:schemeClr val="bg1"/>
                </a:solidFill>
                <a:latin typeface="Open Sans Extrabold"/>
              </a:rPr>
              <a:t> effizient nutzen</a:t>
            </a:r>
            <a:endParaRPr lang="de-DE" sz="4000" b="1" dirty="0">
              <a:solidFill>
                <a:srgbClr val="E0952F"/>
              </a:solidFill>
              <a:latin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3731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86E3E-1B6E-4E89-8FDA-0180FBEF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Überlegungen zum Objektmodell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F80FBE-E6EF-4154-B273-41D1068EAC70}"/>
              </a:ext>
            </a:extLst>
          </p:cNvPr>
          <p:cNvSpPr txBox="1"/>
          <p:nvPr/>
        </p:nvSpPr>
        <p:spPr>
          <a:xfrm>
            <a:off x="799652" y="1414528"/>
            <a:ext cx="1022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 Extrabold" panose="020B0906030804020204"/>
              </a:rPr>
              <a:t>Kann es ein Produkt geben, welches keine Kategorie besitzt?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C68190D-67CC-4659-B02F-817CE7E77F42}"/>
              </a:ext>
            </a:extLst>
          </p:cNvPr>
          <p:cNvGrpSpPr/>
          <p:nvPr/>
        </p:nvGrpSpPr>
        <p:grpSpPr>
          <a:xfrm>
            <a:off x="6489671" y="3855373"/>
            <a:ext cx="2747397" cy="1588099"/>
            <a:chOff x="6500339" y="2034606"/>
            <a:chExt cx="2136872" cy="1588099"/>
          </a:xfrm>
          <a:solidFill>
            <a:srgbClr val="00B0F0"/>
          </a:solidFill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A71363E-7263-4988-90CA-E2C728D6FC3D}"/>
                </a:ext>
              </a:extLst>
            </p:cNvPr>
            <p:cNvSpPr/>
            <p:nvPr/>
          </p:nvSpPr>
          <p:spPr>
            <a:xfrm>
              <a:off x="6500339" y="2034606"/>
              <a:ext cx="2136872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8037096-75EA-4D01-A512-1510F4978778}"/>
                </a:ext>
              </a:extLst>
            </p:cNvPr>
            <p:cNvSpPr/>
            <p:nvPr/>
          </p:nvSpPr>
          <p:spPr>
            <a:xfrm>
              <a:off x="6500339" y="2434433"/>
              <a:ext cx="2136872" cy="11882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BigDecimal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price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manufacturer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 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0F2E939-7331-4D23-B48E-80E14DC38C84}"/>
              </a:ext>
            </a:extLst>
          </p:cNvPr>
          <p:cNvGrpSpPr/>
          <p:nvPr/>
        </p:nvGrpSpPr>
        <p:grpSpPr>
          <a:xfrm>
            <a:off x="3505648" y="3855373"/>
            <a:ext cx="2747398" cy="1588099"/>
            <a:chOff x="3906819" y="3220570"/>
            <a:chExt cx="1893346" cy="1588099"/>
          </a:xfrm>
          <a:solidFill>
            <a:srgbClr val="00B0F0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95E71BF-891D-4819-AFD0-8A0113D06FF3}"/>
                </a:ext>
              </a:extLst>
            </p:cNvPr>
            <p:cNvSpPr/>
            <p:nvPr/>
          </p:nvSpPr>
          <p:spPr>
            <a:xfrm>
              <a:off x="3906819" y="3220570"/>
              <a:ext cx="1893346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Category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D911795-E28D-4FFB-8DE7-BF60A80A1880}"/>
                </a:ext>
              </a:extLst>
            </p:cNvPr>
            <p:cNvSpPr/>
            <p:nvPr/>
          </p:nvSpPr>
          <p:spPr>
            <a:xfrm>
              <a:off x="3906819" y="3620397"/>
              <a:ext cx="1893346" cy="11882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List&lt;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products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5AC67CE1-5C01-4E2B-BB52-1F272D08165F}"/>
              </a:ext>
            </a:extLst>
          </p:cNvPr>
          <p:cNvSpPr txBox="1"/>
          <p:nvPr/>
        </p:nvSpPr>
        <p:spPr>
          <a:xfrm>
            <a:off x="4475331" y="2540570"/>
            <a:ext cx="402868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Open Sans Extrabold" panose="020B0906030804020204"/>
              </a:rPr>
              <a:t>Hammer, 14.40, Connex </a:t>
            </a:r>
          </a:p>
        </p:txBody>
      </p:sp>
      <p:sp>
        <p:nvSpPr>
          <p:cNvPr id="5" name="Verbotsymbol 4">
            <a:extLst>
              <a:ext uri="{FF2B5EF4-FFF2-40B4-BE49-F238E27FC236}">
                <a16:creationId xmlns:a16="http://schemas.microsoft.com/office/drawing/2014/main" id="{1C6E6CBA-6232-4B05-BDE9-77CDFCC1DEF1}"/>
              </a:ext>
            </a:extLst>
          </p:cNvPr>
          <p:cNvSpPr/>
          <p:nvPr/>
        </p:nvSpPr>
        <p:spPr>
          <a:xfrm>
            <a:off x="5521925" y="1938210"/>
            <a:ext cx="1791941" cy="1714500"/>
          </a:xfrm>
          <a:prstGeom prst="noSmoking">
            <a:avLst>
              <a:gd name="adj" fmla="val 1208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Open Sans Extrabold" panose="020B0906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4731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22DA5-C530-438E-96DE-80563F98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" y="365125"/>
            <a:ext cx="9749607" cy="79865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Überlegungen zum Objektmodell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209D9C-04E9-4E36-AC39-0BBCA1712781}"/>
              </a:ext>
            </a:extLst>
          </p:cNvPr>
          <p:cNvSpPr txBox="1"/>
          <p:nvPr/>
        </p:nvSpPr>
        <p:spPr>
          <a:xfrm>
            <a:off x="5572461" y="1534168"/>
            <a:ext cx="63442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 Extrabold" panose="020B0906030804020204"/>
              </a:rPr>
              <a:t>Wie stelle ich mir die Oberflächen vor, wenn gewisse Eigenschaften nicht mehr als Attribut vorhanden sind. Einfluss des Datenmodells auf die spätere UI.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400" dirty="0">
              <a:latin typeface="Open Sans Extrabold" panose="020B0906030804020204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 Extrabold" panose="020B0906030804020204"/>
              </a:rPr>
              <a:t>Nicht nutzbare Framework Erleichterungen (Fieldgroup oder Binder)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 Extrabold" panose="020B0906030804020204"/>
              </a:rPr>
              <a:t>Manuelles Binding, Insert, Update notwendig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 Extrabold" panose="020B0906030804020204"/>
              </a:rPr>
              <a:t>Nicht vorhandene Kategorie Referenz (wie kommt man an die Kategorie ran?)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FEB450-953F-4A82-9D68-523FE88E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2" y="2085975"/>
            <a:ext cx="4519176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489EF-BD34-4A02-A2C7-116E310E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Überlegungen zum Objektmodell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AFDB43-0C74-458A-AE1E-C513D8F4CC0A}"/>
              </a:ext>
            </a:extLst>
          </p:cNvPr>
          <p:cNvSpPr txBox="1"/>
          <p:nvPr/>
        </p:nvSpPr>
        <p:spPr>
          <a:xfrm>
            <a:off x="914400" y="1335824"/>
            <a:ext cx="62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Open Sans Extrabold" panose="020B0906030804020204"/>
              </a:rPr>
              <a:t>Wie gestallten sich Zugriffe bezüglich der 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714071-7F4B-4113-8DFC-6C51FE83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02" y="3527846"/>
            <a:ext cx="4076700" cy="26860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0DCB387-04DD-474E-BB2A-C4E6F2B6E9E2}"/>
              </a:ext>
            </a:extLst>
          </p:cNvPr>
          <p:cNvSpPr txBox="1"/>
          <p:nvPr/>
        </p:nvSpPr>
        <p:spPr>
          <a:xfrm>
            <a:off x="2666894" y="2275437"/>
            <a:ext cx="8562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Source Code Pro" panose="020B0509030403020204" pitchFamily="49" charset="0"/>
              </a:rPr>
              <a:t>Optional&lt;Category&gt; category </a:t>
            </a:r>
          </a:p>
          <a:p>
            <a:r>
              <a:rPr lang="en-US" sz="1600" dirty="0">
                <a:latin typeface="Consolas" panose="020B0609020204030204" pitchFamily="49" charset="0"/>
                <a:ea typeface="Source Code Pro" panose="020B0509030403020204" pitchFamily="49" charset="0"/>
              </a:rPr>
              <a:t>	= </a:t>
            </a:r>
            <a:r>
              <a:rPr lang="en-US" sz="1600" dirty="0" err="1">
                <a:latin typeface="Consolas" panose="020B0609020204030204" pitchFamily="49" charset="0"/>
                <a:ea typeface="Source Code Pro" panose="020B0509030403020204" pitchFamily="49" charset="0"/>
              </a:rPr>
              <a:t>Root.getCategories</a:t>
            </a:r>
            <a:r>
              <a:rPr lang="en-US" sz="1600" dirty="0">
                <a:latin typeface="Consolas" panose="020B060902020403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US" sz="1600" dirty="0">
                <a:latin typeface="Consolas" panose="020B0609020204030204" pitchFamily="49" charset="0"/>
                <a:ea typeface="Source Code Pro" panose="020B0509030403020204" pitchFamily="49" charset="0"/>
              </a:rPr>
              <a:t>		.stream()</a:t>
            </a:r>
          </a:p>
          <a:p>
            <a:r>
              <a:rPr lang="en-US" sz="1600" dirty="0">
                <a:latin typeface="Consolas" panose="020B0609020204030204" pitchFamily="49" charset="0"/>
                <a:ea typeface="Source Code Pro" panose="020B0509030403020204" pitchFamily="49" charset="0"/>
              </a:rPr>
              <a:t>		.filter(o -&gt; </a:t>
            </a:r>
            <a:r>
              <a:rPr lang="en-US" sz="1600" dirty="0" err="1">
                <a:latin typeface="Consolas" panose="020B0609020204030204" pitchFamily="49" charset="0"/>
                <a:ea typeface="Source Code Pro" panose="020B0509030403020204" pitchFamily="49" charset="0"/>
              </a:rPr>
              <a:t>o.getProducts</a:t>
            </a:r>
            <a:r>
              <a:rPr lang="en-US" sz="1600" dirty="0">
                <a:latin typeface="Consolas" panose="020B0609020204030204" pitchFamily="49" charset="0"/>
                <a:ea typeface="Source Code Pro" panose="020B0509030403020204" pitchFamily="49" charset="0"/>
              </a:rPr>
              <a:t>().contains(product))</a:t>
            </a:r>
          </a:p>
          <a:p>
            <a:r>
              <a:rPr lang="en-US" sz="1600" dirty="0">
                <a:latin typeface="Consolas" panose="020B0609020204030204" pitchFamily="49" charset="0"/>
                <a:ea typeface="Source Code Pro" panose="020B0509030403020204" pitchFamily="49" charset="0"/>
              </a:rPr>
              <a:t>		.</a:t>
            </a:r>
            <a:r>
              <a:rPr lang="en-US" sz="1600" dirty="0" err="1">
                <a:latin typeface="Consolas" panose="020B0609020204030204" pitchFamily="49" charset="0"/>
                <a:ea typeface="Source Code Pro" panose="020B0509030403020204" pitchFamily="49" charset="0"/>
              </a:rPr>
              <a:t>findFirst</a:t>
            </a:r>
            <a:r>
              <a:rPr lang="en-US" sz="1600" dirty="0">
                <a:latin typeface="Consolas" panose="020B0609020204030204" pitchFamily="49" charset="0"/>
                <a:ea typeface="Source Code Pro" panose="020B0509030403020204" pitchFamily="49" charset="0"/>
              </a:rPr>
              <a:t>();</a:t>
            </a:r>
            <a:endParaRPr lang="de-DE" sz="1600" dirty="0">
              <a:latin typeface="Consolas" panose="020B060902020403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9286DCA-0B1C-40FE-A6BD-A058287A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00913"/>
              </p:ext>
            </p:extLst>
          </p:nvPr>
        </p:nvGraphicFramePr>
        <p:xfrm>
          <a:off x="6291779" y="3892159"/>
          <a:ext cx="42526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539">
                  <a:extLst>
                    <a:ext uri="{9D8B030D-6E8A-4147-A177-3AD203B41FA5}">
                      <a16:colId xmlns:a16="http://schemas.microsoft.com/office/drawing/2014/main" val="2732320304"/>
                    </a:ext>
                  </a:extLst>
                </a:gridCol>
                <a:gridCol w="1417539">
                  <a:extLst>
                    <a:ext uri="{9D8B030D-6E8A-4147-A177-3AD203B41FA5}">
                      <a16:colId xmlns:a16="http://schemas.microsoft.com/office/drawing/2014/main" val="759401899"/>
                    </a:ext>
                  </a:extLst>
                </a:gridCol>
                <a:gridCol w="1417539">
                  <a:extLst>
                    <a:ext uri="{9D8B030D-6E8A-4147-A177-3AD203B41FA5}">
                      <a16:colId xmlns:a16="http://schemas.microsoft.com/office/drawing/2014/main" val="3117337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8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5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7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34674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8314F96-C2F3-41CC-9496-932D5CD8B32E}"/>
              </a:ext>
            </a:extLst>
          </p:cNvPr>
          <p:cNvSpPr txBox="1"/>
          <p:nvPr/>
        </p:nvSpPr>
        <p:spPr>
          <a:xfrm>
            <a:off x="7211897" y="5737530"/>
            <a:ext cx="24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dirty="0">
                <a:latin typeface="Open Sans Extrabold" panose="020B0906030804020204"/>
              </a:rPr>
              <a:t>… 500 000 Datensätze</a:t>
            </a:r>
          </a:p>
        </p:txBody>
      </p:sp>
      <p:pic>
        <p:nvPicPr>
          <p:cNvPr id="12" name="Grafik 11" descr="Warnung">
            <a:extLst>
              <a:ext uri="{FF2B5EF4-FFF2-40B4-BE49-F238E27FC236}">
                <a16:creationId xmlns:a16="http://schemas.microsoft.com/office/drawing/2014/main" id="{5F131230-3E98-435C-AADA-EC7B036F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4498" y="4413671"/>
            <a:ext cx="914400" cy="914400"/>
          </a:xfrm>
          <a:prstGeom prst="rect">
            <a:avLst/>
          </a:prstGeom>
        </p:spPr>
      </p:pic>
      <p:pic>
        <p:nvPicPr>
          <p:cNvPr id="14" name="Grafik 13" descr="Daumen hoch">
            <a:extLst>
              <a:ext uri="{FF2B5EF4-FFF2-40B4-BE49-F238E27FC236}">
                <a16:creationId xmlns:a16="http://schemas.microsoft.com/office/drawing/2014/main" id="{3017C134-1BA4-4F0F-B12C-12F1119BF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2602" y="44136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08DB4-7303-41AD-A86E-E828F97E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20450" cy="798657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  <a:latin typeface="Open Sans Extrabold" panose="020B0906030804020204"/>
              </a:rPr>
              <a:t>Bidirektionalitäten</a:t>
            </a: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 und N/M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A82E486-F60F-4351-B3C1-72F5AAA223ED}"/>
              </a:ext>
            </a:extLst>
          </p:cNvPr>
          <p:cNvGrpSpPr/>
          <p:nvPr/>
        </p:nvGrpSpPr>
        <p:grpSpPr>
          <a:xfrm>
            <a:off x="6096000" y="1485966"/>
            <a:ext cx="3623187" cy="1588099"/>
            <a:chOff x="6500339" y="2034606"/>
            <a:chExt cx="2136872" cy="1588099"/>
          </a:xfrm>
          <a:solidFill>
            <a:srgbClr val="00B0F0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DD495FA-EBD8-4AD1-AF42-6FD8C9CE9F61}"/>
                </a:ext>
              </a:extLst>
            </p:cNvPr>
            <p:cNvSpPr/>
            <p:nvPr/>
          </p:nvSpPr>
          <p:spPr>
            <a:xfrm>
              <a:off x="6500339" y="2034606"/>
              <a:ext cx="2136872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871ED71-5DD0-4277-AE81-4ED34CC83DD3}"/>
                </a:ext>
              </a:extLst>
            </p:cNvPr>
            <p:cNvSpPr/>
            <p:nvPr/>
          </p:nvSpPr>
          <p:spPr>
            <a:xfrm>
              <a:off x="6500339" y="2434433"/>
              <a:ext cx="2136872" cy="11882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BigDecimal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price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List&lt;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Category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categories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0B6D0A-70DC-433A-B0B5-34B8E7CF5453}"/>
              </a:ext>
            </a:extLst>
          </p:cNvPr>
          <p:cNvGrpSpPr/>
          <p:nvPr/>
        </p:nvGrpSpPr>
        <p:grpSpPr>
          <a:xfrm>
            <a:off x="2610466" y="1485966"/>
            <a:ext cx="3248910" cy="1588099"/>
            <a:chOff x="3906819" y="3220570"/>
            <a:chExt cx="1893346" cy="1588099"/>
          </a:xfrm>
          <a:solidFill>
            <a:srgbClr val="00B0F0"/>
          </a:solidFill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C912420-8CA7-41D4-B713-11DA9604B296}"/>
                </a:ext>
              </a:extLst>
            </p:cNvPr>
            <p:cNvSpPr/>
            <p:nvPr/>
          </p:nvSpPr>
          <p:spPr>
            <a:xfrm>
              <a:off x="3906819" y="3220570"/>
              <a:ext cx="1893346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Category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447DD48-02C2-4D0F-97EB-3691447CD0E1}"/>
                </a:ext>
              </a:extLst>
            </p:cNvPr>
            <p:cNvSpPr/>
            <p:nvPr/>
          </p:nvSpPr>
          <p:spPr>
            <a:xfrm>
              <a:off x="3906819" y="3620397"/>
              <a:ext cx="1893346" cy="11882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List&lt;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products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60C5E0EB-E5F7-46A1-81A1-F3B5CFD798D9}"/>
              </a:ext>
            </a:extLst>
          </p:cNvPr>
          <p:cNvSpPr txBox="1"/>
          <p:nvPr/>
        </p:nvSpPr>
        <p:spPr>
          <a:xfrm>
            <a:off x="2504967" y="4510116"/>
            <a:ext cx="1042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 Extrabold" panose="020B0906030804020204"/>
                <a:ea typeface="Source Code Pro" panose="020B0509030403020204" pitchFamily="49" charset="0"/>
              </a:rPr>
              <a:t>Set&lt;Category&gt; categories = Root</a:t>
            </a:r>
          </a:p>
          <a:p>
            <a:r>
              <a:rPr lang="en-US" dirty="0">
                <a:latin typeface="Open Sans Extrabold" panose="020B0906030804020204"/>
                <a:ea typeface="Source Code Pro" panose="020B0509030403020204" pitchFamily="49" charset="0"/>
              </a:rPr>
              <a:t>		.</a:t>
            </a:r>
            <a:r>
              <a:rPr lang="en-US" dirty="0" err="1">
                <a:latin typeface="Open Sans Extrabold" panose="020B0906030804020204"/>
                <a:ea typeface="Source Code Pro" panose="020B0509030403020204" pitchFamily="49" charset="0"/>
              </a:rPr>
              <a:t>getCategories</a:t>
            </a:r>
            <a:r>
              <a:rPr lang="en-US" dirty="0">
                <a:latin typeface="Open Sans Extrabold" panose="020B0906030804020204"/>
                <a:ea typeface="Source Code Pro" panose="020B0509030403020204" pitchFamily="49" charset="0"/>
              </a:rPr>
              <a:t>()</a:t>
            </a:r>
          </a:p>
          <a:p>
            <a:r>
              <a:rPr lang="en-US" dirty="0">
                <a:latin typeface="Open Sans Extrabold" panose="020B0906030804020204"/>
                <a:ea typeface="Source Code Pro" panose="020B0509030403020204" pitchFamily="49" charset="0"/>
              </a:rPr>
              <a:t>		.stream().filter(o -&gt; </a:t>
            </a:r>
            <a:r>
              <a:rPr lang="en-US" dirty="0" err="1">
                <a:latin typeface="Open Sans Extrabold" panose="020B0906030804020204"/>
                <a:ea typeface="Source Code Pro" panose="020B0509030403020204" pitchFamily="49" charset="0"/>
              </a:rPr>
              <a:t>o.getProducts</a:t>
            </a:r>
            <a:r>
              <a:rPr lang="en-US" dirty="0">
                <a:latin typeface="Open Sans Extrabold" panose="020B0906030804020204"/>
                <a:ea typeface="Source Code Pro" panose="020B0509030403020204" pitchFamily="49" charset="0"/>
              </a:rPr>
              <a:t>().contains(product))</a:t>
            </a:r>
          </a:p>
          <a:p>
            <a:r>
              <a:rPr lang="en-US" dirty="0">
                <a:latin typeface="Open Sans Extrabold" panose="020B0906030804020204"/>
                <a:ea typeface="Source Code Pro" panose="020B0509030403020204" pitchFamily="49" charset="0"/>
              </a:rPr>
              <a:t>		.collect(</a:t>
            </a:r>
            <a:r>
              <a:rPr lang="en-US" dirty="0" err="1">
                <a:latin typeface="Open Sans Extrabold" panose="020B0906030804020204"/>
                <a:ea typeface="Source Code Pro" panose="020B0509030403020204" pitchFamily="49" charset="0"/>
              </a:rPr>
              <a:t>Collectors.</a:t>
            </a:r>
            <a:r>
              <a:rPr lang="en-US" i="1" dirty="0" err="1">
                <a:latin typeface="Open Sans Extrabold" panose="020B0906030804020204"/>
                <a:ea typeface="Source Code Pro" panose="020B0509030403020204" pitchFamily="49" charset="0"/>
              </a:rPr>
              <a:t>toSet</a:t>
            </a:r>
            <a:r>
              <a:rPr lang="en-US" i="1" dirty="0">
                <a:latin typeface="Open Sans Extrabold" panose="020B0906030804020204"/>
                <a:ea typeface="Source Code Pro" panose="020B0509030403020204" pitchFamily="49" charset="0"/>
              </a:rPr>
              <a:t>());</a:t>
            </a:r>
            <a:endParaRPr lang="de-DE" sz="1400" dirty="0">
              <a:latin typeface="Open Sans Extrabold" panose="020B0906030804020204"/>
              <a:ea typeface="Source Code Pro" panose="020B0509030403020204" pitchFamily="49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A9CBA13-3679-4E1B-A9C9-6AC1DFD28C18}"/>
              </a:ext>
            </a:extLst>
          </p:cNvPr>
          <p:cNvSpPr txBox="1"/>
          <p:nvPr/>
        </p:nvSpPr>
        <p:spPr>
          <a:xfrm>
            <a:off x="5554308" y="3578665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Open Sans Extrabold" panose="020B0906030804020204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026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9121D17-D250-4D2B-AE9D-55EA25531AED}"/>
              </a:ext>
            </a:extLst>
          </p:cNvPr>
          <p:cNvSpPr/>
          <p:nvPr/>
        </p:nvSpPr>
        <p:spPr>
          <a:xfrm>
            <a:off x="2409040" y="1955973"/>
            <a:ext cx="7373919" cy="195308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Open Sans Extrabold" panose="020B0906030804020204"/>
              </a:rPr>
              <a:t>Umgang mit Redundanzen / Versionen</a:t>
            </a:r>
          </a:p>
        </p:txBody>
      </p:sp>
    </p:spTree>
    <p:extLst>
      <p:ext uri="{BB962C8B-B14F-4D97-AF65-F5344CB8AC3E}">
        <p14:creationId xmlns:p14="http://schemas.microsoft.com/office/powerpoint/2010/main" val="18541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964B0-5E81-4479-AC2D-33B6D98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20450" cy="798657"/>
          </a:xfrm>
          <a:noFill/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Umgang mit Redundanzen / Versionen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A958414-596D-4114-B712-663137AE5DDD}"/>
              </a:ext>
            </a:extLst>
          </p:cNvPr>
          <p:cNvGrpSpPr/>
          <p:nvPr/>
        </p:nvGrpSpPr>
        <p:grpSpPr>
          <a:xfrm>
            <a:off x="1890201" y="1763499"/>
            <a:ext cx="2728287" cy="1588099"/>
            <a:chOff x="6500339" y="2034606"/>
            <a:chExt cx="2136872" cy="1588099"/>
          </a:xfrm>
          <a:solidFill>
            <a:srgbClr val="00B0F0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571448A-A8ED-482D-B428-D59BDC54C189}"/>
                </a:ext>
              </a:extLst>
            </p:cNvPr>
            <p:cNvSpPr/>
            <p:nvPr/>
          </p:nvSpPr>
          <p:spPr>
            <a:xfrm>
              <a:off x="6500339" y="2034606"/>
              <a:ext cx="2136872" cy="1588099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AA833C0-8857-47A0-B9BD-3FB7862AFBFD}"/>
                </a:ext>
              </a:extLst>
            </p:cNvPr>
            <p:cNvSpPr/>
            <p:nvPr/>
          </p:nvSpPr>
          <p:spPr>
            <a:xfrm>
              <a:off x="6500339" y="2434433"/>
              <a:ext cx="2136872" cy="118827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BigDecimal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price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DC2525B-71A2-4320-9C4B-172E46EF5325}"/>
              </a:ext>
            </a:extLst>
          </p:cNvPr>
          <p:cNvGrpSpPr/>
          <p:nvPr/>
        </p:nvGrpSpPr>
        <p:grpSpPr>
          <a:xfrm>
            <a:off x="6691356" y="1347440"/>
            <a:ext cx="2728287" cy="1588099"/>
            <a:chOff x="3906819" y="3220570"/>
            <a:chExt cx="1893346" cy="1588099"/>
          </a:xfrm>
          <a:solidFill>
            <a:srgbClr val="00B0F0"/>
          </a:solidFill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C6E09B4-3E99-4F0C-8E4E-CF0C04A8CDD5}"/>
                </a:ext>
              </a:extLst>
            </p:cNvPr>
            <p:cNvSpPr/>
            <p:nvPr/>
          </p:nvSpPr>
          <p:spPr>
            <a:xfrm>
              <a:off x="3906819" y="3220570"/>
              <a:ext cx="1893346" cy="1588099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Order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2194CF6-8158-44AA-8688-B181AE2A6CD7}"/>
                </a:ext>
              </a:extLst>
            </p:cNvPr>
            <p:cNvSpPr/>
            <p:nvPr/>
          </p:nvSpPr>
          <p:spPr>
            <a:xfrm>
              <a:off x="3906819" y="3620397"/>
              <a:ext cx="1893346" cy="118827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List&lt;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products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2BB4B234-6DAC-45B7-AEA8-E256B76A9F6F}"/>
              </a:ext>
            </a:extLst>
          </p:cNvPr>
          <p:cNvSpPr txBox="1"/>
          <p:nvPr/>
        </p:nvSpPr>
        <p:spPr>
          <a:xfrm>
            <a:off x="2037661" y="4004330"/>
            <a:ext cx="9307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 Extrabold" panose="020B0906030804020204"/>
              </a:rPr>
              <a:t>Änderung dürfen sich nicht auf das Produkt in der Bestellung auswirken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 Extrabold" panose="020B0906030804020204"/>
              </a:rPr>
              <a:t>Ein Produkt wird aus der Liste der verfügbaren Produkte gelöscht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 Extrabold" panose="020B0906030804020204"/>
              </a:rPr>
              <a:t>Ein Produkt muss in mehreren Versionen verfügbar sein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7A087EA-4345-4283-B33D-AE0BF6726441}"/>
              </a:ext>
            </a:extLst>
          </p:cNvPr>
          <p:cNvGrpSpPr/>
          <p:nvPr/>
        </p:nvGrpSpPr>
        <p:grpSpPr>
          <a:xfrm>
            <a:off x="6986527" y="1646258"/>
            <a:ext cx="2728287" cy="1588099"/>
            <a:chOff x="3906819" y="3220570"/>
            <a:chExt cx="1893346" cy="1588099"/>
          </a:xfrm>
          <a:solidFill>
            <a:srgbClr val="00B0F0"/>
          </a:solidFill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630BD86-2B5A-4256-88C6-F431DE7E5886}"/>
                </a:ext>
              </a:extLst>
            </p:cNvPr>
            <p:cNvSpPr/>
            <p:nvPr/>
          </p:nvSpPr>
          <p:spPr>
            <a:xfrm>
              <a:off x="3906819" y="3220570"/>
              <a:ext cx="1893346" cy="1588099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Order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5993A88-025E-4D3E-9624-720F30DDBCD5}"/>
                </a:ext>
              </a:extLst>
            </p:cNvPr>
            <p:cNvSpPr/>
            <p:nvPr/>
          </p:nvSpPr>
          <p:spPr>
            <a:xfrm>
              <a:off x="3906819" y="3620397"/>
              <a:ext cx="1893346" cy="118827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List&lt;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products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B368BDB-3620-4779-AF96-F5240F8D7EF4}"/>
              </a:ext>
            </a:extLst>
          </p:cNvPr>
          <p:cNvGrpSpPr/>
          <p:nvPr/>
        </p:nvGrpSpPr>
        <p:grpSpPr>
          <a:xfrm>
            <a:off x="7276369" y="1927095"/>
            <a:ext cx="2728287" cy="1588099"/>
            <a:chOff x="3906819" y="3220570"/>
            <a:chExt cx="1893346" cy="1588099"/>
          </a:xfrm>
          <a:solidFill>
            <a:srgbClr val="00B0F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D45B472-5EF5-44A9-BDFA-AD9A9CAD7A9A}"/>
                </a:ext>
              </a:extLst>
            </p:cNvPr>
            <p:cNvSpPr/>
            <p:nvPr/>
          </p:nvSpPr>
          <p:spPr>
            <a:xfrm>
              <a:off x="3906819" y="3220570"/>
              <a:ext cx="1893346" cy="1588099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Order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7F4D6FA-61C9-4494-9A33-766E765641AC}"/>
                </a:ext>
              </a:extLst>
            </p:cNvPr>
            <p:cNvSpPr/>
            <p:nvPr/>
          </p:nvSpPr>
          <p:spPr>
            <a:xfrm>
              <a:off x="3906819" y="3620397"/>
              <a:ext cx="1893346" cy="118827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List&lt;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products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2E43E25-D4F2-4642-A6B5-39D82EEB4FDD}"/>
              </a:ext>
            </a:extLst>
          </p:cNvPr>
          <p:cNvGrpSpPr/>
          <p:nvPr/>
        </p:nvGrpSpPr>
        <p:grpSpPr>
          <a:xfrm>
            <a:off x="7536345" y="2202562"/>
            <a:ext cx="2728287" cy="1588099"/>
            <a:chOff x="3906819" y="3220570"/>
            <a:chExt cx="1893346" cy="1588099"/>
          </a:xfrm>
          <a:solidFill>
            <a:srgbClr val="00B0F0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D979779-4621-4BA8-BAAE-69B224108EE5}"/>
                </a:ext>
              </a:extLst>
            </p:cNvPr>
            <p:cNvSpPr/>
            <p:nvPr/>
          </p:nvSpPr>
          <p:spPr>
            <a:xfrm>
              <a:off x="3906819" y="3220570"/>
              <a:ext cx="1893346" cy="1588099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Order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87C53AF-F201-4611-8FF9-46C2182C104D}"/>
                </a:ext>
              </a:extLst>
            </p:cNvPr>
            <p:cNvSpPr/>
            <p:nvPr/>
          </p:nvSpPr>
          <p:spPr>
            <a:xfrm>
              <a:off x="3906819" y="3620397"/>
              <a:ext cx="1893346" cy="118827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List&lt;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products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</p:txBody>
        </p:sp>
      </p:grp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3D0C06B4-6823-4470-B646-FF1722686332}"/>
              </a:ext>
            </a:extLst>
          </p:cNvPr>
          <p:cNvSpPr/>
          <p:nvPr/>
        </p:nvSpPr>
        <p:spPr>
          <a:xfrm flipH="1">
            <a:off x="4873754" y="2373139"/>
            <a:ext cx="1562336" cy="608617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rPr>
              <a:t>Referenz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40CBA1-A6FE-4F91-9BFF-D3E380ABE0F4}"/>
              </a:ext>
            </a:extLst>
          </p:cNvPr>
          <p:cNvSpPr/>
          <p:nvPr/>
        </p:nvSpPr>
        <p:spPr>
          <a:xfrm>
            <a:off x="2279487" y="5183589"/>
            <a:ext cx="2764715" cy="65394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rPr>
              <a:t>Entities kopieren / klonen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D55AD4A-231B-4026-96EA-49AE7415EEBA}"/>
              </a:ext>
            </a:extLst>
          </p:cNvPr>
          <p:cNvSpPr/>
          <p:nvPr/>
        </p:nvSpPr>
        <p:spPr>
          <a:xfrm>
            <a:off x="6950099" y="5183589"/>
            <a:ext cx="2764715" cy="65394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rPr>
              <a:t>Versionierte Entities</a:t>
            </a:r>
          </a:p>
        </p:txBody>
      </p:sp>
    </p:spTree>
    <p:extLst>
      <p:ext uri="{BB962C8B-B14F-4D97-AF65-F5344CB8AC3E}">
        <p14:creationId xmlns:p14="http://schemas.microsoft.com/office/powerpoint/2010/main" val="19429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CA2B8-4520-4323-A7A2-41C8C23C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20450" cy="79865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Klonen von Entities – Art der Copy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C3E3A7-9987-4847-BBC7-A86864DC53D6}"/>
              </a:ext>
            </a:extLst>
          </p:cNvPr>
          <p:cNvSpPr/>
          <p:nvPr/>
        </p:nvSpPr>
        <p:spPr>
          <a:xfrm>
            <a:off x="2664311" y="1279343"/>
            <a:ext cx="2441986" cy="51636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Deep Copy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FB1092-FAAE-4DE4-961F-62E4A3DE5EF9}"/>
              </a:ext>
            </a:extLst>
          </p:cNvPr>
          <p:cNvSpPr/>
          <p:nvPr/>
        </p:nvSpPr>
        <p:spPr>
          <a:xfrm>
            <a:off x="6698428" y="1279343"/>
            <a:ext cx="2441986" cy="51636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Flat Copy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090D436-58CB-4749-A50B-66EDE916B6F8}"/>
              </a:ext>
            </a:extLst>
          </p:cNvPr>
          <p:cNvGrpSpPr/>
          <p:nvPr/>
        </p:nvGrpSpPr>
        <p:grpSpPr>
          <a:xfrm>
            <a:off x="2061883" y="1949194"/>
            <a:ext cx="3646842" cy="2959611"/>
            <a:chOff x="6500339" y="2034606"/>
            <a:chExt cx="2136872" cy="1588099"/>
          </a:xfrm>
          <a:solidFill>
            <a:srgbClr val="00B0F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DE7D3A6-76DD-44A6-AC14-628CEBFB3A6E}"/>
                </a:ext>
              </a:extLst>
            </p:cNvPr>
            <p:cNvSpPr/>
            <p:nvPr/>
          </p:nvSpPr>
          <p:spPr>
            <a:xfrm>
              <a:off x="6500339" y="2034606"/>
              <a:ext cx="2136872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latin typeface="Open Sans Extrabold" panose="020B0906030804020204"/>
                </a:rPr>
                <a:t>Product</a:t>
              </a:r>
              <a:r>
                <a:rPr lang="de-DE" dirty="0"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E9236C7-A922-4D9C-9646-E5260363C1FF}"/>
                </a:ext>
              </a:extLst>
            </p:cNvPr>
            <p:cNvSpPr/>
            <p:nvPr/>
          </p:nvSpPr>
          <p:spPr>
            <a:xfrm>
              <a:off x="6500339" y="2262244"/>
              <a:ext cx="2136872" cy="13604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Open Sans Extrabold" panose="020B0906030804020204"/>
                </a:rPr>
                <a:t>BigDecimal</a:t>
              </a:r>
              <a:r>
                <a:rPr lang="de-DE" dirty="0"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/>
                </a:rPr>
                <a:t>price</a:t>
              </a:r>
              <a:endParaRPr lang="de-DE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Open Sans Extrabold" panose="020B0906030804020204"/>
                </a:rPr>
                <a:t>Category</a:t>
              </a:r>
              <a:r>
                <a:rPr lang="de-DE" dirty="0"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/>
                </a:rPr>
                <a:t>category</a:t>
              </a:r>
              <a:endParaRPr lang="de-DE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latin typeface="Open Sans Extrabold" panose="020B0906030804020204"/>
                </a:rPr>
                <a:t>List&lt;</a:t>
              </a:r>
              <a:r>
                <a:rPr lang="de-DE" dirty="0" err="1">
                  <a:latin typeface="Open Sans Extrabold" panose="020B0906030804020204"/>
                </a:rPr>
                <a:t>Manufacturer</a:t>
              </a:r>
              <a:r>
                <a:rPr lang="de-DE" dirty="0"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/>
                </a:rPr>
                <a:t>manufacturer</a:t>
              </a:r>
              <a:endParaRPr lang="de-DE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endParaRPr lang="de-DE" dirty="0"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endParaRPr lang="de-DE" dirty="0">
                <a:latin typeface="Open Sans Extrabold" panose="020B0906030804020204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6D626DC-ED75-4C43-BBFD-72D465AEEE45}"/>
              </a:ext>
            </a:extLst>
          </p:cNvPr>
          <p:cNvGrpSpPr/>
          <p:nvPr/>
        </p:nvGrpSpPr>
        <p:grpSpPr>
          <a:xfrm>
            <a:off x="6096000" y="1949194"/>
            <a:ext cx="3646842" cy="2959611"/>
            <a:chOff x="6500339" y="2034606"/>
            <a:chExt cx="2136872" cy="1588099"/>
          </a:xfrm>
          <a:solidFill>
            <a:srgbClr val="00B0F0"/>
          </a:solidFill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68AC6E5-230F-40EB-8CAF-61D510C20420}"/>
                </a:ext>
              </a:extLst>
            </p:cNvPr>
            <p:cNvSpPr/>
            <p:nvPr/>
          </p:nvSpPr>
          <p:spPr>
            <a:xfrm>
              <a:off x="6500339" y="2034606"/>
              <a:ext cx="2136872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latin typeface="Open Sans Extrabold" panose="020B0906030804020204"/>
                </a:rPr>
                <a:t>Product</a:t>
              </a:r>
              <a:r>
                <a:rPr lang="de-DE" dirty="0"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8FB173B-F3D1-4860-BB27-E29D1D847054}"/>
                </a:ext>
              </a:extLst>
            </p:cNvPr>
            <p:cNvSpPr/>
            <p:nvPr/>
          </p:nvSpPr>
          <p:spPr>
            <a:xfrm>
              <a:off x="6500339" y="2262244"/>
              <a:ext cx="2136872" cy="13604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Open Sans Extrabold" panose="020B0906030804020204"/>
                </a:rPr>
                <a:t>BigDecimal</a:t>
              </a:r>
              <a:r>
                <a:rPr lang="de-DE" dirty="0"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/>
                </a:rPr>
                <a:t>price</a:t>
              </a:r>
              <a:endParaRPr lang="de-DE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Open Sans Extrabold" panose="020B0906030804020204"/>
                </a:rPr>
                <a:t>Category</a:t>
              </a:r>
              <a:r>
                <a:rPr lang="de-DE" dirty="0"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rgbClr val="0070C0"/>
                  </a:solidFill>
                  <a:latin typeface="Open Sans Extrabold" panose="020B0906030804020204"/>
                </a:rPr>
                <a:t>category</a:t>
              </a:r>
              <a:endParaRPr lang="de-DE" dirty="0">
                <a:solidFill>
                  <a:srgbClr val="0070C0"/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latin typeface="Open Sans Extrabold" panose="020B0906030804020204"/>
                </a:rPr>
                <a:t>List&lt;</a:t>
              </a:r>
              <a:r>
                <a:rPr lang="de-DE" dirty="0" err="1">
                  <a:latin typeface="Open Sans Extrabold" panose="020B0906030804020204"/>
                </a:rPr>
                <a:t>Manufacturer</a:t>
              </a:r>
              <a:r>
                <a:rPr lang="de-DE" dirty="0"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rgbClr val="0070C0"/>
                  </a:solidFill>
                  <a:latin typeface="Open Sans Extrabold" panose="020B0906030804020204"/>
                </a:rPr>
                <a:t>manufacturer</a:t>
              </a:r>
              <a:endParaRPr lang="de-DE" dirty="0">
                <a:solidFill>
                  <a:srgbClr val="0070C0"/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endParaRPr lang="de-DE" dirty="0"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endParaRPr lang="de-DE" dirty="0">
                <a:latin typeface="Open Sans Extrabold" panose="020B0906030804020204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AA7A068D-65F0-4F48-B4C3-2F106458E07C}"/>
              </a:ext>
            </a:extLst>
          </p:cNvPr>
          <p:cNvSpPr/>
          <p:nvPr/>
        </p:nvSpPr>
        <p:spPr>
          <a:xfrm>
            <a:off x="3600227" y="4946832"/>
            <a:ext cx="1004160" cy="230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Open Sans Extrabold" panose="020B0906030804020204"/>
              </a:rPr>
              <a:t>Copy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368FB4D-266A-4159-83BB-E08AE13E4C27}"/>
              </a:ext>
            </a:extLst>
          </p:cNvPr>
          <p:cNvSpPr/>
          <p:nvPr/>
        </p:nvSpPr>
        <p:spPr>
          <a:xfrm>
            <a:off x="4704565" y="4947266"/>
            <a:ext cx="1004160" cy="2300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Open Sans Extrabold" panose="020B0906030804020204"/>
              </a:rPr>
              <a:t>Reference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3ADF848-31F3-4B1F-98A6-B5A102036113}"/>
              </a:ext>
            </a:extLst>
          </p:cNvPr>
          <p:cNvSpPr/>
          <p:nvPr/>
        </p:nvSpPr>
        <p:spPr>
          <a:xfrm>
            <a:off x="7634344" y="4946832"/>
            <a:ext cx="1004160" cy="230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Open Sans Extrabold" panose="020B0906030804020204"/>
              </a:rPr>
              <a:t>Copy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C42CDB9-6810-40D9-B894-94AF06CA944A}"/>
              </a:ext>
            </a:extLst>
          </p:cNvPr>
          <p:cNvSpPr/>
          <p:nvPr/>
        </p:nvSpPr>
        <p:spPr>
          <a:xfrm>
            <a:off x="8738682" y="4947266"/>
            <a:ext cx="1004160" cy="2300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Open Sans Extrabold" panose="020B0906030804020204"/>
              </a:rPr>
              <a:t>Reference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D3A1DE1-EBC5-4C43-814B-81ECAF46D30C}"/>
              </a:ext>
            </a:extLst>
          </p:cNvPr>
          <p:cNvSpPr txBox="1"/>
          <p:nvPr/>
        </p:nvSpPr>
        <p:spPr>
          <a:xfrm>
            <a:off x="2189181" y="5255491"/>
            <a:ext cx="33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Open Sans Extrabold" panose="020B0906030804020204"/>
              </a:rPr>
              <a:t>Über wie viele Ebenen erstreckt sich eine Deep Copy?</a:t>
            </a:r>
          </a:p>
        </p:txBody>
      </p:sp>
    </p:spTree>
    <p:extLst>
      <p:ext uri="{BB962C8B-B14F-4D97-AF65-F5344CB8AC3E}">
        <p14:creationId xmlns:p14="http://schemas.microsoft.com/office/powerpoint/2010/main" val="41945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9A3B4-B338-4F95-AEFB-D3C3657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Klonen von Entities – Architektur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3D6C7C6-3CC6-46B2-BBF4-5EE5428E4242}"/>
              </a:ext>
            </a:extLst>
          </p:cNvPr>
          <p:cNvSpPr/>
          <p:nvPr/>
        </p:nvSpPr>
        <p:spPr>
          <a:xfrm>
            <a:off x="485775" y="1319923"/>
            <a:ext cx="3569858" cy="434935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Open Sans Extrabold" panose="020B0906030804020204"/>
              </a:rPr>
              <a:t>Interface „</a:t>
            </a:r>
            <a:r>
              <a:rPr lang="de-DE" sz="2000" b="1" dirty="0" err="1">
                <a:solidFill>
                  <a:schemeClr val="tx1"/>
                </a:solidFill>
                <a:latin typeface="Open Sans Extrabold" panose="020B0906030804020204"/>
              </a:rPr>
              <a:t>cloneable</a:t>
            </a:r>
            <a:r>
              <a:rPr lang="de-DE" sz="2000" b="1" dirty="0">
                <a:solidFill>
                  <a:schemeClr val="tx1"/>
                </a:solidFill>
                <a:latin typeface="Open Sans Extrabold" panose="020B0906030804020204"/>
              </a:rPr>
              <a:t>“ </a:t>
            </a:r>
          </a:p>
          <a:p>
            <a:pPr algn="ctr"/>
            <a:endParaRPr lang="de-DE" sz="1600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r>
              <a:rPr lang="de-DE" sz="1600" b="1" dirty="0">
                <a:solidFill>
                  <a:schemeClr val="tx1"/>
                </a:solidFill>
                <a:latin typeface="Open Sans Extrabold" panose="020B0906030804020204"/>
              </a:rPr>
              <a:t>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Kein Code für den eigentlichen Clone notwendig</a:t>
            </a:r>
          </a:p>
          <a:p>
            <a:pPr algn="ctr"/>
            <a:endParaRPr lang="de-DE" sz="1600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r>
              <a:rPr lang="de-DE" sz="1600" b="1" dirty="0">
                <a:solidFill>
                  <a:schemeClr val="tx1"/>
                </a:solidFill>
                <a:latin typeface="Open Sans Extrabold" panose="020B0906030804020204"/>
              </a:rPr>
              <a:t>CONTRA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Viele Abhängigkeiten in den Entities (Interface, .</a:t>
            </a:r>
            <a:r>
              <a:rPr lang="de-DE" sz="1600" dirty="0" err="1">
                <a:solidFill>
                  <a:schemeClr val="tx1"/>
                </a:solidFill>
                <a:latin typeface="Open Sans Extrabold" panose="020B0906030804020204"/>
              </a:rPr>
              <a:t>clone</a:t>
            </a: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() </a:t>
            </a:r>
            <a:r>
              <a:rPr lang="de-DE" sz="1600" dirty="0" err="1">
                <a:solidFill>
                  <a:schemeClr val="tx1"/>
                </a:solidFill>
                <a:latin typeface="Open Sans Extrabold" panose="020B0906030804020204"/>
              </a:rPr>
              <a:t>override</a:t>
            </a: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Open Sans Extrabold" panose="020B0906030804020204"/>
              </a:rPr>
              <a:t>Exception</a:t>
            </a: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Open Sans Extrabold" panose="020B0906030804020204"/>
              </a:rPr>
              <a:t>handling</a:t>
            </a: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, Typisierung)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„</a:t>
            </a:r>
            <a:r>
              <a:rPr lang="de-DE" sz="1600" dirty="0" err="1">
                <a:solidFill>
                  <a:schemeClr val="tx1"/>
                </a:solidFill>
                <a:latin typeface="Open Sans Extrabold" panose="020B0906030804020204"/>
              </a:rPr>
              <a:t>cloneable</a:t>
            </a: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“ nur „</a:t>
            </a:r>
            <a:r>
              <a:rPr lang="de-DE" sz="1600" dirty="0" err="1">
                <a:solidFill>
                  <a:schemeClr val="tx1"/>
                </a:solidFill>
                <a:latin typeface="Open Sans Extrabold" panose="020B0906030804020204"/>
              </a:rPr>
              <a:t>Markerinterface</a:t>
            </a: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“ kein .</a:t>
            </a:r>
            <a:r>
              <a:rPr lang="de-DE" sz="1600" dirty="0" err="1">
                <a:solidFill>
                  <a:schemeClr val="tx1"/>
                </a:solidFill>
                <a:latin typeface="Open Sans Extrabold" panose="020B0906030804020204"/>
              </a:rPr>
              <a:t>clone</a:t>
            </a: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() Methode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Keine Manipulation von final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Bei Vererbung darf </a:t>
            </a:r>
            <a:r>
              <a:rPr lang="de-DE" sz="1600" dirty="0" err="1">
                <a:solidFill>
                  <a:schemeClr val="tx1"/>
                </a:solidFill>
                <a:latin typeface="Open Sans Extrabold" panose="020B0906030804020204"/>
              </a:rPr>
              <a:t>cloneable</a:t>
            </a:r>
            <a:r>
              <a:rPr lang="de-DE" sz="1600" dirty="0">
                <a:solidFill>
                  <a:schemeClr val="tx1"/>
                </a:solidFill>
                <a:latin typeface="Open Sans Extrabold" panose="020B0906030804020204"/>
              </a:rPr>
              <a:t> Kette nicht unterbrochen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endParaRPr lang="de-DE" sz="1600" dirty="0">
              <a:solidFill>
                <a:schemeClr val="tx1"/>
              </a:solidFill>
              <a:latin typeface="Open Sans Extrabold" panose="020B0906030804020204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999AB8-BADF-4822-9B35-15A2A80ED9E2}"/>
              </a:ext>
            </a:extLst>
          </p:cNvPr>
          <p:cNvSpPr/>
          <p:nvPr/>
        </p:nvSpPr>
        <p:spPr>
          <a:xfrm>
            <a:off x="4475181" y="1319920"/>
            <a:ext cx="3485477" cy="434935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Open Sans Extrabold" panose="020B0906030804020204"/>
              </a:rPr>
              <a:t>Copy </a:t>
            </a:r>
            <a:r>
              <a:rPr lang="de-DE" sz="2000" b="1" dirty="0" err="1">
                <a:solidFill>
                  <a:schemeClr val="tx1"/>
                </a:solidFill>
                <a:latin typeface="Open Sans Extrabold" panose="020B0906030804020204"/>
              </a:rPr>
              <a:t>Constructor</a:t>
            </a:r>
            <a:endParaRPr lang="de-DE" sz="2000" b="1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endParaRPr lang="de-DE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  <a:latin typeface="Open Sans Extrabold" panose="020B0906030804020204"/>
              </a:rPr>
              <a:t>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Clone Code kann selbst erstellt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Flexibilität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Wenig 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Alle Nachteile von „</a:t>
            </a:r>
            <a:r>
              <a:rPr lang="de-DE" dirty="0" err="1">
                <a:solidFill>
                  <a:schemeClr val="tx1"/>
                </a:solidFill>
                <a:latin typeface="Open Sans Extrabold" panose="020B0906030804020204"/>
              </a:rPr>
              <a:t>cloneable</a:t>
            </a: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“ nicht enthalten</a:t>
            </a:r>
          </a:p>
          <a:p>
            <a:pPr algn="ctr"/>
            <a:endParaRPr lang="de-DE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  <a:latin typeface="Open Sans Extrabold" panose="020B0906030804020204"/>
              </a:rPr>
              <a:t>CONTRA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Clone Code muss selbst erstellt werden</a:t>
            </a:r>
          </a:p>
          <a:p>
            <a:pPr algn="ctr"/>
            <a:endParaRPr lang="de-DE" dirty="0">
              <a:solidFill>
                <a:schemeClr val="tx1"/>
              </a:solidFill>
              <a:latin typeface="Open Sans Extrabold" panose="020B0906030804020204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629530-C800-4917-B764-8E31B1AA7708}"/>
              </a:ext>
            </a:extLst>
          </p:cNvPr>
          <p:cNvSpPr/>
          <p:nvPr/>
        </p:nvSpPr>
        <p:spPr>
          <a:xfrm>
            <a:off x="8380206" y="1319921"/>
            <a:ext cx="3326021" cy="434935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Open Sans Extrabold" panose="020B0906030804020204"/>
              </a:rPr>
              <a:t>Factory Class</a:t>
            </a:r>
          </a:p>
          <a:p>
            <a:pPr algn="ctr"/>
            <a:endParaRPr lang="de-DE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  <a:latin typeface="Open Sans Extrabold" panose="020B0906030804020204"/>
              </a:rPr>
              <a:t>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Verwendung von Serialisierung / JSON Serialisierung ohne Abhängigkeiten in den Entitäten</a:t>
            </a:r>
          </a:p>
          <a:p>
            <a:pPr algn="ctr"/>
            <a:endParaRPr lang="de-DE" dirty="0">
              <a:solidFill>
                <a:schemeClr val="tx1"/>
              </a:solidFill>
              <a:latin typeface="Open Sans Extrabold" panose="020B0906030804020204"/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  <a:latin typeface="Open Sans Extrabold" panose="020B0906030804020204"/>
              </a:rPr>
              <a:t>CONTRA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Clone Code muss selbst erstellt werden</a:t>
            </a:r>
          </a:p>
          <a:p>
            <a:pPr algn="ctr"/>
            <a:endParaRPr lang="de-DE" dirty="0">
              <a:solidFill>
                <a:schemeClr val="tx1"/>
              </a:solidFill>
              <a:latin typeface="Open Sans Extrabold" panose="020B0906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94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4540E92-2D1B-4E04-A519-CBF96E667643}"/>
              </a:ext>
            </a:extLst>
          </p:cNvPr>
          <p:cNvSpPr/>
          <p:nvPr/>
        </p:nvSpPr>
        <p:spPr>
          <a:xfrm>
            <a:off x="4195482" y="2630343"/>
            <a:ext cx="3485477" cy="79865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Open Sans Extrabold" panose="020B0906030804020204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543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B1C74-95FE-4677-8C1B-A819B385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 Extrabold" panose="020B0906030804020204"/>
              </a:rPr>
              <a:t>Umgang mit Redundanzen - </a:t>
            </a:r>
            <a:r>
              <a:rPr lang="de-DE" dirty="0" err="1">
                <a:latin typeface="Open Sans Extrabold" panose="020B0906030804020204"/>
              </a:rPr>
              <a:t>Versioning</a:t>
            </a:r>
            <a:endParaRPr lang="de-DE" dirty="0">
              <a:latin typeface="Open Sans Extrabold" panose="020B090603080402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80684-B0CE-4F7E-9FCD-2EA891A4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609" y="4137473"/>
            <a:ext cx="11220450" cy="1815053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Open Sans Extrabold" panose="020B0906030804020204"/>
              </a:rPr>
              <a:t>Verwendung</a:t>
            </a:r>
          </a:p>
          <a:p>
            <a:pPr lvl="1"/>
            <a:r>
              <a:rPr lang="de-DE" sz="2400" dirty="0">
                <a:latin typeface="Open Sans Extrabold" panose="020B0906030804020204"/>
              </a:rPr>
              <a:t>Versionierung von Datensätzen</a:t>
            </a:r>
          </a:p>
          <a:p>
            <a:pPr lvl="1"/>
            <a:r>
              <a:rPr lang="de-DE" sz="2400" dirty="0">
                <a:latin typeface="Open Sans Extrabold" panose="020B0906030804020204"/>
              </a:rPr>
              <a:t>Redundante Daten vermeiden ohne Copy</a:t>
            </a:r>
          </a:p>
          <a:p>
            <a:pPr lvl="1"/>
            <a:r>
              <a:rPr lang="de-DE" sz="2400" dirty="0">
                <a:latin typeface="Open Sans Extrabold" panose="020B0906030804020204"/>
              </a:rPr>
              <a:t>Implementierung von Audit Funktionalität möglich</a:t>
            </a:r>
          </a:p>
          <a:p>
            <a:pPr lvl="1"/>
            <a:endParaRPr lang="de-DE" sz="2400" dirty="0">
              <a:latin typeface="Open Sans Extrabold" panose="020B0906030804020204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D286189-860A-4C60-A880-1561A4BA2380}"/>
              </a:ext>
            </a:extLst>
          </p:cNvPr>
          <p:cNvGrpSpPr/>
          <p:nvPr/>
        </p:nvGrpSpPr>
        <p:grpSpPr>
          <a:xfrm>
            <a:off x="871145" y="1272764"/>
            <a:ext cx="3646842" cy="1594820"/>
            <a:chOff x="6500339" y="2034606"/>
            <a:chExt cx="2136872" cy="1588099"/>
          </a:xfrm>
          <a:solidFill>
            <a:srgbClr val="00B0F0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28F609F-0E90-4C6E-9FFE-8E489A93904E}"/>
                </a:ext>
              </a:extLst>
            </p:cNvPr>
            <p:cNvSpPr/>
            <p:nvPr/>
          </p:nvSpPr>
          <p:spPr>
            <a:xfrm>
              <a:off x="6500339" y="2034606"/>
              <a:ext cx="2136872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  <a:latin typeface="Open Sans Extrabold" panose="020B0906030804020204"/>
                </a:rPr>
                <a:t>Product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1D752F2-751A-476B-AA30-EEE18767EBC1}"/>
                </a:ext>
              </a:extLst>
            </p:cNvPr>
            <p:cNvSpPr/>
            <p:nvPr/>
          </p:nvSpPr>
          <p:spPr>
            <a:xfrm>
              <a:off x="6500339" y="2455064"/>
              <a:ext cx="2136872" cy="11676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BigDecimal</a:t>
              </a: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price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Integer </a:t>
              </a: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version</a:t>
              </a: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 = 1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3A6620B-914E-480B-8966-1A820099D3B9}"/>
              </a:ext>
            </a:extLst>
          </p:cNvPr>
          <p:cNvGrpSpPr/>
          <p:nvPr/>
        </p:nvGrpSpPr>
        <p:grpSpPr>
          <a:xfrm>
            <a:off x="2941992" y="2402560"/>
            <a:ext cx="3646842" cy="1594822"/>
            <a:chOff x="6500339" y="2034605"/>
            <a:chExt cx="2136872" cy="1588101"/>
          </a:xfrm>
          <a:solidFill>
            <a:srgbClr val="00B0F0"/>
          </a:solidFill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FA58953-8C6B-4216-B0AE-2AAE2CF9A18E}"/>
                </a:ext>
              </a:extLst>
            </p:cNvPr>
            <p:cNvSpPr/>
            <p:nvPr/>
          </p:nvSpPr>
          <p:spPr>
            <a:xfrm>
              <a:off x="6500339" y="2034605"/>
              <a:ext cx="2136872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  <a:latin typeface="Open Sans Extrabold" panose="020B0906030804020204"/>
                </a:rPr>
                <a:t>Product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C3D9604-1FFF-44A3-9145-6632B14A0019}"/>
                </a:ext>
              </a:extLst>
            </p:cNvPr>
            <p:cNvSpPr/>
            <p:nvPr/>
          </p:nvSpPr>
          <p:spPr>
            <a:xfrm>
              <a:off x="6500339" y="2455066"/>
              <a:ext cx="2136872" cy="11676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BigDecimal</a:t>
              </a: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price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Integer </a:t>
              </a: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version</a:t>
              </a: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 = 2</a:t>
              </a:r>
            </a:p>
            <a:p>
              <a:pPr marL="285750" indent="-285750">
                <a:buFontTx/>
                <a:buChar char="-"/>
              </a:pP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308023B-6DDA-4137-82A4-3F8814E822F1}"/>
              </a:ext>
            </a:extLst>
          </p:cNvPr>
          <p:cNvGrpSpPr/>
          <p:nvPr/>
        </p:nvGrpSpPr>
        <p:grpSpPr>
          <a:xfrm>
            <a:off x="7933653" y="1272764"/>
            <a:ext cx="3646842" cy="1594820"/>
            <a:chOff x="6500339" y="2034606"/>
            <a:chExt cx="2136872" cy="1588099"/>
          </a:xfrm>
          <a:solidFill>
            <a:srgbClr val="00B0F0"/>
          </a:solidFill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02AF566-0446-4E99-8B6F-F14C125E8681}"/>
                </a:ext>
              </a:extLst>
            </p:cNvPr>
            <p:cNvSpPr/>
            <p:nvPr/>
          </p:nvSpPr>
          <p:spPr>
            <a:xfrm>
              <a:off x="6500339" y="2034606"/>
              <a:ext cx="2136872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Open Sans Extrabold" panose="020B0906030804020204"/>
                </a:rPr>
                <a:t>Order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049F529-FAFF-4A82-BFE4-6B940EC0E8FD}"/>
                </a:ext>
              </a:extLst>
            </p:cNvPr>
            <p:cNvSpPr/>
            <p:nvPr/>
          </p:nvSpPr>
          <p:spPr>
            <a:xfrm>
              <a:off x="6500339" y="2455064"/>
              <a:ext cx="2136872" cy="11676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…</a:t>
              </a:r>
            </a:p>
            <a:p>
              <a:pPr marL="285750" indent="-285750">
                <a:buFontTx/>
                <a:buChar char="-"/>
              </a:pPr>
              <a:r>
                <a:rPr lang="de-DE" b="1" dirty="0" err="1">
                  <a:solidFill>
                    <a:schemeClr val="bg1"/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product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…</a:t>
              </a:r>
            </a:p>
            <a:p>
              <a:pPr marL="285750" indent="-285750">
                <a:buFontTx/>
                <a:buChar char="-"/>
              </a:pP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</p:txBody>
        </p:sp>
      </p:grp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B34AD1C-8C05-4008-B639-58B28B474069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6588834" y="2281293"/>
            <a:ext cx="1344819" cy="112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ECE6C59-7E1A-4ED6-9C35-8CAFF573CF4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517989" y="2060761"/>
            <a:ext cx="3415664" cy="22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Blitz">
            <a:extLst>
              <a:ext uri="{FF2B5EF4-FFF2-40B4-BE49-F238E27FC236}">
                <a16:creationId xmlns:a16="http://schemas.microsoft.com/office/drawing/2014/main" id="{A576E065-4AC8-493C-ADE0-CA950E240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5355" y="1934300"/>
            <a:ext cx="914400" cy="12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6211" y="142275"/>
            <a:ext cx="11106189" cy="1000132"/>
          </a:xfrm>
        </p:spPr>
        <p:txBody>
          <a:bodyPr/>
          <a:lstStyle/>
          <a:p>
            <a:r>
              <a:rPr lang="de-DE" dirty="0">
                <a:ea typeface="Roboto Light" pitchFamily="2" charset="0"/>
                <a:cs typeface="Roboto Light" pitchFamily="2" charset="0"/>
              </a:rPr>
              <a:t>Safe Harbor Statement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06614" y="2171701"/>
            <a:ext cx="7578772" cy="29717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de-DE" sz="1800" dirty="0"/>
              <a:t>Die Präsentationen und die damit verbundenen Materialien, die zu diesem Vortrag angeboten werden, umfassen u.a. auch Aussagen über die Produktentwicklungspläne von </a:t>
            </a:r>
            <a:r>
              <a:rPr lang="de-DE" sz="1800" dirty="0" err="1"/>
              <a:t>MicroStream</a:t>
            </a:r>
            <a:r>
              <a:rPr lang="de-DE" sz="1800" dirty="0"/>
              <a:t>. Viele Faktoren können erheblichen Einfluss auf Produktentwicklungspläne, die Art und den Zeitpunkt der zukünftigen Produkt-Releases haben. Dementsprechend dienen die Informationen, ausschließlich als unverbindliche Vorschau und stellen keine Verpflichtung dar, jegliches Material, Code oder Funktionalität zu liefern. </a:t>
            </a:r>
          </a:p>
          <a:p>
            <a:pPr marL="0" indent="0" algn="just">
              <a:buNone/>
            </a:pPr>
            <a:endParaRPr lang="de-DE" sz="1800" dirty="0"/>
          </a:p>
          <a:p>
            <a:pPr marL="0" indent="0" algn="just">
              <a:buClr>
                <a:srgbClr val="C00000"/>
              </a:buClr>
              <a:buNone/>
            </a:pPr>
            <a:endParaRPr lang="de-DE" sz="1800" dirty="0"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1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8DE0B-E1C0-4858-B430-3CA4BD2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20450" cy="798657"/>
          </a:xfrm>
        </p:spPr>
        <p:txBody>
          <a:bodyPr/>
          <a:lstStyle/>
          <a:p>
            <a:r>
              <a:rPr lang="de-DE" dirty="0">
                <a:latin typeface="Open Sans Extrabold" panose="020B0906030804020204"/>
              </a:rPr>
              <a:t>Umgang mit Redundanzen - </a:t>
            </a:r>
            <a:r>
              <a:rPr lang="de-DE" dirty="0" err="1">
                <a:latin typeface="Open Sans Extrabold" panose="020B0906030804020204"/>
              </a:rPr>
              <a:t>Versioning</a:t>
            </a:r>
            <a:endParaRPr lang="de-DE" dirty="0">
              <a:latin typeface="Open Sans Extrabold" panose="020B0906030804020204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4DB061-5A65-413F-BCD4-37E4A3188A46}"/>
              </a:ext>
            </a:extLst>
          </p:cNvPr>
          <p:cNvSpPr/>
          <p:nvPr/>
        </p:nvSpPr>
        <p:spPr>
          <a:xfrm>
            <a:off x="921572" y="1357525"/>
            <a:ext cx="3646842" cy="15948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solidFill>
                  <a:schemeClr val="bg1"/>
                </a:solidFill>
                <a:latin typeface="Open Sans Extrabold" panose="020B0906030804020204"/>
              </a:rPr>
              <a:t>Product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82330E8-F199-48EA-9F94-39435D8798A1}"/>
              </a:ext>
            </a:extLst>
          </p:cNvPr>
          <p:cNvSpPr/>
          <p:nvPr/>
        </p:nvSpPr>
        <p:spPr>
          <a:xfrm>
            <a:off x="921572" y="1781754"/>
            <a:ext cx="3646842" cy="117059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String 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name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HashMap</a:t>
            </a: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&lt;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LocalDateTime</a:t>
            </a: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ProductDetail</a:t>
            </a: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&gt; 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versions</a:t>
            </a: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F29C9B-10EF-4E74-99B4-9DCE582E3792}"/>
              </a:ext>
            </a:extLst>
          </p:cNvPr>
          <p:cNvSpPr/>
          <p:nvPr/>
        </p:nvSpPr>
        <p:spPr>
          <a:xfrm>
            <a:off x="921572" y="3411561"/>
            <a:ext cx="3646842" cy="178507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solidFill>
                  <a:schemeClr val="bg1"/>
                </a:solidFill>
                <a:latin typeface="Open Sans Extrabold" panose="020B0906030804020204"/>
              </a:rPr>
              <a:t>ProductDetail</a:t>
            </a: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B86FC5-1ACA-427D-99F9-9F7DFA4CC253}"/>
              </a:ext>
            </a:extLst>
          </p:cNvPr>
          <p:cNvSpPr/>
          <p:nvPr/>
        </p:nvSpPr>
        <p:spPr>
          <a:xfrm>
            <a:off x="921572" y="3835791"/>
            <a:ext cx="3646842" cy="15948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String 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name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BigDecimal</a:t>
            </a: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price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Category</a:t>
            </a: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category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List&lt;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Manufacturer</a:t>
            </a: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&gt; 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manufacturer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355EE54-9EE5-498E-B825-870A03EF1390}"/>
              </a:ext>
            </a:extLst>
          </p:cNvPr>
          <p:cNvGrpSpPr/>
          <p:nvPr/>
        </p:nvGrpSpPr>
        <p:grpSpPr>
          <a:xfrm>
            <a:off x="6819564" y="2614151"/>
            <a:ext cx="3646842" cy="1594820"/>
            <a:chOff x="6500339" y="2034606"/>
            <a:chExt cx="2136872" cy="1588099"/>
          </a:xfrm>
          <a:solidFill>
            <a:srgbClr val="00B0F0"/>
          </a:solidFill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CE2C44D-0DC4-4541-A432-645989E7829E}"/>
                </a:ext>
              </a:extLst>
            </p:cNvPr>
            <p:cNvSpPr/>
            <p:nvPr/>
          </p:nvSpPr>
          <p:spPr>
            <a:xfrm>
              <a:off x="6500339" y="2034606"/>
              <a:ext cx="2136872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Open Sans Extrabold" panose="020B0906030804020204"/>
                </a:rPr>
                <a:t>Order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2E306EE-FDD8-47EC-B138-00FDFAE2F370}"/>
                </a:ext>
              </a:extLst>
            </p:cNvPr>
            <p:cNvSpPr/>
            <p:nvPr/>
          </p:nvSpPr>
          <p:spPr>
            <a:xfrm>
              <a:off x="6500339" y="2455064"/>
              <a:ext cx="2136872" cy="11676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…</a:t>
              </a:r>
            </a:p>
            <a:p>
              <a:pPr marL="285750" indent="-285750">
                <a:buFontTx/>
                <a:buChar char="-"/>
              </a:pPr>
              <a:r>
                <a:rPr lang="de-DE" b="1" dirty="0" err="1">
                  <a:solidFill>
                    <a:schemeClr val="bg1"/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 </a:t>
              </a:r>
              <a:r>
                <a:rPr lang="de-DE" dirty="0" err="1">
                  <a:solidFill>
                    <a:schemeClr val="bg1"/>
                  </a:solidFill>
                  <a:latin typeface="Open Sans Extrabold" panose="020B0906030804020204"/>
                </a:rPr>
                <a:t>product</a:t>
              </a: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/>
                  </a:solidFill>
                  <a:latin typeface="Open Sans Extrabold" panose="020B0906030804020204"/>
                </a:rPr>
                <a:t>…</a:t>
              </a:r>
            </a:p>
            <a:p>
              <a:pPr marL="285750" indent="-285750">
                <a:buFontTx/>
                <a:buChar char="-"/>
              </a:pPr>
              <a:endParaRPr lang="de-DE" dirty="0">
                <a:solidFill>
                  <a:schemeClr val="bg1"/>
                </a:solidFill>
                <a:latin typeface="Open Sans Extrabold" panose="020B0906030804020204"/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747628D-1C42-437E-89C1-9B2F8544AE0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568416" y="1570618"/>
            <a:ext cx="2251148" cy="20520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60921B4-9D1A-403F-8CBD-0526EE7A978B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68414" y="2367049"/>
            <a:ext cx="2251150" cy="114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8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4540E92-2D1B-4E04-A519-CBF96E667643}"/>
              </a:ext>
            </a:extLst>
          </p:cNvPr>
          <p:cNvSpPr/>
          <p:nvPr/>
        </p:nvSpPr>
        <p:spPr>
          <a:xfrm>
            <a:off x="4195482" y="2630343"/>
            <a:ext cx="3485477" cy="79865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Open Sans Extrabold" panose="020B0906030804020204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882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10051-DEE2-48CC-A04A-B79C14A5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Open Sans Extrabold" panose="020B0906030804020204"/>
              </a:rPr>
              <a:t>Lazy</a:t>
            </a:r>
            <a:r>
              <a:rPr lang="de-DE" dirty="0">
                <a:latin typeface="Open Sans Extrabold" panose="020B0906030804020204"/>
              </a:rPr>
              <a:t> References / Speicherbedarf</a:t>
            </a:r>
          </a:p>
        </p:txBody>
      </p:sp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47B74FDA-0EB4-41B6-A790-F262908C402F}"/>
              </a:ext>
            </a:extLst>
          </p:cNvPr>
          <p:cNvSpPr txBox="1">
            <a:spLocks/>
          </p:cNvSpPr>
          <p:nvPr/>
        </p:nvSpPr>
        <p:spPr>
          <a:xfrm>
            <a:off x="7876387" y="1308461"/>
            <a:ext cx="3451523" cy="4526263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7941E"/>
              </a:buClr>
              <a:buFont typeface="Wingdings" panose="05000000000000000000" pitchFamily="2" charset="2"/>
              <a:buChar char="§"/>
              <a:defRPr sz="2800" kern="1200" baseline="0">
                <a:solidFill>
                  <a:schemeClr val="dk1"/>
                </a:solidFill>
                <a:latin typeface="Humnst777 Lt BT" panose="020B0402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941E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Humnst777 Lt BT" panose="020B04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941E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Humnst777 Lt BT" panose="020B04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941E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Humnst777 Lt BT" panose="020B04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941E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Humnst777 Lt BT" panose="020B04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Root</a:t>
            </a:r>
          </a:p>
          <a:p>
            <a:pPr lvl="1"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List Customers</a:t>
            </a:r>
          </a:p>
          <a:p>
            <a:pPr lvl="2"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Customer</a:t>
            </a:r>
          </a:p>
          <a:p>
            <a:pPr lvl="3"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List 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Addresses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lvl="4">
              <a:buClr>
                <a:schemeClr val="bg1"/>
              </a:buClr>
            </a:pP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Address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lvl="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…</a:t>
            </a:r>
          </a:p>
          <a:p>
            <a:pPr lvl="4">
              <a:buClr>
                <a:schemeClr val="bg1"/>
              </a:buClr>
            </a:pP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Address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lvl="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…</a:t>
            </a:r>
          </a:p>
          <a:p>
            <a:pPr lvl="3"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List Products</a:t>
            </a:r>
          </a:p>
          <a:p>
            <a:pPr lvl="4">
              <a:buClr>
                <a:schemeClr val="bg1"/>
              </a:buClr>
            </a:pP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Product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lvl="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…</a:t>
            </a:r>
          </a:p>
          <a:p>
            <a:pPr lvl="4">
              <a:buClr>
                <a:schemeClr val="bg1"/>
              </a:buClr>
            </a:pP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Product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lvl="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Customer</a:t>
            </a:r>
          </a:p>
          <a:p>
            <a:pPr lvl="3"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List </a:t>
            </a: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Addresses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lvl="4">
              <a:buClr>
                <a:schemeClr val="bg1"/>
              </a:buClr>
            </a:pP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Address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lvl="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…</a:t>
            </a:r>
          </a:p>
          <a:p>
            <a:pPr lvl="3"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List Products</a:t>
            </a:r>
          </a:p>
          <a:p>
            <a:pPr lvl="4">
              <a:buClr>
                <a:schemeClr val="bg1"/>
              </a:buClr>
            </a:pPr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Product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  <a:p>
            <a:pPr lvl="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Open Sans Extrabold" panose="020B0906030804020204"/>
              </a:rPr>
              <a:t>…</a:t>
            </a:r>
          </a:p>
        </p:txBody>
      </p:sp>
      <p:pic>
        <p:nvPicPr>
          <p:cNvPr id="1028" name="Picture 4" descr="Bildergebnis fÃ¼r bytearray">
            <a:extLst>
              <a:ext uri="{FF2B5EF4-FFF2-40B4-BE49-F238E27FC236}">
                <a16:creationId xmlns:a16="http://schemas.microsoft.com/office/drawing/2014/main" id="{38074190-5FFB-4195-8B18-DF807CCC0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46"/>
          <a:stretch/>
        </p:blipFill>
        <p:spPr bwMode="auto">
          <a:xfrm>
            <a:off x="593352" y="2072211"/>
            <a:ext cx="5560098" cy="232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1795649-F494-4739-9AC2-2FF4B75EB026}"/>
              </a:ext>
            </a:extLst>
          </p:cNvPr>
          <p:cNvSpPr txBox="1"/>
          <p:nvPr/>
        </p:nvSpPr>
        <p:spPr>
          <a:xfrm>
            <a:off x="593352" y="1727394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Open Sans Extrabold" panose="020B0906030804020204"/>
              </a:rPr>
              <a:t>Festplatte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B003F61-50B8-41B2-AB5C-5B5E3047583A}"/>
              </a:ext>
            </a:extLst>
          </p:cNvPr>
          <p:cNvSpPr/>
          <p:nvPr/>
        </p:nvSpPr>
        <p:spPr>
          <a:xfrm>
            <a:off x="5751617" y="3029671"/>
            <a:ext cx="2452744" cy="798657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Open Sans Extrabold" panose="020B0906030804020204"/>
              </a:rPr>
              <a:t>InMemoryDB</a:t>
            </a:r>
            <a:endParaRPr lang="de-DE" dirty="0">
              <a:solidFill>
                <a:schemeClr val="bg1"/>
              </a:solidFill>
              <a:latin typeface="Open Sans Extrabold" panose="020B0906030804020204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C38F429-A461-442A-BF04-FB4EF4B649C3}"/>
              </a:ext>
            </a:extLst>
          </p:cNvPr>
          <p:cNvSpPr txBox="1"/>
          <p:nvPr/>
        </p:nvSpPr>
        <p:spPr>
          <a:xfrm>
            <a:off x="7851148" y="9626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Open Sans Extrabold" panose="020B0906030804020204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8133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1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8A6C0-1FBE-4BB6-BC86-43F816F1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Humnst777 LtCn BT" panose="020B0406030504020204" pitchFamily="34" charset="0"/>
              </a:rPr>
              <a:t>Lazy</a:t>
            </a:r>
            <a:r>
              <a:rPr lang="de-DE" dirty="0">
                <a:latin typeface="Humnst777 LtCn BT" panose="020B0406030504020204" pitchFamily="34" charset="0"/>
              </a:rPr>
              <a:t> References / Speicherbedarf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AA244B-9BEF-4FB4-87D1-18449CF4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94" y="1492721"/>
            <a:ext cx="4968413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8BA16-63E2-4536-9A29-97105B14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20450" cy="798657"/>
          </a:xfrm>
        </p:spPr>
        <p:txBody>
          <a:bodyPr/>
          <a:lstStyle/>
          <a:p>
            <a:r>
              <a:rPr lang="de-DE" dirty="0" err="1">
                <a:latin typeface="Open Sans Extrabold" panose="020B0906030804020204"/>
              </a:rPr>
              <a:t>Lazy</a:t>
            </a:r>
            <a:r>
              <a:rPr lang="de-DE" dirty="0">
                <a:latin typeface="Open Sans Extrabold" panose="020B0906030804020204"/>
              </a:rPr>
              <a:t> References / Speicherbedarf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258BF4-185D-404E-A53F-067165BA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46" y="1770379"/>
            <a:ext cx="7653197" cy="300373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C0C8DA2-D6D8-4EA1-8FD6-80B58EBAAD85}"/>
              </a:ext>
            </a:extLst>
          </p:cNvPr>
          <p:cNvSpPr txBox="1"/>
          <p:nvPr/>
        </p:nvSpPr>
        <p:spPr>
          <a:xfrm>
            <a:off x="688594" y="5149879"/>
            <a:ext cx="11178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B0F0"/>
                </a:solidFill>
                <a:latin typeface="Open Sans Extrabold" panose="020B09060308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https://manual.docs.microstream.one/data-store/loading-data/lazy-loading</a:t>
            </a:r>
            <a:endParaRPr lang="de-DE" sz="2400" b="1" dirty="0">
              <a:solidFill>
                <a:srgbClr val="00B0F0"/>
              </a:solidFill>
              <a:latin typeface="Open Sans Extrabold" panose="020B0906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5817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CF975-86E2-45DE-A24B-41D3B0EC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  <a:latin typeface="Open Sans Extrabold" panose="020B0906030804020204"/>
              </a:rPr>
              <a:t>Lazy</a:t>
            </a: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 References / Speicherbedarf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4FD785-D788-4574-BE0F-01F538C41D0F}"/>
              </a:ext>
            </a:extLst>
          </p:cNvPr>
          <p:cNvSpPr txBox="1"/>
          <p:nvPr/>
        </p:nvSpPr>
        <p:spPr>
          <a:xfrm>
            <a:off x="1840668" y="1444726"/>
            <a:ext cx="9014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Optional&lt;Product&gt; first = </a:t>
            </a:r>
          </a:p>
          <a:p>
            <a:r>
              <a:rPr lang="en-US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ea typeface="Source Code Pro" panose="020B0509030403020204" pitchFamily="49" charset="0"/>
              </a:rPr>
              <a:t>getProducts</a:t>
            </a:r>
            <a:r>
              <a:rPr lang="en-US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		.get()</a:t>
            </a:r>
          </a:p>
          <a:p>
            <a:r>
              <a:rPr lang="en-US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		.stream()</a:t>
            </a:r>
          </a:p>
          <a:p>
            <a:r>
              <a:rPr lang="en-US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		.filter(p -&gt; </a:t>
            </a:r>
            <a:r>
              <a:rPr lang="en-US" sz="2000" dirty="0" err="1">
                <a:latin typeface="Consolas" panose="020B0609020204030204" pitchFamily="49" charset="0"/>
                <a:ea typeface="Source Code Pro" panose="020B0509030403020204" pitchFamily="49" charset="0"/>
              </a:rPr>
              <a:t>p.getProductID</a:t>
            </a:r>
            <a:r>
              <a:rPr lang="en-US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().equals("12345"))</a:t>
            </a:r>
          </a:p>
          <a:p>
            <a:r>
              <a:rPr lang="en-US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		.</a:t>
            </a:r>
            <a:r>
              <a:rPr lang="en-US" sz="2000" dirty="0" err="1">
                <a:latin typeface="Consolas" panose="020B0609020204030204" pitchFamily="49" charset="0"/>
                <a:ea typeface="Source Code Pro" panose="020B0509030403020204" pitchFamily="49" charset="0"/>
              </a:rPr>
              <a:t>findFirst</a:t>
            </a:r>
            <a:r>
              <a:rPr lang="en-US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();</a:t>
            </a:r>
            <a:endParaRPr lang="de-DE" sz="2000" dirty="0">
              <a:latin typeface="Consolas" panose="020B060902020403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00B402-8CC5-4DF2-96EE-D732B2BD1A18}"/>
              </a:ext>
            </a:extLst>
          </p:cNvPr>
          <p:cNvSpPr/>
          <p:nvPr/>
        </p:nvSpPr>
        <p:spPr>
          <a:xfrm>
            <a:off x="2093588" y="3737454"/>
            <a:ext cx="8004824" cy="153379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Humnst777 LtCn BT" panose="020B0406030504020204" pitchFamily="34" charset="0"/>
              </a:rPr>
              <a:t>Im schlechtesten Fall werden hier aber ebenfalls alle Daten geladen und bleiben dann für einen bestimmten Zeitraum im Speicher.</a:t>
            </a:r>
          </a:p>
        </p:txBody>
      </p:sp>
    </p:spTree>
    <p:extLst>
      <p:ext uri="{BB962C8B-B14F-4D97-AF65-F5344CB8AC3E}">
        <p14:creationId xmlns:p14="http://schemas.microsoft.com/office/powerpoint/2010/main" val="558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DEFE-5317-461E-B7D2-A73DD07B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Open Sans Extrabold" panose="020B0906030804020204"/>
              </a:rPr>
              <a:t>Lazy</a:t>
            </a:r>
            <a:r>
              <a:rPr lang="de-DE" dirty="0">
                <a:latin typeface="Open Sans Extrabold" panose="020B0906030804020204"/>
              </a:rPr>
              <a:t> References / Speicherbedarf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679574-A9FB-4A85-96AC-459CD3988901}"/>
              </a:ext>
            </a:extLst>
          </p:cNvPr>
          <p:cNvSpPr txBox="1"/>
          <p:nvPr/>
        </p:nvSpPr>
        <p:spPr>
          <a:xfrm>
            <a:off x="506809" y="5380712"/>
            <a:ext cx="11178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B0F0"/>
                </a:solidFill>
                <a:latin typeface="Open Sans Extrabold" panose="020B090603080402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https://manual.docs.microstream.one/data-store/loading-data/lazy-loading</a:t>
            </a:r>
            <a:endParaRPr lang="de-DE" sz="2400" b="1" dirty="0">
              <a:solidFill>
                <a:srgbClr val="00B0F0"/>
              </a:solidFill>
              <a:latin typeface="Open Sans Extrabold" panose="020B0906030804020204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88770A-0427-4FEC-A65F-7C6A8867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24" y="1704821"/>
            <a:ext cx="6197640" cy="31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6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BCD21-C740-466B-BD95-3471C050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Open Sans Extrabold" panose="020B0906030804020204"/>
              </a:rPr>
              <a:t>Lazy</a:t>
            </a:r>
            <a:r>
              <a:rPr lang="de-DE" dirty="0">
                <a:latin typeface="Open Sans Extrabold" panose="020B0906030804020204"/>
              </a:rPr>
              <a:t> References / Speicherbedarf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231F0A-62C6-4969-B5FD-B87FE349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1" y="1767616"/>
            <a:ext cx="6859651" cy="3022897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62C734E-7FCD-4E27-8CDB-DB84A85CB9DF}"/>
              </a:ext>
            </a:extLst>
          </p:cNvPr>
          <p:cNvGraphicFramePr>
            <a:graphicFrameLocks noGrp="1"/>
          </p:cNvGraphicFramePr>
          <p:nvPr/>
        </p:nvGraphicFramePr>
        <p:xfrm>
          <a:off x="8225444" y="1277620"/>
          <a:ext cx="308864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294">
                  <a:extLst>
                    <a:ext uri="{9D8B030D-6E8A-4147-A177-3AD203B41FA5}">
                      <a16:colId xmlns:a16="http://schemas.microsoft.com/office/drawing/2014/main" val="1322072347"/>
                    </a:ext>
                  </a:extLst>
                </a:gridCol>
                <a:gridCol w="1893346">
                  <a:extLst>
                    <a:ext uri="{9D8B030D-6E8A-4147-A177-3AD203B41FA5}">
                      <a16:colId xmlns:a16="http://schemas.microsoft.com/office/drawing/2014/main" val="3998799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01/2017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/>
                        <a:t>List&lt;Order&gt;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Order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Order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Order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02/2017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/>
                        <a:t>List&lt;Order&gt;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Order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Order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Order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9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03/2017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/>
                        <a:t>List&lt;Order&gt;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Order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Order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Order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4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79515-7C3C-4DCB-8910-1096139F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Open Sans Extrabold" panose="020B0906030804020204"/>
              </a:rPr>
              <a:t>Streams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8FE65-AA69-4BC7-9D15-E04DC46B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Open Sans Extrabold" panose="020B0906030804020204"/>
              </a:rPr>
              <a:t>Idee</a:t>
            </a:r>
          </a:p>
          <a:p>
            <a:pPr lvl="1"/>
            <a:r>
              <a:rPr lang="de-DE" dirty="0">
                <a:latin typeface="Open Sans Extrabold" panose="020B0906030804020204"/>
              </a:rPr>
              <a:t>Trotz ihrer Bedeutung war die Verarbeitung von Collections in Java alles andere als perfekt.</a:t>
            </a:r>
          </a:p>
          <a:p>
            <a:pPr lvl="1"/>
            <a:r>
              <a:rPr lang="de-DE" dirty="0">
                <a:latin typeface="Open Sans Extrabold" panose="020B0906030804020204"/>
              </a:rPr>
              <a:t>Anlehnung der Funktionalität an SQL. Wir drücken nur das aus, was wir erwarten.</a:t>
            </a:r>
          </a:p>
          <a:p>
            <a:pPr lvl="1"/>
            <a:r>
              <a:rPr lang="de-DE" dirty="0">
                <a:latin typeface="Open Sans Extrabold" panose="020B0906030804020204"/>
              </a:rPr>
              <a:t>Große Collections effizient verarbeiten im Idealfall in einer Multicore-Architektur. Ohne selbst parallelen Code schreiben zu müssen.</a:t>
            </a:r>
          </a:p>
          <a:p>
            <a:pPr lvl="1"/>
            <a:endParaRPr lang="de-DE" dirty="0">
              <a:latin typeface="Open Sans Extrabold" panose="020B0906030804020204"/>
            </a:endParaRPr>
          </a:p>
          <a:p>
            <a:pPr lvl="1"/>
            <a:endParaRPr lang="de-DE" dirty="0">
              <a:latin typeface="Open Sans Extrabold" panose="020B0906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0257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46CE-2A1C-4584-93EE-F0AB051F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20450" cy="798657"/>
          </a:xfrm>
        </p:spPr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3B4E5C8-98F7-431F-9B32-74AB3BDB391A}"/>
              </a:ext>
            </a:extLst>
          </p:cNvPr>
          <p:cNvSpPr/>
          <p:nvPr/>
        </p:nvSpPr>
        <p:spPr>
          <a:xfrm>
            <a:off x="2883516" y="1465652"/>
            <a:ext cx="5882752" cy="4339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b="1" dirty="0">
                <a:solidFill>
                  <a:srgbClr val="4D4D4D"/>
                </a:solidFill>
                <a:latin typeface="Consolas" panose="020B0609020204030204" pitchFamily="49" charset="0"/>
              </a:rPr>
              <a:t>Product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>
                <a:solidFill>
                  <a:srgbClr val="8A5931"/>
                </a:solidFill>
                <a:latin typeface="Consolas" panose="020B0609020204030204" pitchFamily="49" charset="0"/>
              </a:rPr>
              <a:t>products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en-US" sz="1200" b="1" dirty="0">
                <a:solidFill>
                  <a:srgbClr val="8A5931"/>
                </a:solidFill>
                <a:latin typeface="Consolas" panose="020B0609020204030204" pitchFamily="49" charset="0"/>
              </a:rPr>
              <a:t>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 dirty="0">
                <a:solidFill>
                  <a:srgbClr val="8A5931"/>
                </a:solidFill>
                <a:latin typeface="Consolas" panose="020B0609020204030204" pitchFamily="49" charset="0"/>
              </a:rPr>
              <a:t>products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 err="1">
                <a:solidFill>
                  <a:srgbClr val="8A5931"/>
                </a:solidFill>
                <a:latin typeface="Consolas" panose="020B0609020204030204" pitchFamily="49" charset="0"/>
              </a:rPr>
              <a:t>p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.getProductID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&lt; 50)</a:t>
            </a:r>
          </a:p>
          <a:p>
            <a:pPr lvl="1"/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de-DE" sz="1200" b="1" dirty="0" err="1">
                <a:solidFill>
                  <a:srgbClr val="8A5931"/>
                </a:solidFill>
                <a:latin typeface="Consolas" panose="020B0609020204030204" pitchFamily="49" charset="0"/>
              </a:rPr>
              <a:t>products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8A5931"/>
                </a:solidFill>
                <a:latin typeface="Consolas" panose="020B0609020204030204" pitchFamily="49" charset="0"/>
              </a:rPr>
              <a:t>p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8A5931"/>
                </a:solidFill>
                <a:latin typeface="Consolas" panose="020B0609020204030204" pitchFamily="49" charset="0"/>
              </a:rPr>
              <a:t>products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31438A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Comparator()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b="1" dirty="0">
                <a:solidFill>
                  <a:srgbClr val="5A6C6C"/>
                </a:solidFill>
                <a:latin typeface="Consolas" panose="020B0609020204030204" pitchFamily="49" charset="0"/>
              </a:rPr>
              <a:t>@</a:t>
            </a:r>
            <a:r>
              <a:rPr lang="de-DE" sz="1200" b="1" dirty="0" err="1">
                <a:solidFill>
                  <a:srgbClr val="5A6C6C"/>
                </a:solidFill>
                <a:latin typeface="Consolas" panose="020B0609020204030204" pitchFamily="49" charset="0"/>
              </a:rPr>
              <a:t>Override</a:t>
            </a:r>
            <a:endParaRPr lang="de-DE" sz="1200" b="1" dirty="0">
              <a:solidFill>
                <a:srgbClr val="5A6C6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1200" b="1" dirty="0">
                <a:solidFill>
                  <a:srgbClr val="8A5931"/>
                </a:solidFill>
                <a:latin typeface="Consolas" panose="020B0609020204030204" pitchFamily="49" charset="0"/>
              </a:rPr>
              <a:t>arg0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1200" b="1" dirty="0">
                <a:solidFill>
                  <a:srgbClr val="8A5931"/>
                </a:solidFill>
                <a:latin typeface="Consolas" panose="020B0609020204030204" pitchFamily="49" charset="0"/>
              </a:rPr>
              <a:t>arg1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p2.getProductID().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(p1.getProductID());</a:t>
            </a:r>
          </a:p>
          <a:p>
            <a:pPr lvl="1"/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de-DE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b="1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8A5931"/>
                </a:solidFill>
                <a:latin typeface="Consolas" panose="020B0609020204030204" pitchFamily="49" charset="0"/>
              </a:rPr>
              <a:t>productIDs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31438A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en-US" sz="1200" b="1" dirty="0">
                <a:solidFill>
                  <a:srgbClr val="8A5931"/>
                </a:solidFill>
                <a:latin typeface="Consolas" panose="020B0609020204030204" pitchFamily="49" charset="0"/>
              </a:rPr>
              <a:t>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 dirty="0">
                <a:solidFill>
                  <a:srgbClr val="8A5931"/>
                </a:solidFill>
                <a:latin typeface="Consolas" panose="020B0609020204030204" pitchFamily="49" charset="0"/>
              </a:rPr>
              <a:t>products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b="1" dirty="0" err="1">
                <a:solidFill>
                  <a:srgbClr val="8A5931"/>
                </a:solidFill>
                <a:latin typeface="Consolas" panose="020B0609020204030204" pitchFamily="49" charset="0"/>
              </a:rPr>
              <a:t>productIDs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 err="1">
                <a:solidFill>
                  <a:srgbClr val="8A5931"/>
                </a:solidFill>
                <a:latin typeface="Consolas" panose="020B0609020204030204" pitchFamily="49" charset="0"/>
              </a:rPr>
              <a:t>p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.getProductID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9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C8AA7-BE15-484F-A890-857EE579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8E714-A41D-4FE4-903F-B24CEF67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430" y="1447876"/>
            <a:ext cx="11220450" cy="4858734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Humnst777 LtCn BT" panose="020B0406030504020204" pitchFamily="34" charset="0"/>
              </a:rPr>
              <a:t>Unterschiede zwischen</a:t>
            </a:r>
          </a:p>
          <a:p>
            <a:pPr lvl="1"/>
            <a:r>
              <a:rPr lang="de-DE" sz="2400" dirty="0">
                <a:latin typeface="Humnst777 LtCn BT" panose="020B0406030504020204" pitchFamily="34" charset="0"/>
              </a:rPr>
              <a:t>Relationale Datenbank / Hibernate ORM</a:t>
            </a:r>
          </a:p>
          <a:p>
            <a:pPr lvl="1"/>
            <a:r>
              <a:rPr lang="de-DE" sz="2400" dirty="0">
                <a:latin typeface="Humnst777 LtCn BT" panose="020B0406030504020204" pitchFamily="34" charset="0"/>
              </a:rPr>
              <a:t>Objekt Graph</a:t>
            </a:r>
          </a:p>
          <a:p>
            <a:r>
              <a:rPr lang="de-DE" sz="2400" dirty="0">
                <a:latin typeface="Humnst777 LtCn BT" panose="020B0406030504020204" pitchFamily="34" charset="0"/>
              </a:rPr>
              <a:t>Alternativer Aufbau im Graphen</a:t>
            </a:r>
          </a:p>
          <a:p>
            <a:r>
              <a:rPr lang="de-DE" sz="2400" dirty="0">
                <a:latin typeface="Humnst777 LtCn BT" panose="020B0406030504020204" pitchFamily="34" charset="0"/>
              </a:rPr>
              <a:t>Umgang mit </a:t>
            </a:r>
            <a:r>
              <a:rPr lang="de-DE" sz="2400" dirty="0" err="1">
                <a:latin typeface="Humnst777 LtCn BT" panose="020B0406030504020204" pitchFamily="34" charset="0"/>
              </a:rPr>
              <a:t>Bidirektionalitäten</a:t>
            </a:r>
            <a:endParaRPr lang="de-DE" sz="2400" dirty="0">
              <a:latin typeface="Humnst777 LtCn BT" panose="020B0406030504020204" pitchFamily="34" charset="0"/>
            </a:endParaRPr>
          </a:p>
          <a:p>
            <a:r>
              <a:rPr lang="de-DE" sz="2400" dirty="0">
                <a:latin typeface="Humnst777 LtCn BT" panose="020B0406030504020204" pitchFamily="34" charset="0"/>
              </a:rPr>
              <a:t>Redundanzen im Graph</a:t>
            </a:r>
          </a:p>
          <a:p>
            <a:r>
              <a:rPr lang="de-DE" sz="2400" dirty="0">
                <a:latin typeface="Humnst777 LtCn BT" panose="020B0406030504020204" pitchFamily="34" charset="0"/>
              </a:rPr>
              <a:t>Versionierung von Entities</a:t>
            </a:r>
          </a:p>
          <a:p>
            <a:r>
              <a:rPr lang="de-DE" sz="2400" dirty="0" err="1">
                <a:latin typeface="Humnst777 LtCn BT" panose="020B0406030504020204" pitchFamily="34" charset="0"/>
              </a:rPr>
              <a:t>Lazy</a:t>
            </a:r>
            <a:r>
              <a:rPr lang="de-DE" sz="2400" dirty="0">
                <a:latin typeface="Humnst777 LtCn BT" panose="020B0406030504020204" pitchFamily="34" charset="0"/>
              </a:rPr>
              <a:t> Referenzen</a:t>
            </a:r>
          </a:p>
          <a:p>
            <a:r>
              <a:rPr lang="de-DE" sz="2400" dirty="0">
                <a:latin typeface="Humnst777 LtCn BT" panose="020B0406030504020204" pitchFamily="34" charset="0"/>
              </a:rPr>
              <a:t>Abfragen auf einen Graphen mit Streams</a:t>
            </a:r>
          </a:p>
          <a:p>
            <a:endParaRPr lang="de-DE" sz="2400" dirty="0">
              <a:latin typeface="Humnst777 LtCn BT" panose="020B04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EEAD8-DE6D-451B-802E-E2CA396D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D85F29-8254-4912-945E-83999D55261E}"/>
              </a:ext>
            </a:extLst>
          </p:cNvPr>
          <p:cNvSpPr/>
          <p:nvPr/>
        </p:nvSpPr>
        <p:spPr>
          <a:xfrm>
            <a:off x="2343375" y="2406194"/>
            <a:ext cx="750524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31438A"/>
                </a:solidFill>
                <a:latin typeface="Consolas" panose="020B0609020204030204" pitchFamily="49" charset="0"/>
              </a:rPr>
              <a:t>final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de-DE" b="1" dirty="0">
                <a:solidFill>
                  <a:srgbClr val="4D4D4D"/>
                </a:solidFill>
                <a:latin typeface="Consolas" panose="020B0609020204030204" pitchFamily="49" charset="0"/>
              </a:rPr>
              <a:t>Integer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b="1" dirty="0" err="1">
                <a:solidFill>
                  <a:srgbClr val="8A5931"/>
                </a:solidFill>
                <a:latin typeface="Consolas" panose="020B0609020204030204" pitchFamily="49" charset="0"/>
              </a:rPr>
              <a:t>productIDs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de-DE" b="1" dirty="0" err="1">
                <a:solidFill>
                  <a:srgbClr val="31438A"/>
                </a:solidFill>
                <a:latin typeface="Consolas" panose="020B0609020204030204" pitchFamily="49" charset="0"/>
              </a:rPr>
              <a:t>this</a:t>
            </a:r>
            <a:r>
              <a:rPr lang="de-D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4C318A"/>
                </a:solidFill>
                <a:latin typeface="Consolas" panose="020B0609020204030204" pitchFamily="49" charset="0"/>
              </a:rPr>
              <a:t>products</a:t>
            </a:r>
            <a:r>
              <a:rPr lang="de-D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8A5931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err="1">
                <a:solidFill>
                  <a:srgbClr val="8A5931"/>
                </a:solidFill>
                <a:latin typeface="Consolas" panose="020B0609020204030204" pitchFamily="49" charset="0"/>
              </a:rPr>
              <a:t>p</a:t>
            </a:r>
            <a:r>
              <a:rPr lang="de-DE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.getProductID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()) &lt; 50)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.sorted(comparing(Product::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).reversed())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6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8C8C4-7EC4-4770-9486-1C490CDE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1F6201-947E-4CF9-B8AA-DC50B4343EA9}"/>
              </a:ext>
            </a:extLst>
          </p:cNvPr>
          <p:cNvSpPr/>
          <p:nvPr/>
        </p:nvSpPr>
        <p:spPr>
          <a:xfrm>
            <a:off x="806823" y="1698364"/>
            <a:ext cx="10069158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31438A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b="1" dirty="0" err="1">
                <a:solidFill>
                  <a:srgbClr val="8A5931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31438A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String[]{</a:t>
            </a:r>
            <a:r>
              <a:rPr lang="en-US" b="1" dirty="0">
                <a:solidFill>
                  <a:srgbClr val="438A31"/>
                </a:solidFill>
                <a:latin typeface="Consolas" panose="020B0609020204030204" pitchFamily="49" charset="0"/>
              </a:rPr>
              <a:t>"Text1"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38A31"/>
                </a:solidFill>
                <a:latin typeface="Consolas" panose="020B0609020204030204" pitchFamily="49" charset="0"/>
              </a:rPr>
              <a:t>"Text2"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38A31"/>
                </a:solidFill>
                <a:latin typeface="Consolas" panose="020B0609020204030204" pitchFamily="49" charset="0"/>
              </a:rPr>
              <a:t>"Text3"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38A31"/>
                </a:solidFill>
                <a:latin typeface="Consolas" panose="020B0609020204030204" pitchFamily="49" charset="0"/>
              </a:rPr>
              <a:t>"Text4"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38A31"/>
                </a:solidFill>
                <a:latin typeface="Consolas" panose="020B0609020204030204" pitchFamily="49" charset="0"/>
              </a:rPr>
              <a:t>"Text5"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de-DE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8A5931"/>
                </a:solidFill>
                <a:latin typeface="Consolas" panose="020B0609020204030204" pitchFamily="49" charset="0"/>
              </a:rPr>
              <a:t>i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.stream()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.filter(</a:t>
            </a:r>
            <a:r>
              <a:rPr lang="en-US" dirty="0">
                <a:solidFill>
                  <a:srgbClr val="8A5931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8A5931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38A31"/>
                </a:solidFill>
                <a:latin typeface="Consolas" panose="020B0609020204030204" pitchFamily="49" charset="0"/>
              </a:rPr>
              <a:t>"Text2"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1B16C2-6796-4FDE-B60A-CC7DAA1D0098}"/>
              </a:ext>
            </a:extLst>
          </p:cNvPr>
          <p:cNvSpPr/>
          <p:nvPr/>
        </p:nvSpPr>
        <p:spPr>
          <a:xfrm>
            <a:off x="806823" y="4347819"/>
            <a:ext cx="1006915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31438A"/>
                </a:solidFill>
                <a:latin typeface="Consolas" panose="020B0609020204030204" pitchFamily="49" charset="0"/>
              </a:rPr>
              <a:t>Stream.of</a:t>
            </a:r>
            <a:r>
              <a:rPr lang="de-DE" b="1" dirty="0">
                <a:solidFill>
                  <a:srgbClr val="31438A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[]{</a:t>
            </a:r>
            <a:r>
              <a:rPr lang="en-US" b="1" dirty="0">
                <a:solidFill>
                  <a:srgbClr val="438A31"/>
                </a:solidFill>
                <a:latin typeface="Consolas" panose="020B0609020204030204" pitchFamily="49" charset="0"/>
              </a:rPr>
              <a:t>"Text1"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38A31"/>
                </a:solidFill>
                <a:latin typeface="Consolas" panose="020B0609020204030204" pitchFamily="49" charset="0"/>
              </a:rPr>
              <a:t>"Text2"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38A31"/>
                </a:solidFill>
                <a:latin typeface="Consolas" panose="020B0609020204030204" pitchFamily="49" charset="0"/>
              </a:rPr>
              <a:t>"Text3"</a:t>
            </a:r>
            <a:r>
              <a:rPr lang="de-DE" b="1" dirty="0">
                <a:solidFill>
                  <a:srgbClr val="31438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.stream()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.filter(</a:t>
            </a:r>
            <a:r>
              <a:rPr lang="en-US" dirty="0">
                <a:solidFill>
                  <a:srgbClr val="8A5931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8A5931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38A31"/>
                </a:solidFill>
                <a:latin typeface="Consolas" panose="020B0609020204030204" pitchFamily="49" charset="0"/>
              </a:rPr>
              <a:t>"Text2"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3293C0-AA6C-463F-A532-21210236DA82}"/>
              </a:ext>
            </a:extLst>
          </p:cNvPr>
          <p:cNvSpPr txBox="1"/>
          <p:nvPr/>
        </p:nvSpPr>
        <p:spPr>
          <a:xfrm>
            <a:off x="806823" y="1338310"/>
            <a:ext cx="22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Streamen eines Arrays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2316A6-EDA7-409B-A953-91C2B958D365}"/>
              </a:ext>
            </a:extLst>
          </p:cNvPr>
          <p:cNvSpPr txBox="1"/>
          <p:nvPr/>
        </p:nvSpPr>
        <p:spPr>
          <a:xfrm>
            <a:off x="806823" y="3978487"/>
            <a:ext cx="233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Streamen eines Arrays</a:t>
            </a:r>
          </a:p>
        </p:txBody>
      </p:sp>
    </p:spTree>
    <p:extLst>
      <p:ext uri="{BB962C8B-B14F-4D97-AF65-F5344CB8AC3E}">
        <p14:creationId xmlns:p14="http://schemas.microsoft.com/office/powerpoint/2010/main" val="37684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1FF28-5428-4735-A2E2-0397F27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9D3632-8219-47F7-A640-94FA58ACA219}"/>
              </a:ext>
            </a:extLst>
          </p:cNvPr>
          <p:cNvSpPr/>
          <p:nvPr/>
        </p:nvSpPr>
        <p:spPr>
          <a:xfrm>
            <a:off x="806823" y="1673143"/>
            <a:ext cx="1006915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(1,5).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8A5931"/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1"/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b="1" i="1" dirty="0" err="1">
                <a:solidFill>
                  <a:srgbClr val="4C318A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b="1" i="1" dirty="0">
                <a:solidFill>
                  <a:srgbClr val="8A5931"/>
                </a:solidFill>
                <a:latin typeface="Consolas" panose="020B0609020204030204" pitchFamily="49" charset="0"/>
              </a:rPr>
              <a:t>i</a:t>
            </a:r>
            <a:r>
              <a:rPr lang="de-DE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38FE247-D27A-489D-BCCA-9FDA29DA6B61}"/>
              </a:ext>
            </a:extLst>
          </p:cNvPr>
          <p:cNvSpPr/>
          <p:nvPr/>
        </p:nvSpPr>
        <p:spPr>
          <a:xfrm>
            <a:off x="806823" y="3615197"/>
            <a:ext cx="1006915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A5931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31438A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A5931"/>
                </a:solidFill>
                <a:latin typeface="Consolas" panose="020B0609020204030204" pitchFamily="49" charset="0"/>
              </a:rPr>
              <a:t>collect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A5931"/>
                </a:solidFill>
                <a:latin typeface="Consolas" panose="020B0609020204030204" pitchFamily="49" charset="0"/>
              </a:rPr>
              <a:t>products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().collect(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toSet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8BECFD-D31E-43BD-BEFE-599AAB893F78}"/>
              </a:ext>
            </a:extLst>
          </p:cNvPr>
          <p:cNvSpPr txBox="1"/>
          <p:nvPr/>
        </p:nvSpPr>
        <p:spPr>
          <a:xfrm>
            <a:off x="806823" y="1338310"/>
            <a:ext cx="21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Alternative zu „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…“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CAB518-2EF9-42C7-A131-F5BCF5F483B1}"/>
              </a:ext>
            </a:extLst>
          </p:cNvPr>
          <p:cNvSpPr txBox="1"/>
          <p:nvPr/>
        </p:nvSpPr>
        <p:spPr>
          <a:xfrm>
            <a:off x="814710" y="3245865"/>
            <a:ext cx="375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Regulärer Stream über eine Collection</a:t>
            </a:r>
          </a:p>
        </p:txBody>
      </p:sp>
    </p:spTree>
    <p:extLst>
      <p:ext uri="{BB962C8B-B14F-4D97-AF65-F5344CB8AC3E}">
        <p14:creationId xmlns:p14="http://schemas.microsoft.com/office/powerpoint/2010/main" val="34535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7F37F5-7735-49C7-866D-3A490EB949D7}"/>
              </a:ext>
            </a:extLst>
          </p:cNvPr>
          <p:cNvSpPr/>
          <p:nvPr/>
        </p:nvSpPr>
        <p:spPr>
          <a:xfrm>
            <a:off x="4195482" y="2630343"/>
            <a:ext cx="3485477" cy="79865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Open Sans Extrabold" panose="020B0906030804020204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023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C82977D5-ED84-4FE6-A6F2-76AA75B83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88" y="1524794"/>
            <a:ext cx="1539591" cy="19485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7E3C80F-EC4D-4864-BF46-55876858D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53" y="2179569"/>
            <a:ext cx="1630654" cy="49898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A7938632-B2AD-4E7B-84E7-6DE7258C69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07" y="3131578"/>
            <a:ext cx="1117364" cy="654775"/>
          </a:xfrm>
          <a:prstGeom prst="rect">
            <a:avLst/>
          </a:prstGeom>
        </p:spPr>
      </p:pic>
      <p:pic>
        <p:nvPicPr>
          <p:cNvPr id="13" name="Grafik 5">
            <a:extLst>
              <a:ext uri="{FF2B5EF4-FFF2-40B4-BE49-F238E27FC236}">
                <a16:creationId xmlns:a16="http://schemas.microsoft.com/office/drawing/2014/main" id="{26E8816F-57E5-45AE-AB34-E2CF024BC3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74" y="2046039"/>
            <a:ext cx="3075238" cy="1900276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46CDBA7-2409-41DF-9922-417BF10E94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1285" y="2236103"/>
            <a:ext cx="2724449" cy="16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0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D7490-A9EA-43D1-A3C3-AC5CDEE1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Definition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CC03D90-A944-4F63-A531-003AE024F9D1}"/>
              </a:ext>
            </a:extLst>
          </p:cNvPr>
          <p:cNvSpPr txBox="1"/>
          <p:nvPr/>
        </p:nvSpPr>
        <p:spPr>
          <a:xfrm>
            <a:off x="1367902" y="2321004"/>
            <a:ext cx="74838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Open Sans Extrabold" panose="020B0906030804020204"/>
              </a:rPr>
              <a:t>Ein Graph ist ein geordnetes Paar (V, E), wobei V eine Menge von Knoten (englisch </a:t>
            </a:r>
            <a:r>
              <a:rPr lang="de-DE" sz="2400" i="1" dirty="0" err="1">
                <a:latin typeface="Open Sans Extrabold" panose="020B0906030804020204"/>
              </a:rPr>
              <a:t>vertex</a:t>
            </a:r>
            <a:r>
              <a:rPr lang="de-DE" sz="2400" i="1" dirty="0">
                <a:latin typeface="Open Sans Extrabold" panose="020B0906030804020204"/>
              </a:rPr>
              <a:t>/</a:t>
            </a:r>
            <a:r>
              <a:rPr lang="de-DE" sz="2400" i="1" dirty="0" err="1">
                <a:latin typeface="Open Sans Extrabold" panose="020B0906030804020204"/>
              </a:rPr>
              <a:t>vertices</a:t>
            </a:r>
            <a:r>
              <a:rPr lang="de-DE" sz="2400" dirty="0">
                <a:latin typeface="Open Sans Extrabold" panose="020B0906030804020204"/>
              </a:rPr>
              <a:t>, oft auch </a:t>
            </a:r>
            <a:r>
              <a:rPr lang="de-DE" sz="2400" i="1" dirty="0">
                <a:latin typeface="Open Sans Extrabold" panose="020B0906030804020204"/>
              </a:rPr>
              <a:t>Ecken</a:t>
            </a:r>
            <a:r>
              <a:rPr lang="de-DE" sz="2400" dirty="0">
                <a:latin typeface="Open Sans Extrabold" panose="020B0906030804020204"/>
              </a:rPr>
              <a:t> genannt) und E eine Menge von Kanten (engl. </a:t>
            </a:r>
            <a:r>
              <a:rPr lang="de-DE" sz="2400" i="1" dirty="0" err="1">
                <a:latin typeface="Open Sans Extrabold" panose="020B0906030804020204"/>
              </a:rPr>
              <a:t>edge</a:t>
            </a:r>
            <a:r>
              <a:rPr lang="de-DE" sz="2400" i="1" dirty="0">
                <a:latin typeface="Open Sans Extrabold" panose="020B0906030804020204"/>
              </a:rPr>
              <a:t>/</a:t>
            </a:r>
            <a:r>
              <a:rPr lang="de-DE" sz="2400" i="1" dirty="0" err="1">
                <a:latin typeface="Open Sans Extrabold" panose="020B0906030804020204"/>
              </a:rPr>
              <a:t>edges</a:t>
            </a:r>
            <a:r>
              <a:rPr lang="de-DE" sz="2400" dirty="0">
                <a:latin typeface="Open Sans Extrabold" panose="020B0906030804020204"/>
              </a:rPr>
              <a:t>, manchmal auch </a:t>
            </a:r>
            <a:r>
              <a:rPr lang="de-DE" sz="2400" i="1" dirty="0">
                <a:latin typeface="Open Sans Extrabold" panose="020B0906030804020204"/>
              </a:rPr>
              <a:t>Bögen</a:t>
            </a:r>
            <a:r>
              <a:rPr lang="de-DE" sz="2400" dirty="0">
                <a:latin typeface="Open Sans Extrabold" panose="020B0906030804020204"/>
              </a:rPr>
              <a:t> genannt)</a:t>
            </a:r>
          </a:p>
          <a:p>
            <a:endParaRPr lang="de-DE" sz="2400" dirty="0">
              <a:latin typeface="Open Sans Extrabold" panose="020B0906030804020204"/>
            </a:endParaRPr>
          </a:p>
          <a:p>
            <a:pPr algn="r"/>
            <a:r>
              <a:rPr lang="de-DE" sz="1600" dirty="0">
                <a:latin typeface="Open Sans Extrabold" panose="020B090603080402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https://de.wikipedia.org/wiki/Graph_(Graphentheorie)</a:t>
            </a:r>
            <a:endParaRPr lang="de-DE" sz="1600" dirty="0">
              <a:latin typeface="Open Sans Extrabold" panose="020B0906030804020204"/>
            </a:endParaRPr>
          </a:p>
        </p:txBody>
      </p:sp>
      <p:pic>
        <p:nvPicPr>
          <p:cNvPr id="2074" name="Picture 26">
            <a:extLst>
              <a:ext uri="{FF2B5EF4-FFF2-40B4-BE49-F238E27FC236}">
                <a16:creationId xmlns:a16="http://schemas.microsoft.com/office/drawing/2014/main" id="{CE527415-7A25-490E-976E-89A58786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1163782"/>
            <a:ext cx="1581374" cy="466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1C6F0-92DD-464A-A6B0-9EB8F507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20450" cy="79865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Unterschiede zwischen </a:t>
            </a:r>
            <a:r>
              <a:rPr lang="de-DE" dirty="0" err="1">
                <a:solidFill>
                  <a:schemeClr val="tx1"/>
                </a:solidFill>
                <a:latin typeface="Open Sans Extrabold" panose="020B0906030804020204"/>
              </a:rPr>
              <a:t>RelDB´s</a:t>
            </a: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 und Graphen</a:t>
            </a:r>
          </a:p>
        </p:txBody>
      </p:sp>
      <p:pic>
        <p:nvPicPr>
          <p:cNvPr id="1026" name="Picture 2" descr="Ãhnliches Foto">
            <a:extLst>
              <a:ext uri="{FF2B5EF4-FFF2-40B4-BE49-F238E27FC236}">
                <a16:creationId xmlns:a16="http://schemas.microsoft.com/office/drawing/2014/main" id="{0C2EEB59-7897-4EDC-B240-C3C7B974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63" y="2522396"/>
            <a:ext cx="2648174" cy="2517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625445F-9CA7-4A77-B93D-FD4C65CBA451}"/>
              </a:ext>
            </a:extLst>
          </p:cNvPr>
          <p:cNvSpPr txBox="1"/>
          <p:nvPr/>
        </p:nvSpPr>
        <p:spPr>
          <a:xfrm>
            <a:off x="1886624" y="1565515"/>
            <a:ext cx="315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Open Sans Extrabold" panose="020B0906030804020204"/>
              </a:rPr>
              <a:t>Relationale Modelle</a:t>
            </a:r>
          </a:p>
        </p:txBody>
      </p:sp>
      <p:pic>
        <p:nvPicPr>
          <p:cNvPr id="6" name="Picture 2" descr="Ãhnliches Foto">
            <a:extLst>
              <a:ext uri="{FF2B5EF4-FFF2-40B4-BE49-F238E27FC236}">
                <a16:creationId xmlns:a16="http://schemas.microsoft.com/office/drawing/2014/main" id="{6BDCEA16-FFFE-42B7-A7D5-1E339C91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92" y="2522396"/>
            <a:ext cx="2751807" cy="2517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F3D6E29-A397-4BAE-BFC4-2D6BC7F961CB}"/>
              </a:ext>
            </a:extLst>
          </p:cNvPr>
          <p:cNvSpPr txBox="1"/>
          <p:nvPr/>
        </p:nvSpPr>
        <p:spPr>
          <a:xfrm>
            <a:off x="7994501" y="1565515"/>
            <a:ext cx="315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Open Sans Extrabold" panose="020B0906030804020204"/>
              </a:rPr>
              <a:t>Java Objekt Graph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A662A62-18B4-4FC0-A029-512FE6192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66654"/>
              </p:ext>
            </p:extLst>
          </p:nvPr>
        </p:nvGraphicFramePr>
        <p:xfrm>
          <a:off x="1117081" y="2433824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3CE94AF-731D-45B4-9815-E61030BC2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50067"/>
              </p:ext>
            </p:extLst>
          </p:nvPr>
        </p:nvGraphicFramePr>
        <p:xfrm>
          <a:off x="1264812" y="2577469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1F2039F-AADD-4F29-8D84-3BA834685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2847"/>
              </p:ext>
            </p:extLst>
          </p:nvPr>
        </p:nvGraphicFramePr>
        <p:xfrm>
          <a:off x="1412543" y="2721114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FA7EBF6-302F-4D14-8BA6-F6163C0F1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63706"/>
              </p:ext>
            </p:extLst>
          </p:nvPr>
        </p:nvGraphicFramePr>
        <p:xfrm>
          <a:off x="1573907" y="2872827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E2375638-7B86-4556-94ED-F02176CFC690}"/>
              </a:ext>
            </a:extLst>
          </p:cNvPr>
          <p:cNvSpPr txBox="1"/>
          <p:nvPr/>
        </p:nvSpPr>
        <p:spPr>
          <a:xfrm>
            <a:off x="1252496" y="4144775"/>
            <a:ext cx="1719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Open Sans Extrabold" panose="020B0906030804020204"/>
              </a:rPr>
              <a:t>+Hibernate</a:t>
            </a:r>
          </a:p>
          <a:p>
            <a:r>
              <a:rPr lang="de-DE" sz="2400" dirty="0">
                <a:latin typeface="Open Sans Extrabold" panose="020B0906030804020204"/>
              </a:rPr>
              <a:t>+SQL</a:t>
            </a:r>
          </a:p>
          <a:p>
            <a:r>
              <a:rPr lang="de-DE" sz="2400" dirty="0">
                <a:latin typeface="Open Sans Extrabold" panose="020B0906030804020204"/>
              </a:rPr>
              <a:t>+JDBC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33DFAB4-3773-4441-88C0-7EFB23C91E13}"/>
              </a:ext>
            </a:extLst>
          </p:cNvPr>
          <p:cNvSpPr/>
          <p:nvPr/>
        </p:nvSpPr>
        <p:spPr>
          <a:xfrm>
            <a:off x="3225563" y="2890579"/>
            <a:ext cx="462512" cy="218325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Open Sans Extrabold" panose="020B0906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8444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81FF0-A80A-44F7-93A4-AA661116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Unterschiede zwischen </a:t>
            </a:r>
            <a:r>
              <a:rPr lang="de-DE" dirty="0" err="1">
                <a:solidFill>
                  <a:schemeClr val="tx1"/>
                </a:solidFill>
                <a:latin typeface="Open Sans Extrabold" panose="020B0906030804020204"/>
              </a:rPr>
              <a:t>RelDB´s</a:t>
            </a: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 und Graphen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23A6A5-EB16-441F-A6FF-F35611643F57}"/>
              </a:ext>
            </a:extLst>
          </p:cNvPr>
          <p:cNvSpPr txBox="1"/>
          <p:nvPr/>
        </p:nvSpPr>
        <p:spPr>
          <a:xfrm>
            <a:off x="1280162" y="1471034"/>
            <a:ext cx="315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Open Sans Extrabold" panose="020B0906030804020204"/>
              </a:rPr>
              <a:t>Relationale Modelle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0269280-B800-426D-9FBF-9B4DA97A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96661"/>
              </p:ext>
            </p:extLst>
          </p:nvPr>
        </p:nvGraphicFramePr>
        <p:xfrm>
          <a:off x="914399" y="2236680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0D92C05-3897-4F1F-88E2-575C5D450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38188"/>
              </p:ext>
            </p:extLst>
          </p:nvPr>
        </p:nvGraphicFramePr>
        <p:xfrm>
          <a:off x="3318737" y="4080923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390681F-4E9A-424B-BFD1-295BEA356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83156"/>
              </p:ext>
            </p:extLst>
          </p:nvPr>
        </p:nvGraphicFramePr>
        <p:xfrm>
          <a:off x="914399" y="4080923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979CD6E-AD6D-4073-8238-1760F83D7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18999"/>
              </p:ext>
            </p:extLst>
          </p:nvPr>
        </p:nvGraphicFramePr>
        <p:xfrm>
          <a:off x="3318737" y="2235275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14C24B2-D2BB-4A64-836C-940C448B106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14088" y="2791535"/>
            <a:ext cx="1004649" cy="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E9CF8CA-5BCF-427F-A085-704ED37AAB9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314088" y="4637183"/>
            <a:ext cx="10046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4C3B45B-FF21-4C31-9349-CB6FE39A9F3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614243" y="3349200"/>
            <a:ext cx="0" cy="731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27F6C50-3E7A-403E-AE0E-FCB0BC9D1F9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4018581" y="3347795"/>
            <a:ext cx="0" cy="733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CB8952C-81CF-4AE3-B7E9-4023545E83AA}"/>
              </a:ext>
            </a:extLst>
          </p:cNvPr>
          <p:cNvSpPr txBox="1"/>
          <p:nvPr/>
        </p:nvSpPr>
        <p:spPr>
          <a:xfrm>
            <a:off x="6156961" y="2144698"/>
            <a:ext cx="512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Open Sans Extrabold" panose="020B0906030804020204"/>
              </a:rPr>
              <a:t>Daten in den Tabellen sind verglichen mit der Realität unvollständig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Open Sans Extrabold" panose="020B0906030804020204"/>
              </a:rPr>
              <a:t>Informationen über Abhängigkeiten sind ausgelagert, also nicht Teil der Tabelle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Open Sans Extrabold" panose="020B0906030804020204"/>
              </a:rPr>
              <a:t>Informationen über Abhängigkeiten sind obsolet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Open Sans Extrabold" panose="020B0906030804020204"/>
              </a:rPr>
              <a:t>Abhängigkeiten stellen für den Entwickler keine nennenswerten Vorteile zur Verfügung da diese immer wieder neu definiert werden müssen (JOINS, VALIDATION)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Open Sans Extrabold" panose="020B0906030804020204"/>
              </a:rPr>
              <a:t>Relationen werden immer auf Collections / Listen / Tabellen definiert</a:t>
            </a:r>
          </a:p>
        </p:txBody>
      </p:sp>
    </p:spTree>
    <p:extLst>
      <p:ext uri="{BB962C8B-B14F-4D97-AF65-F5344CB8AC3E}">
        <p14:creationId xmlns:p14="http://schemas.microsoft.com/office/powerpoint/2010/main" val="40159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FB5A4-545A-4912-BB11-02BDB141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20450" cy="79865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Unterschiede zwischen </a:t>
            </a:r>
            <a:r>
              <a:rPr lang="de-DE" dirty="0" err="1">
                <a:solidFill>
                  <a:schemeClr val="tx1"/>
                </a:solidFill>
                <a:latin typeface="Open Sans Extrabold" panose="020B0906030804020204"/>
              </a:rPr>
              <a:t>RelDB´s</a:t>
            </a:r>
            <a:r>
              <a:rPr lang="de-DE" dirty="0">
                <a:solidFill>
                  <a:schemeClr val="tx1"/>
                </a:solidFill>
                <a:latin typeface="Open Sans Extrabold" panose="020B0906030804020204"/>
              </a:rPr>
              <a:t> und Graphen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C3473E3-EBC4-4EED-9595-2E2C88B06A9A}"/>
              </a:ext>
            </a:extLst>
          </p:cNvPr>
          <p:cNvGrpSpPr/>
          <p:nvPr/>
        </p:nvGrpSpPr>
        <p:grpSpPr>
          <a:xfrm>
            <a:off x="485775" y="2532401"/>
            <a:ext cx="2803603" cy="2444675"/>
            <a:chOff x="485774" y="1342016"/>
            <a:chExt cx="2429547" cy="2444675"/>
          </a:xfrm>
          <a:solidFill>
            <a:srgbClr val="00B0F0"/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951C31E-3482-46F7-A683-1CC86DAF26BB}"/>
                </a:ext>
              </a:extLst>
            </p:cNvPr>
            <p:cNvSpPr/>
            <p:nvPr/>
          </p:nvSpPr>
          <p:spPr>
            <a:xfrm>
              <a:off x="485774" y="1342016"/>
              <a:ext cx="2429547" cy="24446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latin typeface="Open Sans Extrabold" panose="020B0906030804020204"/>
                </a:rPr>
                <a:t>Product</a:t>
              </a:r>
              <a:r>
                <a:rPr lang="de-DE" dirty="0"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F484015-C39A-4F70-B521-7304DC8A62DA}"/>
                </a:ext>
              </a:extLst>
            </p:cNvPr>
            <p:cNvSpPr/>
            <p:nvPr/>
          </p:nvSpPr>
          <p:spPr>
            <a:xfrm>
              <a:off x="485774" y="1741842"/>
              <a:ext cx="2429547" cy="2044849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latin typeface="Open Sans Extrabold" panose="020B0906030804020204"/>
                </a:rPr>
                <a:t>String </a:t>
              </a:r>
              <a:r>
                <a:rPr lang="de-DE" dirty="0" err="1">
                  <a:latin typeface="Open Sans Extrabold" panose="020B0906030804020204"/>
                </a:rPr>
                <a:t>name</a:t>
              </a:r>
              <a:endParaRPr lang="de-DE" dirty="0"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Open Sans Extrabold" panose="020B0906030804020204"/>
                </a:rPr>
                <a:t>BigDecimal</a:t>
              </a:r>
              <a:r>
                <a:rPr lang="de-DE" dirty="0">
                  <a:latin typeface="Open Sans Extrabold" panose="020B0906030804020204"/>
                </a:rPr>
                <a:t> </a:t>
              </a:r>
              <a:r>
                <a:rPr lang="de-DE" dirty="0" err="1">
                  <a:latin typeface="Open Sans Extrabold" panose="020B0906030804020204"/>
                </a:rPr>
                <a:t>price</a:t>
              </a:r>
              <a:endParaRPr lang="de-DE" dirty="0"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b="1" dirty="0" err="1">
                  <a:latin typeface="Open Sans Extrabold" panose="020B0906030804020204"/>
                </a:rPr>
                <a:t>Manufacturer</a:t>
              </a:r>
              <a:r>
                <a:rPr lang="de-DE" b="1" dirty="0">
                  <a:latin typeface="Open Sans Extrabold" panose="020B0906030804020204"/>
                </a:rPr>
                <a:t> </a:t>
              </a:r>
              <a:r>
                <a:rPr lang="de-DE" dirty="0" err="1">
                  <a:latin typeface="Open Sans Extrabold" panose="020B0906030804020204"/>
                </a:rPr>
                <a:t>manufacturer</a:t>
              </a:r>
              <a:endParaRPr lang="de-DE" dirty="0"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b="1" dirty="0" err="1">
                  <a:latin typeface="Open Sans Extrabold" panose="020B0906030804020204"/>
                </a:rPr>
                <a:t>Category</a:t>
              </a:r>
              <a:r>
                <a:rPr lang="de-DE" b="1" dirty="0">
                  <a:latin typeface="Open Sans Extrabold" panose="020B0906030804020204"/>
                </a:rPr>
                <a:t> </a:t>
              </a:r>
              <a:r>
                <a:rPr lang="de-DE" dirty="0" err="1">
                  <a:latin typeface="Open Sans Extrabold" panose="020B0906030804020204"/>
                </a:rPr>
                <a:t>category</a:t>
              </a:r>
              <a:endParaRPr lang="de-DE" dirty="0"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b="1" dirty="0">
                  <a:latin typeface="Open Sans Extrabold" panose="020B0906030804020204"/>
                </a:rPr>
                <a:t>… 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821F614-3B6E-4D4E-8754-430DF3C2F1DB}"/>
              </a:ext>
            </a:extLst>
          </p:cNvPr>
          <p:cNvGrpSpPr/>
          <p:nvPr/>
        </p:nvGrpSpPr>
        <p:grpSpPr>
          <a:xfrm>
            <a:off x="3476741" y="2054977"/>
            <a:ext cx="1881468" cy="1588099"/>
            <a:chOff x="3906819" y="3220570"/>
            <a:chExt cx="1893346" cy="1588099"/>
          </a:xfrm>
          <a:solidFill>
            <a:srgbClr val="00B0F0"/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2E622FC-22CD-4FB4-B066-92791BA62226}"/>
                </a:ext>
              </a:extLst>
            </p:cNvPr>
            <p:cNvSpPr/>
            <p:nvPr/>
          </p:nvSpPr>
          <p:spPr>
            <a:xfrm>
              <a:off x="3906819" y="3220570"/>
              <a:ext cx="1893346" cy="1588099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latin typeface="Open Sans Extrabold" panose="020B0906030804020204"/>
                </a:rPr>
                <a:t>Category</a:t>
              </a:r>
              <a:r>
                <a:rPr lang="de-DE" dirty="0"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C483A65-3CDF-49A1-95AC-1F5E688DFB98}"/>
                </a:ext>
              </a:extLst>
            </p:cNvPr>
            <p:cNvSpPr/>
            <p:nvPr/>
          </p:nvSpPr>
          <p:spPr>
            <a:xfrm>
              <a:off x="3906819" y="3620397"/>
              <a:ext cx="1893346" cy="118827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latin typeface="Open Sans Extrabold" panose="020B0906030804020204"/>
                </a:rPr>
                <a:t>String </a:t>
              </a:r>
              <a:r>
                <a:rPr lang="de-DE" dirty="0" err="1">
                  <a:latin typeface="Open Sans Extrabold" panose="020B0906030804020204"/>
                </a:rPr>
                <a:t>name</a:t>
              </a:r>
              <a:endParaRPr lang="de-DE" dirty="0"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latin typeface="Open Sans Extrabold" panose="020B0906030804020204"/>
                </a:rPr>
                <a:t>…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482A6B3-22B6-4DB7-AC6A-6AE9F2295C48}"/>
              </a:ext>
            </a:extLst>
          </p:cNvPr>
          <p:cNvGrpSpPr/>
          <p:nvPr/>
        </p:nvGrpSpPr>
        <p:grpSpPr>
          <a:xfrm>
            <a:off x="3476741" y="3871452"/>
            <a:ext cx="1881469" cy="1588098"/>
            <a:chOff x="6673328" y="3220571"/>
            <a:chExt cx="1893346" cy="1588098"/>
          </a:xfrm>
          <a:solidFill>
            <a:srgbClr val="00B0F0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F3064B9-71F9-46FA-86F7-FE1970C55B54}"/>
                </a:ext>
              </a:extLst>
            </p:cNvPr>
            <p:cNvSpPr/>
            <p:nvPr/>
          </p:nvSpPr>
          <p:spPr>
            <a:xfrm>
              <a:off x="6673328" y="3220571"/>
              <a:ext cx="1893346" cy="158809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latin typeface="Open Sans Extrabold" panose="020B0906030804020204"/>
                </a:rPr>
                <a:t>Manufacturer</a:t>
              </a:r>
              <a:r>
                <a:rPr lang="de-DE" dirty="0"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F2159DD-C69B-47F1-BBB5-7C2CE6AEFCB4}"/>
                </a:ext>
              </a:extLst>
            </p:cNvPr>
            <p:cNvSpPr/>
            <p:nvPr/>
          </p:nvSpPr>
          <p:spPr>
            <a:xfrm>
              <a:off x="6673328" y="3620396"/>
              <a:ext cx="1893346" cy="118827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latin typeface="Open Sans Extrabold" panose="020B0906030804020204"/>
                </a:rPr>
                <a:t>String </a:t>
              </a:r>
              <a:r>
                <a:rPr lang="de-DE" dirty="0" err="1">
                  <a:latin typeface="Open Sans Extrabold" panose="020B0906030804020204"/>
                </a:rPr>
                <a:t>name</a:t>
              </a:r>
              <a:endParaRPr lang="de-DE" dirty="0"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Open Sans Extrabold" panose="020B0906030804020204"/>
                </a:rPr>
                <a:t>BigDecimal</a:t>
              </a:r>
              <a:r>
                <a:rPr lang="de-DE" dirty="0">
                  <a:latin typeface="Open Sans Extrabold" panose="020B0906030804020204"/>
                </a:rPr>
                <a:t> </a:t>
              </a:r>
              <a:r>
                <a:rPr lang="de-DE" dirty="0" err="1">
                  <a:latin typeface="Open Sans Extrabold" panose="020B0906030804020204"/>
                </a:rPr>
                <a:t>price</a:t>
              </a:r>
              <a:endParaRPr lang="de-DE" dirty="0"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latin typeface="Open Sans Extrabold" panose="020B0906030804020204"/>
                </a:rPr>
                <a:t>…</a:t>
              </a: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B850FCA7-2F67-4B1D-AD8E-E8000F77931D}"/>
              </a:ext>
            </a:extLst>
          </p:cNvPr>
          <p:cNvSpPr txBox="1"/>
          <p:nvPr/>
        </p:nvSpPr>
        <p:spPr>
          <a:xfrm>
            <a:off x="6342304" y="1670849"/>
            <a:ext cx="5120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 Extrabold" panose="020B0906030804020204"/>
              </a:rPr>
              <a:t>Struktur bildet direkt exakt die Realität ab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 Extrabold" panose="020B0906030804020204"/>
              </a:rPr>
              <a:t>Abhängigkeiten sind direkt im Objekt definiert, deshalb auch meist einfacher zu verstehen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 Extrabold" panose="020B0906030804020204"/>
              </a:rPr>
              <a:t>Da Abhängigkeiten direkt in der Datenstruktur eingearbeitet sind, natürlich absolut erforderlich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 Extrabold" panose="020B0906030804020204"/>
              </a:rPr>
              <a:t>Abhängigkeiten sind keine bloßen Informationen sondern tatsächlicher Datenbestand. Somit kann direkt Objektorientiert damit gearbeitet werden.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 Extrabold" panose="020B0906030804020204"/>
              </a:rPr>
              <a:t>Klassen / </a:t>
            </a:r>
            <a:r>
              <a:rPr lang="de-DE" sz="2000" dirty="0" err="1">
                <a:latin typeface="Open Sans Extrabold" panose="020B0906030804020204"/>
              </a:rPr>
              <a:t>Pojos</a:t>
            </a:r>
            <a:r>
              <a:rPr lang="de-DE" sz="2000" dirty="0">
                <a:latin typeface="Open Sans Extrabold" panose="020B0906030804020204"/>
              </a:rPr>
              <a:t> repräsentieren immer einen einzelnen Datensatz</a:t>
            </a:r>
          </a:p>
        </p:txBody>
      </p:sp>
    </p:spTree>
    <p:extLst>
      <p:ext uri="{BB962C8B-B14F-4D97-AF65-F5344CB8AC3E}">
        <p14:creationId xmlns:p14="http://schemas.microsoft.com/office/powerpoint/2010/main" val="19887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9121D17-D250-4D2B-AE9D-55EA25531AED}"/>
              </a:ext>
            </a:extLst>
          </p:cNvPr>
          <p:cNvSpPr/>
          <p:nvPr/>
        </p:nvSpPr>
        <p:spPr>
          <a:xfrm>
            <a:off x="3496011" y="2127423"/>
            <a:ext cx="5199978" cy="195308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Humnst777 LtCn BT" panose="020B0406030504020204" pitchFamily="34" charset="0"/>
              </a:rPr>
              <a:t>Überlegungen zum Objektmodell</a:t>
            </a:r>
          </a:p>
        </p:txBody>
      </p:sp>
    </p:spTree>
    <p:extLst>
      <p:ext uri="{BB962C8B-B14F-4D97-AF65-F5344CB8AC3E}">
        <p14:creationId xmlns:p14="http://schemas.microsoft.com/office/powerpoint/2010/main" val="2127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6D182-CCE0-476C-AD16-E60D5212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5" y="365125"/>
            <a:ext cx="11220450" cy="798657"/>
          </a:xfrm>
        </p:spPr>
        <p:txBody>
          <a:bodyPr/>
          <a:lstStyle/>
          <a:p>
            <a:r>
              <a:rPr lang="de-DE" dirty="0">
                <a:latin typeface="Humnst777 LtCn BT" panose="020B0406030504020204" pitchFamily="34" charset="0"/>
              </a:rPr>
              <a:t>Überlegungen zum Objektmodell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168B0F-A1F0-4D1C-9BDB-591A8DC50632}"/>
              </a:ext>
            </a:extLst>
          </p:cNvPr>
          <p:cNvSpPr txBox="1"/>
          <p:nvPr/>
        </p:nvSpPr>
        <p:spPr>
          <a:xfrm>
            <a:off x="4477703" y="1343118"/>
            <a:ext cx="125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latin typeface="Humnst777 LtCn BT" panose="020B0406030504020204" pitchFamily="34" charset="0"/>
              </a:rPr>
              <a:t>Product</a:t>
            </a:r>
            <a:endParaRPr lang="de-DE" sz="2400" b="1" dirty="0">
              <a:latin typeface="Humnst777 LtCn BT" panose="020B0406030504020204" pitchFamily="34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41DE858-0D46-4356-BF83-86166B17C65C}"/>
              </a:ext>
            </a:extLst>
          </p:cNvPr>
          <p:cNvGraphicFramePr>
            <a:graphicFrameLocks noGrp="1"/>
          </p:cNvGraphicFramePr>
          <p:nvPr/>
        </p:nvGraphicFramePr>
        <p:xfrm>
          <a:off x="4407180" y="1849967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838F998-A637-47F1-A407-DFC569B8CD77}"/>
              </a:ext>
            </a:extLst>
          </p:cNvPr>
          <p:cNvGraphicFramePr>
            <a:graphicFrameLocks noGrp="1"/>
          </p:cNvGraphicFramePr>
          <p:nvPr/>
        </p:nvGraphicFramePr>
        <p:xfrm>
          <a:off x="6811518" y="1848562"/>
          <a:ext cx="139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63">
                  <a:extLst>
                    <a:ext uri="{9D8B030D-6E8A-4147-A177-3AD203B41FA5}">
                      <a16:colId xmlns:a16="http://schemas.microsoft.com/office/drawing/2014/main" val="1968183653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592817226"/>
                    </a:ext>
                  </a:extLst>
                </a:gridCol>
                <a:gridCol w="466563">
                  <a:extLst>
                    <a:ext uri="{9D8B030D-6E8A-4147-A177-3AD203B41FA5}">
                      <a16:colId xmlns:a16="http://schemas.microsoft.com/office/drawing/2014/main" val="213772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1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0458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57F0453-14D7-48CC-9462-3578B3F08EE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806869" y="2404822"/>
            <a:ext cx="1004649" cy="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B472D2A-380D-41CA-806E-E82F763392F9}"/>
              </a:ext>
            </a:extLst>
          </p:cNvPr>
          <p:cNvSpPr txBox="1"/>
          <p:nvPr/>
        </p:nvSpPr>
        <p:spPr>
          <a:xfrm>
            <a:off x="6811518" y="1332775"/>
            <a:ext cx="139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latin typeface="Humnst777 LtCn BT" panose="020B0406030504020204" pitchFamily="34" charset="0"/>
              </a:rPr>
              <a:t>Category</a:t>
            </a:r>
            <a:endParaRPr lang="de-DE" sz="2400" b="1" dirty="0">
              <a:latin typeface="Humnst777 LtCn BT" panose="020B04060305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50EC9C-8F4D-4622-AC42-FB0B829782C5}"/>
              </a:ext>
            </a:extLst>
          </p:cNvPr>
          <p:cNvSpPr txBox="1"/>
          <p:nvPr/>
        </p:nvSpPr>
        <p:spPr>
          <a:xfrm>
            <a:off x="6444439" y="1964695"/>
            <a:ext cx="44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Humnst777 LtCn BT" panose="020B0406030504020204" pitchFamily="34" charset="0"/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83A6BB8-7766-4EDC-B8A5-1B5C48DC47A9}"/>
              </a:ext>
            </a:extLst>
          </p:cNvPr>
          <p:cNvSpPr txBox="1"/>
          <p:nvPr/>
        </p:nvSpPr>
        <p:spPr>
          <a:xfrm>
            <a:off x="5744595" y="1964695"/>
            <a:ext cx="44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Humnst777 LtCn BT" panose="020B0406030504020204" pitchFamily="34" charset="0"/>
              </a:rPr>
              <a:t>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E01A2E-8F78-4DAA-AC4C-0AA0299A0917}"/>
              </a:ext>
            </a:extLst>
          </p:cNvPr>
          <p:cNvSpPr/>
          <p:nvPr/>
        </p:nvSpPr>
        <p:spPr>
          <a:xfrm>
            <a:off x="3279967" y="3670083"/>
            <a:ext cx="2133179" cy="158803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Humnst777 LtCn BT" panose="020B0406030504020204" pitchFamily="34" charset="0"/>
              </a:rPr>
              <a:t>Product</a:t>
            </a:r>
            <a:r>
              <a:rPr lang="de-DE" dirty="0">
                <a:latin typeface="Humnst777 LtCn BT" panose="020B0406030504020204" pitchFamily="34" charset="0"/>
              </a:rPr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9064BCA-E458-4DEC-A4D3-CEDEBFADB9AE}"/>
              </a:ext>
            </a:extLst>
          </p:cNvPr>
          <p:cNvSpPr/>
          <p:nvPr/>
        </p:nvSpPr>
        <p:spPr>
          <a:xfrm>
            <a:off x="3279967" y="4069909"/>
            <a:ext cx="2133179" cy="118820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de-DE" dirty="0">
                <a:latin typeface="Open Sans Extrabold" panose="020B0906030804020204"/>
              </a:rPr>
              <a:t>String </a:t>
            </a:r>
            <a:r>
              <a:rPr lang="de-DE" dirty="0" err="1">
                <a:latin typeface="Open Sans Extrabold" panose="020B0906030804020204"/>
              </a:rPr>
              <a:t>name</a:t>
            </a:r>
            <a:endParaRPr lang="de-DE" dirty="0"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Open Sans Extrabold" panose="020B0906030804020204"/>
              </a:rPr>
              <a:t>BigDecimal</a:t>
            </a:r>
            <a:r>
              <a:rPr lang="de-DE" dirty="0">
                <a:latin typeface="Open Sans Extrabold" panose="020B0906030804020204"/>
              </a:rPr>
              <a:t> </a:t>
            </a:r>
            <a:r>
              <a:rPr lang="de-DE" dirty="0" err="1">
                <a:latin typeface="Open Sans Extrabold" panose="020B0906030804020204"/>
              </a:rPr>
              <a:t>price</a:t>
            </a:r>
            <a:endParaRPr lang="de-DE" dirty="0"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r>
              <a:rPr lang="de-DE" b="1" dirty="0">
                <a:latin typeface="Open Sans Extrabold" panose="020B0906030804020204"/>
              </a:rPr>
              <a:t>…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F1DF2C9-A2E8-4DDB-B81D-6462A4286E06}"/>
              </a:ext>
            </a:extLst>
          </p:cNvPr>
          <p:cNvGrpSpPr/>
          <p:nvPr/>
        </p:nvGrpSpPr>
        <p:grpSpPr>
          <a:xfrm>
            <a:off x="391755" y="3670082"/>
            <a:ext cx="2763034" cy="1588099"/>
            <a:chOff x="3906819" y="3220570"/>
            <a:chExt cx="1893346" cy="1588099"/>
          </a:xfrm>
          <a:solidFill>
            <a:srgbClr val="00B0F0"/>
          </a:solidFill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FB16AC0-522F-4BC0-8F1D-811C5D4EE012}"/>
                </a:ext>
              </a:extLst>
            </p:cNvPr>
            <p:cNvSpPr/>
            <p:nvPr/>
          </p:nvSpPr>
          <p:spPr>
            <a:xfrm>
              <a:off x="3906819" y="3220570"/>
              <a:ext cx="1893346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Category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9B586A6-539D-45BE-93AF-0054C9EA70E3}"/>
                </a:ext>
              </a:extLst>
            </p:cNvPr>
            <p:cNvSpPr/>
            <p:nvPr/>
          </p:nvSpPr>
          <p:spPr>
            <a:xfrm>
              <a:off x="3906819" y="3620397"/>
              <a:ext cx="1893346" cy="11882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List&lt;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&gt;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products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159082A5-DB7C-4D3B-8315-25FD2B5B8151}"/>
              </a:ext>
            </a:extLst>
          </p:cNvPr>
          <p:cNvSpPr/>
          <p:nvPr/>
        </p:nvSpPr>
        <p:spPr>
          <a:xfrm>
            <a:off x="7081170" y="3680461"/>
            <a:ext cx="2606455" cy="157765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Humnst777 LtCn BT" panose="020B0406030504020204" pitchFamily="34" charset="0"/>
              </a:rPr>
              <a:t>Product</a:t>
            </a:r>
            <a:r>
              <a:rPr lang="de-DE" dirty="0">
                <a:latin typeface="Humnst777 LtCn BT" panose="020B0406030504020204" pitchFamily="34" charset="0"/>
              </a:rPr>
              <a:t>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2D38382-FD94-4E59-A67A-053EB449ED2B}"/>
              </a:ext>
            </a:extLst>
          </p:cNvPr>
          <p:cNvSpPr/>
          <p:nvPr/>
        </p:nvSpPr>
        <p:spPr>
          <a:xfrm>
            <a:off x="7081170" y="4080287"/>
            <a:ext cx="2606455" cy="117782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de-DE" dirty="0">
                <a:latin typeface="Open Sans Extrabold" panose="020B0906030804020204"/>
              </a:rPr>
              <a:t>String </a:t>
            </a:r>
            <a:r>
              <a:rPr lang="de-DE" dirty="0" err="1">
                <a:latin typeface="Open Sans Extrabold" panose="020B0906030804020204"/>
              </a:rPr>
              <a:t>name</a:t>
            </a:r>
            <a:endParaRPr lang="de-DE" dirty="0"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Open Sans Extrabold" panose="020B0906030804020204"/>
              </a:rPr>
              <a:t>BigDecimal</a:t>
            </a:r>
            <a:r>
              <a:rPr lang="de-DE" dirty="0">
                <a:latin typeface="Open Sans Extrabold" panose="020B0906030804020204"/>
              </a:rPr>
              <a:t> </a:t>
            </a:r>
            <a:r>
              <a:rPr lang="de-DE" dirty="0" err="1">
                <a:latin typeface="Open Sans Extrabold" panose="020B0906030804020204"/>
              </a:rPr>
              <a:t>price</a:t>
            </a:r>
            <a:endParaRPr lang="de-DE" dirty="0"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r>
              <a:rPr lang="de-DE" b="1" dirty="0" err="1">
                <a:latin typeface="Open Sans Extrabold" panose="020B0906030804020204"/>
              </a:rPr>
              <a:t>Category</a:t>
            </a:r>
            <a:r>
              <a:rPr lang="de-DE" b="1" dirty="0">
                <a:latin typeface="Open Sans Extrabold" panose="020B0906030804020204"/>
              </a:rPr>
              <a:t> </a:t>
            </a:r>
            <a:r>
              <a:rPr lang="de-DE" dirty="0" err="1">
                <a:latin typeface="Open Sans Extrabold" panose="020B0906030804020204"/>
              </a:rPr>
              <a:t>category</a:t>
            </a:r>
            <a:endParaRPr lang="de-DE" dirty="0">
              <a:latin typeface="Open Sans Extrabold" panose="020B0906030804020204"/>
            </a:endParaRPr>
          </a:p>
          <a:p>
            <a:pPr marL="285750" indent="-285750">
              <a:buFontTx/>
              <a:buChar char="-"/>
            </a:pPr>
            <a:r>
              <a:rPr lang="de-DE" b="1" dirty="0">
                <a:latin typeface="Open Sans Extrabold" panose="020B0906030804020204"/>
              </a:rPr>
              <a:t>…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253D661-05FC-41BE-AC66-8BC9CFF5B20A}"/>
              </a:ext>
            </a:extLst>
          </p:cNvPr>
          <p:cNvGrpSpPr/>
          <p:nvPr/>
        </p:nvGrpSpPr>
        <p:grpSpPr>
          <a:xfrm>
            <a:off x="9821129" y="3670013"/>
            <a:ext cx="1893346" cy="1588099"/>
            <a:chOff x="3906819" y="3220570"/>
            <a:chExt cx="1893346" cy="1588099"/>
          </a:xfrm>
          <a:solidFill>
            <a:srgbClr val="00B0F0"/>
          </a:solidFill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3D8346C-A78A-453B-A3F8-2B7FF3BFF504}"/>
                </a:ext>
              </a:extLst>
            </p:cNvPr>
            <p:cNvSpPr/>
            <p:nvPr/>
          </p:nvSpPr>
          <p:spPr>
            <a:xfrm>
              <a:off x="3906819" y="3220570"/>
              <a:ext cx="1893346" cy="15880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Category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 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02FF8C2-6C5E-4D84-965D-FDCC61B989E5}"/>
                </a:ext>
              </a:extLst>
            </p:cNvPr>
            <p:cNvSpPr/>
            <p:nvPr/>
          </p:nvSpPr>
          <p:spPr>
            <a:xfrm>
              <a:off x="3906819" y="3620397"/>
              <a:ext cx="1893346" cy="11882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String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name</a:t>
              </a:r>
              <a:endParaRPr lang="de-DE" dirty="0">
                <a:solidFill>
                  <a:schemeClr val="bg1">
                    <a:lumMod val="95000"/>
                  </a:schemeClr>
                </a:solidFill>
                <a:latin typeface="Open Sans Extrabold" panose="020B0906030804020204"/>
              </a:endParaRP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/>
                </a:rPr>
                <a:t>…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6C6C4841-3C2C-4281-9E0B-BD648A3FE0C0}"/>
              </a:ext>
            </a:extLst>
          </p:cNvPr>
          <p:cNvSpPr txBox="1"/>
          <p:nvPr/>
        </p:nvSpPr>
        <p:spPr>
          <a:xfrm>
            <a:off x="5552875" y="4277991"/>
            <a:ext cx="125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Humnst777 LtCn BT" panose="020B0406030504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285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 animBg="1"/>
      <p:bldP spid="15" grpId="0" animBg="1"/>
      <p:bldP spid="20" grpId="0" animBg="1"/>
      <p:bldP spid="21" grpId="0" animBg="1"/>
      <p:bldP spid="2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DEV.CON 2017 Vorlage.pptx" id="{85F8CEC7-CB66-41EF-8C7D-50E506322F52}" vid="{3E1C2019-BC14-4F85-B464-47B725942A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XDEV.CON 2017 Vorlage von RF</Template>
  <TotalTime>0</TotalTime>
  <Words>1444</Words>
  <Application>Microsoft Office PowerPoint</Application>
  <PresentationFormat>Breitbild</PresentationFormat>
  <Paragraphs>350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Humnst777 Lt BT</vt:lpstr>
      <vt:lpstr>Humnst777 LtCn BT</vt:lpstr>
      <vt:lpstr>Open Sans Extrabold</vt:lpstr>
      <vt:lpstr>Open Sans Light</vt:lpstr>
      <vt:lpstr>Wingdings</vt:lpstr>
      <vt:lpstr>Office</vt:lpstr>
      <vt:lpstr>PowerPoint-Präsentation</vt:lpstr>
      <vt:lpstr>Safe Harbor Statement</vt:lpstr>
      <vt:lpstr>Themen</vt:lpstr>
      <vt:lpstr>Definition</vt:lpstr>
      <vt:lpstr>Unterschiede zwischen RelDB´s und Graphen</vt:lpstr>
      <vt:lpstr>Unterschiede zwischen RelDB´s und Graphen</vt:lpstr>
      <vt:lpstr>Unterschiede zwischen RelDB´s und Graphen</vt:lpstr>
      <vt:lpstr>PowerPoint-Präsentation</vt:lpstr>
      <vt:lpstr>Überlegungen zum Objektmodell</vt:lpstr>
      <vt:lpstr>Überlegungen zum Objektmodell</vt:lpstr>
      <vt:lpstr>Überlegungen zum Objektmodell</vt:lpstr>
      <vt:lpstr>Überlegungen zum Objektmodell</vt:lpstr>
      <vt:lpstr>Bidirektionalitäten und N/M</vt:lpstr>
      <vt:lpstr>PowerPoint-Präsentation</vt:lpstr>
      <vt:lpstr>Umgang mit Redundanzen / Versionen</vt:lpstr>
      <vt:lpstr>Klonen von Entities – Art der Copy</vt:lpstr>
      <vt:lpstr>Klonen von Entities – Architektur</vt:lpstr>
      <vt:lpstr>PowerPoint-Präsentation</vt:lpstr>
      <vt:lpstr>Umgang mit Redundanzen - Versioning</vt:lpstr>
      <vt:lpstr>Umgang mit Redundanzen - Versioning</vt:lpstr>
      <vt:lpstr>PowerPoint-Präsentation</vt:lpstr>
      <vt:lpstr>Lazy References / Speicherbedarf</vt:lpstr>
      <vt:lpstr>Lazy References / Speicherbedarf</vt:lpstr>
      <vt:lpstr>Lazy References / Speicherbedarf</vt:lpstr>
      <vt:lpstr>Lazy References / Speicherbedarf</vt:lpstr>
      <vt:lpstr>Lazy References / Speicherbedarf</vt:lpstr>
      <vt:lpstr>Lazy References / Speicherbedarf</vt:lpstr>
      <vt:lpstr>Streams</vt:lpstr>
      <vt:lpstr>Streams</vt:lpstr>
      <vt:lpstr>Streams</vt:lpstr>
      <vt:lpstr>Streams</vt:lpstr>
      <vt:lpstr>Streams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Stiegler</dc:creator>
  <cp:lastModifiedBy>Christian Kümmel</cp:lastModifiedBy>
  <cp:revision>69</cp:revision>
  <dcterms:created xsi:type="dcterms:W3CDTF">2018-10-01T15:23:49Z</dcterms:created>
  <dcterms:modified xsi:type="dcterms:W3CDTF">2021-04-26T13:11:48Z</dcterms:modified>
</cp:coreProperties>
</file>