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42" r:id="rId2"/>
    <p:sldId id="467" r:id="rId3"/>
    <p:sldId id="544" r:id="rId4"/>
    <p:sldId id="545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4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026055D0-3C36-4B53-BD0C-74A0CBE842FA}">
          <p14:sldIdLst>
            <p14:sldId id="542"/>
            <p14:sldId id="467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0099CC"/>
    <a:srgbClr val="E21A1F"/>
    <a:srgbClr val="B72221"/>
    <a:srgbClr val="E0952F"/>
    <a:srgbClr val="F7941E"/>
    <a:srgbClr val="150F42"/>
    <a:srgbClr val="F6F6F6"/>
    <a:srgbClr val="DC912B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7824F-9C53-4CFD-9BE0-A21964207E39}" v="69" dt="2021-04-27T10:56:40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6" autoAdjust="0"/>
    <p:restoredTop sz="93844" autoAdjust="0"/>
  </p:normalViewPr>
  <p:slideViewPr>
    <p:cSldViewPr snapToGrid="0">
      <p:cViewPr varScale="1">
        <p:scale>
          <a:sx n="154" d="100"/>
          <a:sy n="154" d="100"/>
        </p:scale>
        <p:origin x="400" y="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Kümmel" userId="e97da293-37b5-4b33-a9de-e1f275b4838c" providerId="ADAL" clId="{DE97824F-9C53-4CFD-9BE0-A21964207E39}"/>
    <pc:docChg chg="undo custSel addSld delSld modSld modSection">
      <pc:chgData name="Christian Kümmel" userId="e97da293-37b5-4b33-a9de-e1f275b4838c" providerId="ADAL" clId="{DE97824F-9C53-4CFD-9BE0-A21964207E39}" dt="2021-04-27T10:58:11.324" v="4282" actId="207"/>
      <pc:docMkLst>
        <pc:docMk/>
      </pc:docMkLst>
      <pc:sldChg chg="modSp mod">
        <pc:chgData name="Christian Kümmel" userId="e97da293-37b5-4b33-a9de-e1f275b4838c" providerId="ADAL" clId="{DE97824F-9C53-4CFD-9BE0-A21964207E39}" dt="2021-04-27T10:26:25.522" v="3646" actId="14100"/>
        <pc:sldMkLst>
          <pc:docMk/>
          <pc:sldMk cId="1494663816" sldId="467"/>
        </pc:sldMkLst>
        <pc:spChg chg="mod">
          <ac:chgData name="Christian Kümmel" userId="e97da293-37b5-4b33-a9de-e1f275b4838c" providerId="ADAL" clId="{DE97824F-9C53-4CFD-9BE0-A21964207E39}" dt="2021-04-27T07:54:41.182" v="294" actId="20577"/>
          <ac:spMkLst>
            <pc:docMk/>
            <pc:sldMk cId="1494663816" sldId="467"/>
            <ac:spMk id="2" creationId="{675C8AA7-BE15-484F-A890-857EE579F533}"/>
          </ac:spMkLst>
        </pc:spChg>
        <pc:spChg chg="mod">
          <ac:chgData name="Christian Kümmel" userId="e97da293-37b5-4b33-a9de-e1f275b4838c" providerId="ADAL" clId="{DE97824F-9C53-4CFD-9BE0-A21964207E39}" dt="2021-04-27T10:26:25.522" v="3646" actId="14100"/>
          <ac:spMkLst>
            <pc:docMk/>
            <pc:sldMk cId="1494663816" sldId="467"/>
            <ac:spMk id="3" creationId="{BFC8E714-A41D-4FE4-903F-B24CEF67997C}"/>
          </ac:spMkLst>
        </pc:spChg>
      </pc:sldChg>
      <pc:sldChg chg="del">
        <pc:chgData name="Christian Kümmel" userId="e97da293-37b5-4b33-a9de-e1f275b4838c" providerId="ADAL" clId="{DE97824F-9C53-4CFD-9BE0-A21964207E39}" dt="2021-04-27T08:44:35.104" v="1991" actId="47"/>
        <pc:sldMkLst>
          <pc:docMk/>
          <pc:sldMk cId="844447658" sldId="468"/>
        </pc:sldMkLst>
      </pc:sldChg>
      <pc:sldChg chg="del">
        <pc:chgData name="Christian Kümmel" userId="e97da293-37b5-4b33-a9de-e1f275b4838c" providerId="ADAL" clId="{DE97824F-9C53-4CFD-9BE0-A21964207E39}" dt="2021-04-27T08:44:38.671" v="1992" actId="47"/>
        <pc:sldMkLst>
          <pc:docMk/>
          <pc:sldMk cId="4015974459" sldId="469"/>
        </pc:sldMkLst>
      </pc:sldChg>
      <pc:sldChg chg="del">
        <pc:chgData name="Christian Kümmel" userId="e97da293-37b5-4b33-a9de-e1f275b4838c" providerId="ADAL" clId="{DE97824F-9C53-4CFD-9BE0-A21964207E39}" dt="2021-04-27T07:45:02.931" v="51" actId="47"/>
        <pc:sldMkLst>
          <pc:docMk/>
          <pc:sldMk cId="1723919025" sldId="470"/>
        </pc:sldMkLst>
      </pc:sldChg>
      <pc:sldChg chg="del">
        <pc:chgData name="Christian Kümmel" userId="e97da293-37b5-4b33-a9de-e1f275b4838c" providerId="ADAL" clId="{DE97824F-9C53-4CFD-9BE0-A21964207E39}" dt="2021-04-27T08:44:31.285" v="1990" actId="47"/>
        <pc:sldMkLst>
          <pc:docMk/>
          <pc:sldMk cId="3006457209" sldId="471"/>
        </pc:sldMkLst>
      </pc:sldChg>
      <pc:sldChg chg="del">
        <pc:chgData name="Christian Kümmel" userId="e97da293-37b5-4b33-a9de-e1f275b4838c" providerId="ADAL" clId="{DE97824F-9C53-4CFD-9BE0-A21964207E39}" dt="2021-04-27T09:34:32.233" v="3595" actId="47"/>
        <pc:sldMkLst>
          <pc:docMk/>
          <pc:sldMk cId="128546138" sldId="472"/>
        </pc:sldMkLst>
      </pc:sldChg>
      <pc:sldChg chg="del">
        <pc:chgData name="Christian Kümmel" userId="e97da293-37b5-4b33-a9de-e1f275b4838c" providerId="ADAL" clId="{DE97824F-9C53-4CFD-9BE0-A21964207E39}" dt="2021-04-27T09:34:32.233" v="3595" actId="47"/>
        <pc:sldMkLst>
          <pc:docMk/>
          <pc:sldMk cId="1473126465" sldId="473"/>
        </pc:sldMkLst>
      </pc:sldChg>
      <pc:sldChg chg="del">
        <pc:chgData name="Christian Kümmel" userId="e97da293-37b5-4b33-a9de-e1f275b4838c" providerId="ADAL" clId="{DE97824F-9C53-4CFD-9BE0-A21964207E39}" dt="2021-04-27T09:34:32.233" v="3595" actId="47"/>
        <pc:sldMkLst>
          <pc:docMk/>
          <pc:sldMk cId="2780913329" sldId="474"/>
        </pc:sldMkLst>
      </pc:sldChg>
      <pc:sldChg chg="del">
        <pc:chgData name="Christian Kümmel" userId="e97da293-37b5-4b33-a9de-e1f275b4838c" providerId="ADAL" clId="{DE97824F-9C53-4CFD-9BE0-A21964207E39}" dt="2021-04-27T09:34:32.233" v="3595" actId="47"/>
        <pc:sldMkLst>
          <pc:docMk/>
          <pc:sldMk cId="1014144707" sldId="475"/>
        </pc:sldMkLst>
      </pc:sldChg>
      <pc:sldChg chg="del">
        <pc:chgData name="Christian Kümmel" userId="e97da293-37b5-4b33-a9de-e1f275b4838c" providerId="ADAL" clId="{DE97824F-9C53-4CFD-9BE0-A21964207E39}" dt="2021-04-27T09:34:32.233" v="3595" actId="47"/>
        <pc:sldMkLst>
          <pc:docMk/>
          <pc:sldMk cId="1026905721" sldId="476"/>
        </pc:sldMkLst>
      </pc:sldChg>
      <pc:sldChg chg="del">
        <pc:chgData name="Christian Kümmel" userId="e97da293-37b5-4b33-a9de-e1f275b4838c" providerId="ADAL" clId="{DE97824F-9C53-4CFD-9BE0-A21964207E39}" dt="2021-04-27T09:34:47.847" v="3596" actId="47"/>
        <pc:sldMkLst>
          <pc:docMk/>
          <pc:sldMk cId="1942963176" sldId="477"/>
        </pc:sldMkLst>
      </pc:sldChg>
      <pc:sldChg chg="del">
        <pc:chgData name="Christian Kümmel" userId="e97da293-37b5-4b33-a9de-e1f275b4838c" providerId="ADAL" clId="{DE97824F-9C53-4CFD-9BE0-A21964207E39}" dt="2021-04-27T09:34:47.847" v="3596" actId="47"/>
        <pc:sldMkLst>
          <pc:docMk/>
          <pc:sldMk cId="419452419" sldId="478"/>
        </pc:sldMkLst>
      </pc:sldChg>
      <pc:sldChg chg="del">
        <pc:chgData name="Christian Kümmel" userId="e97da293-37b5-4b33-a9de-e1f275b4838c" providerId="ADAL" clId="{DE97824F-9C53-4CFD-9BE0-A21964207E39}" dt="2021-04-27T09:34:47.847" v="3596" actId="47"/>
        <pc:sldMkLst>
          <pc:docMk/>
          <pc:sldMk cId="1399468322" sldId="479"/>
        </pc:sldMkLst>
      </pc:sldChg>
      <pc:sldChg chg="del">
        <pc:chgData name="Christian Kümmel" userId="e97da293-37b5-4b33-a9de-e1f275b4838c" providerId="ADAL" clId="{DE97824F-9C53-4CFD-9BE0-A21964207E39}" dt="2021-04-27T09:34:47.847" v="3596" actId="47"/>
        <pc:sldMkLst>
          <pc:docMk/>
          <pc:sldMk cId="1543971129" sldId="480"/>
        </pc:sldMkLst>
      </pc:sldChg>
      <pc:sldChg chg="del">
        <pc:chgData name="Christian Kümmel" userId="e97da293-37b5-4b33-a9de-e1f275b4838c" providerId="ADAL" clId="{DE97824F-9C53-4CFD-9BE0-A21964207E39}" dt="2021-04-27T09:34:47.847" v="3596" actId="47"/>
        <pc:sldMkLst>
          <pc:docMk/>
          <pc:sldMk cId="2434487218" sldId="481"/>
        </pc:sldMkLst>
      </pc:sldChg>
      <pc:sldChg chg="del">
        <pc:chgData name="Christian Kümmel" userId="e97da293-37b5-4b33-a9de-e1f275b4838c" providerId="ADAL" clId="{DE97824F-9C53-4CFD-9BE0-A21964207E39}" dt="2021-04-27T09:34:47.847" v="3596" actId="47"/>
        <pc:sldMkLst>
          <pc:docMk/>
          <pc:sldMk cId="3137402215" sldId="482"/>
        </pc:sldMkLst>
      </pc:sldChg>
      <pc:sldChg chg="del">
        <pc:chgData name="Christian Kümmel" userId="e97da293-37b5-4b33-a9de-e1f275b4838c" providerId="ADAL" clId="{DE97824F-9C53-4CFD-9BE0-A21964207E39}" dt="2021-04-27T09:34:47.847" v="3596" actId="47"/>
        <pc:sldMkLst>
          <pc:docMk/>
          <pc:sldMk cId="2588271683" sldId="483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3813363923" sldId="484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1776423700" sldId="485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55834966" sldId="486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3731473692" sldId="487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4025751675" sldId="488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3768469931" sldId="489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3453535154" sldId="490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2649999547" sldId="491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1443675957" sldId="492"/>
        </pc:sldMkLst>
      </pc:sldChg>
      <pc:sldChg chg="del">
        <pc:chgData name="Christian Kümmel" userId="e97da293-37b5-4b33-a9de-e1f275b4838c" providerId="ADAL" clId="{DE97824F-9C53-4CFD-9BE0-A21964207E39}" dt="2021-04-27T10:48:13.740" v="4211" actId="47"/>
        <pc:sldMkLst>
          <pc:docMk/>
          <pc:sldMk cId="3402387848" sldId="493"/>
        </pc:sldMkLst>
      </pc:sldChg>
      <pc:sldChg chg="del">
        <pc:chgData name="Christian Kümmel" userId="e97da293-37b5-4b33-a9de-e1f275b4838c" providerId="ADAL" clId="{DE97824F-9C53-4CFD-9BE0-A21964207E39}" dt="2021-04-27T09:34:23.430" v="3594" actId="47"/>
        <pc:sldMkLst>
          <pc:docMk/>
          <pc:sldMk cId="2127969385" sldId="494"/>
        </pc:sldMkLst>
      </pc:sldChg>
      <pc:sldChg chg="del">
        <pc:chgData name="Christian Kümmel" userId="e97da293-37b5-4b33-a9de-e1f275b4838c" providerId="ADAL" clId="{DE97824F-9C53-4CFD-9BE0-A21964207E39}" dt="2021-04-27T09:34:47.847" v="3596" actId="47"/>
        <pc:sldMkLst>
          <pc:docMk/>
          <pc:sldMk cId="1854126494" sldId="495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581765805" sldId="497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655761776" sldId="498"/>
        </pc:sldMkLst>
      </pc:sldChg>
      <pc:sldChg chg="delSp modSp mod">
        <pc:chgData name="Christian Kümmel" userId="e97da293-37b5-4b33-a9de-e1f275b4838c" providerId="ADAL" clId="{DE97824F-9C53-4CFD-9BE0-A21964207E39}" dt="2021-04-27T10:58:11.324" v="4282" actId="207"/>
        <pc:sldMkLst>
          <pc:docMk/>
          <pc:sldMk cId="1637313888" sldId="542"/>
        </pc:sldMkLst>
        <pc:spChg chg="mod">
          <ac:chgData name="Christian Kümmel" userId="e97da293-37b5-4b33-a9de-e1f275b4838c" providerId="ADAL" clId="{DE97824F-9C53-4CFD-9BE0-A21964207E39}" dt="2021-04-27T10:58:11.324" v="4282" actId="207"/>
          <ac:spMkLst>
            <pc:docMk/>
            <pc:sldMk cId="1637313888" sldId="542"/>
            <ac:spMk id="11" creationId="{6F7E921D-DCAE-4200-AEBB-E7C6B4FD13F3}"/>
          </ac:spMkLst>
        </pc:spChg>
        <pc:spChg chg="del">
          <ac:chgData name="Christian Kümmel" userId="e97da293-37b5-4b33-a9de-e1f275b4838c" providerId="ADAL" clId="{DE97824F-9C53-4CFD-9BE0-A21964207E39}" dt="2021-04-27T10:57:59.138" v="4280" actId="478"/>
          <ac:spMkLst>
            <pc:docMk/>
            <pc:sldMk cId="1637313888" sldId="542"/>
            <ac:spMk id="22" creationId="{8249DAD7-C54B-4032-B95F-7F7C58AFF310}"/>
          </ac:spMkLst>
        </pc:spChg>
        <pc:picChg chg="del">
          <ac:chgData name="Christian Kümmel" userId="e97da293-37b5-4b33-a9de-e1f275b4838c" providerId="ADAL" clId="{DE97824F-9C53-4CFD-9BE0-A21964207E39}" dt="2021-04-27T10:58:00.146" v="4281" actId="478"/>
          <ac:picMkLst>
            <pc:docMk/>
            <pc:sldMk cId="1637313888" sldId="542"/>
            <ac:picMk id="4" creationId="{F478EB31-CFC0-4823-BF7C-C733BDCCC459}"/>
          </ac:picMkLst>
        </pc:picChg>
      </pc:sldChg>
      <pc:sldChg chg="del">
        <pc:chgData name="Christian Kümmel" userId="e97da293-37b5-4b33-a9de-e1f275b4838c" providerId="ADAL" clId="{DE97824F-9C53-4CFD-9BE0-A21964207E39}" dt="2021-04-27T08:44:42.592" v="1993" actId="47"/>
        <pc:sldMkLst>
          <pc:docMk/>
          <pc:sldMk cId="1988763737" sldId="543"/>
        </pc:sldMkLst>
      </pc:sldChg>
      <pc:sldChg chg="addSp modSp new mod">
        <pc:chgData name="Christian Kümmel" userId="e97da293-37b5-4b33-a9de-e1f275b4838c" providerId="ADAL" clId="{DE97824F-9C53-4CFD-9BE0-A21964207E39}" dt="2021-04-27T10:56:11.365" v="4226" actId="6549"/>
        <pc:sldMkLst>
          <pc:docMk/>
          <pc:sldMk cId="2928007253" sldId="544"/>
        </pc:sldMkLst>
        <pc:spChg chg="mod">
          <ac:chgData name="Christian Kümmel" userId="e97da293-37b5-4b33-a9de-e1f275b4838c" providerId="ADAL" clId="{DE97824F-9C53-4CFD-9BE0-A21964207E39}" dt="2021-04-27T08:00:39.229" v="623" actId="20577"/>
          <ac:spMkLst>
            <pc:docMk/>
            <pc:sldMk cId="2928007253" sldId="544"/>
            <ac:spMk id="2" creationId="{DB297A81-FAFD-44E0-8761-581618953978}"/>
          </ac:spMkLst>
        </pc:spChg>
        <pc:spChg chg="mod">
          <ac:chgData name="Christian Kümmel" userId="e97da293-37b5-4b33-a9de-e1f275b4838c" providerId="ADAL" clId="{DE97824F-9C53-4CFD-9BE0-A21964207E39}" dt="2021-04-27T10:56:11.365" v="4226" actId="6549"/>
          <ac:spMkLst>
            <pc:docMk/>
            <pc:sldMk cId="2928007253" sldId="544"/>
            <ac:spMk id="3" creationId="{E77E4531-1D20-4B9C-936A-1B69C45EDFBC}"/>
          </ac:spMkLst>
        </pc:spChg>
        <pc:spChg chg="add mod">
          <ac:chgData name="Christian Kümmel" userId="e97da293-37b5-4b33-a9de-e1f275b4838c" providerId="ADAL" clId="{DE97824F-9C53-4CFD-9BE0-A21964207E39}" dt="2021-04-27T08:13:19.170" v="1447" actId="20577"/>
          <ac:spMkLst>
            <pc:docMk/>
            <pc:sldMk cId="2928007253" sldId="544"/>
            <ac:spMk id="4" creationId="{64BFAF31-E91D-448E-963A-75FB47AAA08E}"/>
          </ac:spMkLst>
        </pc:spChg>
      </pc:sldChg>
      <pc:sldChg chg="addSp delSp modSp new mod">
        <pc:chgData name="Christian Kümmel" userId="e97da293-37b5-4b33-a9de-e1f275b4838c" providerId="ADAL" clId="{DE97824F-9C53-4CFD-9BE0-A21964207E39}" dt="2021-04-27T08:36:12.435" v="1882"/>
        <pc:sldMkLst>
          <pc:docMk/>
          <pc:sldMk cId="1706185104" sldId="545"/>
        </pc:sldMkLst>
        <pc:spChg chg="mod">
          <ac:chgData name="Christian Kümmel" userId="e97da293-37b5-4b33-a9de-e1f275b4838c" providerId="ADAL" clId="{DE97824F-9C53-4CFD-9BE0-A21964207E39}" dt="2021-04-27T08:36:12.435" v="1882"/>
          <ac:spMkLst>
            <pc:docMk/>
            <pc:sldMk cId="1706185104" sldId="545"/>
            <ac:spMk id="2" creationId="{80BDC8CC-810E-43F8-A648-A023013C3528}"/>
          </ac:spMkLst>
        </pc:spChg>
        <pc:spChg chg="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3" creationId="{5FE0F96F-5DB5-406C-A441-7D1747E39B03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4" creationId="{AA6992CB-9B12-44CD-BF9C-BAA89490B3CB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5" creationId="{404D41ED-25A7-4764-9F03-E8C995FE693F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6" creationId="{18AFDA64-26BA-4070-BCA3-62517A407F23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7" creationId="{EAE3AC5A-DC32-4DF6-B030-4B908AFF241B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8" creationId="{6B9427CF-7757-463F-A4BD-6747212FB028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9" creationId="{983CAC37-E0C2-4512-80D4-326625BACE9E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10" creationId="{645667B0-BAD5-4DBA-A1C6-5398333F90CD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11" creationId="{12D9836D-E654-4E6F-8D56-48397C8837B4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12" creationId="{1835C0A0-6B9D-4B93-9281-1B8740143CFB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13" creationId="{78BFDAC1-C9CB-4195-B1FC-B687851DADF9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14" creationId="{856AA166-579C-435E-8605-4BC18D6A22AA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15" creationId="{7C7C86CA-1BE5-4A88-91B4-E47B2F0E266A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16" creationId="{64E7C3C9-448D-427D-9ABD-3BEFDD4713E2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53" creationId="{A80D9704-2E66-4DA3-ABD1-A88FD466BBBF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57" creationId="{35F15F70-0B4F-4F6A-9B85-7BDEC9DE535D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58" creationId="{476AEA3F-6EB3-4E85-A700-F3362B031C24}"/>
          </ac:spMkLst>
        </pc:spChg>
        <pc:spChg chg="add mod">
          <ac:chgData name="Christian Kümmel" userId="e97da293-37b5-4b33-a9de-e1f275b4838c" providerId="ADAL" clId="{DE97824F-9C53-4CFD-9BE0-A21964207E39}" dt="2021-04-27T08:34:38.997" v="1844" actId="20577"/>
          <ac:spMkLst>
            <pc:docMk/>
            <pc:sldMk cId="1706185104" sldId="545"/>
            <ac:spMk id="66" creationId="{E450A4FF-1979-4E99-B595-33B25D634C91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69" creationId="{1A1E3D07-0662-4B50-89ED-B4696CF84DCF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70" creationId="{B72D994B-EC06-4BFA-90E0-46DA172259DA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71" creationId="{7F45BD74-6B91-4D77-A4EB-DD4787680EF2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72" creationId="{23EB61E3-4345-41F1-8A72-14DB696D36F4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73" creationId="{4D7D0182-3A08-44C3-80CE-C65D2907FB5F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74" creationId="{9EB1C545-1FD6-41C5-85C6-3B6E33F3A910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75" creationId="{A0EC049B-B005-461D-A970-B54031A341D6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76" creationId="{E6B5D141-1546-48B2-8205-193D90A1EF33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77" creationId="{E276E7F9-F4E7-4030-9ED5-37E1D99FD7DA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78" creationId="{F5A53F22-53C2-4566-9B4C-364900E70460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79" creationId="{F51C595C-8CA1-4471-8163-354278C356BA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80" creationId="{F268B3AC-4EA2-4EE9-B71F-56B96ECDB839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81" creationId="{2A50E5B8-7721-457D-993B-3935719769B5}"/>
          </ac:spMkLst>
        </pc:spChg>
        <pc:spChg chg="add mod">
          <ac:chgData name="Christian Kümmel" userId="e97da293-37b5-4b33-a9de-e1f275b4838c" providerId="ADAL" clId="{DE97824F-9C53-4CFD-9BE0-A21964207E39}" dt="2021-04-27T08:35:19.046" v="1876" actId="1076"/>
          <ac:spMkLst>
            <pc:docMk/>
            <pc:sldMk cId="1706185104" sldId="545"/>
            <ac:spMk id="91" creationId="{A258AAB4-5D42-4439-BF1F-AEBAA74D57EF}"/>
          </ac:spMkLst>
        </pc:spChg>
        <pc:spChg chg="add mod">
          <ac:chgData name="Christian Kümmel" userId="e97da293-37b5-4b33-a9de-e1f275b4838c" providerId="ADAL" clId="{DE97824F-9C53-4CFD-9BE0-A21964207E39}" dt="2021-04-27T08:35:19.046" v="1876" actId="1076"/>
          <ac:spMkLst>
            <pc:docMk/>
            <pc:sldMk cId="1706185104" sldId="545"/>
            <ac:spMk id="92" creationId="{2F13E666-0A2B-40A6-895A-2856745BEC1C}"/>
          </ac:spMkLst>
        </pc:spChg>
        <pc:spChg chg="add mod">
          <ac:chgData name="Christian Kümmel" userId="e97da293-37b5-4b33-a9de-e1f275b4838c" providerId="ADAL" clId="{DE97824F-9C53-4CFD-9BE0-A21964207E39}" dt="2021-04-27T08:35:49.902" v="1879" actId="1076"/>
          <ac:spMkLst>
            <pc:docMk/>
            <pc:sldMk cId="1706185104" sldId="545"/>
            <ac:spMk id="93" creationId="{CD6E689B-2C47-42DB-8971-979E5E080851}"/>
          </ac:spMkLst>
        </pc:spChg>
        <pc:spChg chg="add mod">
          <ac:chgData name="Christian Kümmel" userId="e97da293-37b5-4b33-a9de-e1f275b4838c" providerId="ADAL" clId="{DE97824F-9C53-4CFD-9BE0-A21964207E39}" dt="2021-04-27T08:35:55.554" v="1881" actId="1076"/>
          <ac:spMkLst>
            <pc:docMk/>
            <pc:sldMk cId="1706185104" sldId="545"/>
            <ac:spMk id="94" creationId="{D2E90515-0F9F-42E1-9D8B-EA9395DA80A3}"/>
          </ac:spMkLst>
        </pc:spChg>
        <pc:grpChg chg="add mod">
          <ac:chgData name="Christian Kümmel" userId="e97da293-37b5-4b33-a9de-e1f275b4838c" providerId="ADAL" clId="{DE97824F-9C53-4CFD-9BE0-A21964207E39}" dt="2021-04-27T08:30:26.071" v="1767" actId="1076"/>
          <ac:grpSpMkLst>
            <pc:docMk/>
            <pc:sldMk cId="1706185104" sldId="545"/>
            <ac:grpSpMk id="54" creationId="{A8346F6C-83E8-4FE5-B2FF-C030C503123D}"/>
          </ac:grpSpMkLst>
        </pc:grpChg>
        <pc:grpChg chg="add mod">
          <ac:chgData name="Christian Kümmel" userId="e97da293-37b5-4b33-a9de-e1f275b4838c" providerId="ADAL" clId="{DE97824F-9C53-4CFD-9BE0-A21964207E39}" dt="2021-04-27T08:34:33.370" v="1842" actId="1076"/>
          <ac:grpSpMkLst>
            <pc:docMk/>
            <pc:sldMk cId="1706185104" sldId="545"/>
            <ac:grpSpMk id="67" creationId="{FA60CD40-4228-45F5-81B7-01728A4F9A73}"/>
          </ac:grpSpMkLst>
        </pc:grpChg>
        <pc:grpChg chg="add mod">
          <ac:chgData name="Christian Kümmel" userId="e97da293-37b5-4b33-a9de-e1f275b4838c" providerId="ADAL" clId="{DE97824F-9C53-4CFD-9BE0-A21964207E39}" dt="2021-04-27T08:35:24.952" v="1877" actId="1076"/>
          <ac:grpSpMkLst>
            <pc:docMk/>
            <pc:sldMk cId="1706185104" sldId="545"/>
            <ac:grpSpMk id="68" creationId="{30FE844B-E2E8-4B37-8014-781E09EA1366}"/>
          </ac:grpSpMkLst>
        </pc:grpChg>
        <pc:picChg chg="add del mod">
          <ac:chgData name="Christian Kümmel" userId="e97da293-37b5-4b33-a9de-e1f275b4838c" providerId="ADAL" clId="{DE97824F-9C53-4CFD-9BE0-A21964207E39}" dt="2021-04-27T08:23:25.793" v="1636" actId="478"/>
          <ac:picMkLst>
            <pc:docMk/>
            <pc:sldMk cId="1706185104" sldId="545"/>
            <ac:picMk id="18" creationId="{B8C277D7-B995-498D-9C0D-B299518ECD71}"/>
          </ac:picMkLst>
        </pc:picChg>
        <pc:picChg chg="add mod">
          <ac:chgData name="Christian Kümmel" userId="e97da293-37b5-4b33-a9de-e1f275b4838c" providerId="ADAL" clId="{DE97824F-9C53-4CFD-9BE0-A21964207E39}" dt="2021-04-27T08:30:26.071" v="1767" actId="1076"/>
          <ac:picMkLst>
            <pc:docMk/>
            <pc:sldMk cId="1706185104" sldId="545"/>
            <ac:picMk id="56" creationId="{91B679A3-8B29-4C54-ACEE-E76FBF84F9DA}"/>
          </ac:picMkLst>
        </pc:picChg>
        <pc:picChg chg="add del mod">
          <ac:chgData name="Christian Kümmel" userId="e97da293-37b5-4b33-a9de-e1f275b4838c" providerId="ADAL" clId="{DE97824F-9C53-4CFD-9BE0-A21964207E39}" dt="2021-04-27T08:29:20.422" v="1738" actId="478"/>
          <ac:picMkLst>
            <pc:docMk/>
            <pc:sldMk cId="1706185104" sldId="545"/>
            <ac:picMk id="59" creationId="{5192A31A-B306-48F8-811B-06CCE6419E11}"/>
          </ac:picMkLst>
        </pc:picChg>
        <pc:picChg chg="add del mod">
          <ac:chgData name="Christian Kümmel" userId="e97da293-37b5-4b33-a9de-e1f275b4838c" providerId="ADAL" clId="{DE97824F-9C53-4CFD-9BE0-A21964207E39}" dt="2021-04-27T08:29:19.862" v="1737" actId="478"/>
          <ac:picMkLst>
            <pc:docMk/>
            <pc:sldMk cId="1706185104" sldId="545"/>
            <ac:picMk id="60" creationId="{74CCADFC-326E-41E7-AACC-21B5C72694FA}"/>
          </ac:picMkLst>
        </pc:picChg>
        <pc:picChg chg="add mod">
          <ac:chgData name="Christian Kümmel" userId="e97da293-37b5-4b33-a9de-e1f275b4838c" providerId="ADAL" clId="{DE97824F-9C53-4CFD-9BE0-A21964207E39}" dt="2021-04-27T08:30:26.071" v="1767" actId="1076"/>
          <ac:picMkLst>
            <pc:docMk/>
            <pc:sldMk cId="1706185104" sldId="545"/>
            <ac:picMk id="61" creationId="{38FC15C4-967C-46BE-B1EF-67E858EB885B}"/>
          </ac:picMkLst>
        </pc:picChg>
        <pc:picChg chg="add mod">
          <ac:chgData name="Christian Kümmel" userId="e97da293-37b5-4b33-a9de-e1f275b4838c" providerId="ADAL" clId="{DE97824F-9C53-4CFD-9BE0-A21964207E39}" dt="2021-04-27T08:30:26.071" v="1767" actId="1076"/>
          <ac:picMkLst>
            <pc:docMk/>
            <pc:sldMk cId="1706185104" sldId="545"/>
            <ac:picMk id="62" creationId="{CC54FA72-C9C8-41FC-AA37-012E21439029}"/>
          </ac:picMkLst>
        </pc:picChg>
        <pc:picChg chg="add del mod">
          <ac:chgData name="Christian Kümmel" userId="e97da293-37b5-4b33-a9de-e1f275b4838c" providerId="ADAL" clId="{DE97824F-9C53-4CFD-9BE0-A21964207E39}" dt="2021-04-27T08:29:21.046" v="1739" actId="478"/>
          <ac:picMkLst>
            <pc:docMk/>
            <pc:sldMk cId="1706185104" sldId="545"/>
            <ac:picMk id="63" creationId="{C1F4937A-6310-433E-9831-D41EE38B14E4}"/>
          </ac:picMkLst>
        </pc:picChg>
        <pc:picChg chg="add mod">
          <ac:chgData name="Christian Kümmel" userId="e97da293-37b5-4b33-a9de-e1f275b4838c" providerId="ADAL" clId="{DE97824F-9C53-4CFD-9BE0-A21964207E39}" dt="2021-04-27T08:30:26.071" v="1767" actId="1076"/>
          <ac:picMkLst>
            <pc:docMk/>
            <pc:sldMk cId="1706185104" sldId="545"/>
            <ac:picMk id="64" creationId="{DCE3243F-5AF2-46F4-BB3A-F048A1DC582B}"/>
          </ac:picMkLst>
        </pc:picChg>
        <pc:picChg chg="add mod">
          <ac:chgData name="Christian Kümmel" userId="e97da293-37b5-4b33-a9de-e1f275b4838c" providerId="ADAL" clId="{DE97824F-9C53-4CFD-9BE0-A21964207E39}" dt="2021-04-27T08:34:30.923" v="1841" actId="164"/>
          <ac:picMkLst>
            <pc:docMk/>
            <pc:sldMk cId="1706185104" sldId="545"/>
            <ac:picMk id="65" creationId="{4E1B61B6-0ED2-45D6-9E74-147EDEFA392C}"/>
          </ac:picMkLst>
        </pc:picChg>
        <pc:cxnChg chg="add mod">
          <ac:chgData name="Christian Kümmel" userId="e97da293-37b5-4b33-a9de-e1f275b4838c" providerId="ADAL" clId="{DE97824F-9C53-4CFD-9BE0-A21964207E39}" dt="2021-04-27T08:27:44.956" v="1699" actId="164"/>
          <ac:cxnSpMkLst>
            <pc:docMk/>
            <pc:sldMk cId="1706185104" sldId="545"/>
            <ac:cxnSpMk id="20" creationId="{84E47CAD-7099-43AC-91FC-C806ABAD3B7A}"/>
          </ac:cxnSpMkLst>
        </pc:cxnChg>
        <pc:cxnChg chg="add mod">
          <ac:chgData name="Christian Kümmel" userId="e97da293-37b5-4b33-a9de-e1f275b4838c" providerId="ADAL" clId="{DE97824F-9C53-4CFD-9BE0-A21964207E39}" dt="2021-04-27T08:27:44.956" v="1699" actId="164"/>
          <ac:cxnSpMkLst>
            <pc:docMk/>
            <pc:sldMk cId="1706185104" sldId="545"/>
            <ac:cxnSpMk id="23" creationId="{0D3D6406-6E03-46C9-ADD6-0EF94904909A}"/>
          </ac:cxnSpMkLst>
        </pc:cxnChg>
        <pc:cxnChg chg="add mod">
          <ac:chgData name="Christian Kümmel" userId="e97da293-37b5-4b33-a9de-e1f275b4838c" providerId="ADAL" clId="{DE97824F-9C53-4CFD-9BE0-A21964207E39}" dt="2021-04-27T08:27:44.956" v="1699" actId="164"/>
          <ac:cxnSpMkLst>
            <pc:docMk/>
            <pc:sldMk cId="1706185104" sldId="545"/>
            <ac:cxnSpMk id="26" creationId="{83A30DC2-0923-4F86-AF72-FBFA069A9286}"/>
          </ac:cxnSpMkLst>
        </pc:cxnChg>
        <pc:cxnChg chg="add mod">
          <ac:chgData name="Christian Kümmel" userId="e97da293-37b5-4b33-a9de-e1f275b4838c" providerId="ADAL" clId="{DE97824F-9C53-4CFD-9BE0-A21964207E39}" dt="2021-04-27T08:27:44.956" v="1699" actId="164"/>
          <ac:cxnSpMkLst>
            <pc:docMk/>
            <pc:sldMk cId="1706185104" sldId="545"/>
            <ac:cxnSpMk id="30" creationId="{3988AFAC-E9D9-41F2-A6D9-5F06C7F9643C}"/>
          </ac:cxnSpMkLst>
        </pc:cxnChg>
        <pc:cxnChg chg="add mod">
          <ac:chgData name="Christian Kümmel" userId="e97da293-37b5-4b33-a9de-e1f275b4838c" providerId="ADAL" clId="{DE97824F-9C53-4CFD-9BE0-A21964207E39}" dt="2021-04-27T08:27:44.956" v="1699" actId="164"/>
          <ac:cxnSpMkLst>
            <pc:docMk/>
            <pc:sldMk cId="1706185104" sldId="545"/>
            <ac:cxnSpMk id="35" creationId="{21F3DDB7-7455-450B-A81C-E43CCBBE3773}"/>
          </ac:cxnSpMkLst>
        </pc:cxnChg>
        <pc:cxnChg chg="add mod">
          <ac:chgData name="Christian Kümmel" userId="e97da293-37b5-4b33-a9de-e1f275b4838c" providerId="ADAL" clId="{DE97824F-9C53-4CFD-9BE0-A21964207E39}" dt="2021-04-27T08:27:44.956" v="1699" actId="164"/>
          <ac:cxnSpMkLst>
            <pc:docMk/>
            <pc:sldMk cId="1706185104" sldId="545"/>
            <ac:cxnSpMk id="38" creationId="{9B4EE488-8E93-4D8C-B2A8-EB17C2A798A4}"/>
          </ac:cxnSpMkLst>
        </pc:cxnChg>
        <pc:cxnChg chg="add mod">
          <ac:chgData name="Christian Kümmel" userId="e97da293-37b5-4b33-a9de-e1f275b4838c" providerId="ADAL" clId="{DE97824F-9C53-4CFD-9BE0-A21964207E39}" dt="2021-04-27T08:27:44.956" v="1699" actId="164"/>
          <ac:cxnSpMkLst>
            <pc:docMk/>
            <pc:sldMk cId="1706185104" sldId="545"/>
            <ac:cxnSpMk id="42" creationId="{A0AF73C8-FE6E-4619-915C-D772BDAEE1A2}"/>
          </ac:cxnSpMkLst>
        </pc:cxnChg>
        <pc:cxnChg chg="add mod">
          <ac:chgData name="Christian Kümmel" userId="e97da293-37b5-4b33-a9de-e1f275b4838c" providerId="ADAL" clId="{DE97824F-9C53-4CFD-9BE0-A21964207E39}" dt="2021-04-27T08:27:44.956" v="1699" actId="164"/>
          <ac:cxnSpMkLst>
            <pc:docMk/>
            <pc:sldMk cId="1706185104" sldId="545"/>
            <ac:cxnSpMk id="45" creationId="{33F47B67-6C67-4C68-B3EC-E38BC9F034F6}"/>
          </ac:cxnSpMkLst>
        </pc:cxnChg>
        <pc:cxnChg chg="add mod">
          <ac:chgData name="Christian Kümmel" userId="e97da293-37b5-4b33-a9de-e1f275b4838c" providerId="ADAL" clId="{DE97824F-9C53-4CFD-9BE0-A21964207E39}" dt="2021-04-27T08:27:44.956" v="1699" actId="164"/>
          <ac:cxnSpMkLst>
            <pc:docMk/>
            <pc:sldMk cId="1706185104" sldId="545"/>
            <ac:cxnSpMk id="48" creationId="{DE2F3AEC-C2AD-4A07-BC63-A2E45959536D}"/>
          </ac:cxnSpMkLst>
        </pc:cxnChg>
        <pc:cxnChg chg="mod">
          <ac:chgData name="Christian Kümmel" userId="e97da293-37b5-4b33-a9de-e1f275b4838c" providerId="ADAL" clId="{DE97824F-9C53-4CFD-9BE0-A21964207E39}" dt="2021-04-27T08:34:46.979" v="1845"/>
          <ac:cxnSpMkLst>
            <pc:docMk/>
            <pc:sldMk cId="1706185104" sldId="545"/>
            <ac:cxnSpMk id="82" creationId="{1A856724-3A0C-4C94-9108-906C152D4988}"/>
          </ac:cxnSpMkLst>
        </pc:cxnChg>
        <pc:cxnChg chg="mod">
          <ac:chgData name="Christian Kümmel" userId="e97da293-37b5-4b33-a9de-e1f275b4838c" providerId="ADAL" clId="{DE97824F-9C53-4CFD-9BE0-A21964207E39}" dt="2021-04-27T08:34:46.979" v="1845"/>
          <ac:cxnSpMkLst>
            <pc:docMk/>
            <pc:sldMk cId="1706185104" sldId="545"/>
            <ac:cxnSpMk id="83" creationId="{B28B5E0B-8D5D-4441-B292-D30E817A759B}"/>
          </ac:cxnSpMkLst>
        </pc:cxnChg>
        <pc:cxnChg chg="mod">
          <ac:chgData name="Christian Kümmel" userId="e97da293-37b5-4b33-a9de-e1f275b4838c" providerId="ADAL" clId="{DE97824F-9C53-4CFD-9BE0-A21964207E39}" dt="2021-04-27T08:34:46.979" v="1845"/>
          <ac:cxnSpMkLst>
            <pc:docMk/>
            <pc:sldMk cId="1706185104" sldId="545"/>
            <ac:cxnSpMk id="84" creationId="{859A4E16-F93D-4176-A8B8-C4F302FE53A3}"/>
          </ac:cxnSpMkLst>
        </pc:cxnChg>
        <pc:cxnChg chg="mod">
          <ac:chgData name="Christian Kümmel" userId="e97da293-37b5-4b33-a9de-e1f275b4838c" providerId="ADAL" clId="{DE97824F-9C53-4CFD-9BE0-A21964207E39}" dt="2021-04-27T08:34:46.979" v="1845"/>
          <ac:cxnSpMkLst>
            <pc:docMk/>
            <pc:sldMk cId="1706185104" sldId="545"/>
            <ac:cxnSpMk id="85" creationId="{259B30C3-8490-4384-9788-2AAF3B98DED8}"/>
          </ac:cxnSpMkLst>
        </pc:cxnChg>
        <pc:cxnChg chg="mod">
          <ac:chgData name="Christian Kümmel" userId="e97da293-37b5-4b33-a9de-e1f275b4838c" providerId="ADAL" clId="{DE97824F-9C53-4CFD-9BE0-A21964207E39}" dt="2021-04-27T08:34:46.979" v="1845"/>
          <ac:cxnSpMkLst>
            <pc:docMk/>
            <pc:sldMk cId="1706185104" sldId="545"/>
            <ac:cxnSpMk id="86" creationId="{22EA20B2-9B7F-4D37-A100-53DF2ABE2348}"/>
          </ac:cxnSpMkLst>
        </pc:cxnChg>
        <pc:cxnChg chg="mod">
          <ac:chgData name="Christian Kümmel" userId="e97da293-37b5-4b33-a9de-e1f275b4838c" providerId="ADAL" clId="{DE97824F-9C53-4CFD-9BE0-A21964207E39}" dt="2021-04-27T08:34:46.979" v="1845"/>
          <ac:cxnSpMkLst>
            <pc:docMk/>
            <pc:sldMk cId="1706185104" sldId="545"/>
            <ac:cxnSpMk id="87" creationId="{C782EF5C-51C6-48B9-A2CB-92E307AE1162}"/>
          </ac:cxnSpMkLst>
        </pc:cxnChg>
        <pc:cxnChg chg="mod">
          <ac:chgData name="Christian Kümmel" userId="e97da293-37b5-4b33-a9de-e1f275b4838c" providerId="ADAL" clId="{DE97824F-9C53-4CFD-9BE0-A21964207E39}" dt="2021-04-27T08:34:46.979" v="1845"/>
          <ac:cxnSpMkLst>
            <pc:docMk/>
            <pc:sldMk cId="1706185104" sldId="545"/>
            <ac:cxnSpMk id="88" creationId="{CCDC6DDE-413B-4DD2-8A71-280E18A667D9}"/>
          </ac:cxnSpMkLst>
        </pc:cxnChg>
        <pc:cxnChg chg="mod">
          <ac:chgData name="Christian Kümmel" userId="e97da293-37b5-4b33-a9de-e1f275b4838c" providerId="ADAL" clId="{DE97824F-9C53-4CFD-9BE0-A21964207E39}" dt="2021-04-27T08:34:46.979" v="1845"/>
          <ac:cxnSpMkLst>
            <pc:docMk/>
            <pc:sldMk cId="1706185104" sldId="545"/>
            <ac:cxnSpMk id="89" creationId="{E2D49DEE-CB01-4266-8F05-D69C8B1F3AC0}"/>
          </ac:cxnSpMkLst>
        </pc:cxnChg>
        <pc:cxnChg chg="mod">
          <ac:chgData name="Christian Kümmel" userId="e97da293-37b5-4b33-a9de-e1f275b4838c" providerId="ADAL" clId="{DE97824F-9C53-4CFD-9BE0-A21964207E39}" dt="2021-04-27T08:34:46.979" v="1845"/>
          <ac:cxnSpMkLst>
            <pc:docMk/>
            <pc:sldMk cId="1706185104" sldId="545"/>
            <ac:cxnSpMk id="90" creationId="{7DD42FBB-44AD-4CFC-9B97-F9BE2B65BC55}"/>
          </ac:cxnSpMkLst>
        </pc:cxnChg>
      </pc:sldChg>
      <pc:sldChg chg="addSp delSp modSp new mod">
        <pc:chgData name="Christian Kümmel" userId="e97da293-37b5-4b33-a9de-e1f275b4838c" providerId="ADAL" clId="{DE97824F-9C53-4CFD-9BE0-A21964207E39}" dt="2021-04-27T10:57:20.147" v="4279" actId="20577"/>
        <pc:sldMkLst>
          <pc:docMk/>
          <pc:sldMk cId="1609710200" sldId="546"/>
        </pc:sldMkLst>
        <pc:spChg chg="mod">
          <ac:chgData name="Christian Kümmel" userId="e97da293-37b5-4b33-a9de-e1f275b4838c" providerId="ADAL" clId="{DE97824F-9C53-4CFD-9BE0-A21964207E39}" dt="2021-04-27T08:36:47.179" v="1884"/>
          <ac:spMkLst>
            <pc:docMk/>
            <pc:sldMk cId="1609710200" sldId="546"/>
            <ac:spMk id="2" creationId="{C8DBB336-6F51-4002-924F-98AD94300708}"/>
          </ac:spMkLst>
        </pc:spChg>
        <pc:spChg chg="del">
          <ac:chgData name="Christian Kümmel" userId="e97da293-37b5-4b33-a9de-e1f275b4838c" providerId="ADAL" clId="{DE97824F-9C53-4CFD-9BE0-A21964207E39}" dt="2021-04-27T08:36:50.061" v="1885" actId="478"/>
          <ac:spMkLst>
            <pc:docMk/>
            <pc:sldMk cId="1609710200" sldId="546"/>
            <ac:spMk id="3" creationId="{EED4C60A-4B4D-446C-9BFC-845C8A721412}"/>
          </ac:spMkLst>
        </pc:spChg>
        <pc:spChg chg="mod topLvl">
          <ac:chgData name="Christian Kümmel" userId="e97da293-37b5-4b33-a9de-e1f275b4838c" providerId="ADAL" clId="{DE97824F-9C53-4CFD-9BE0-A21964207E39}" dt="2021-04-27T08:40:50.990" v="1938" actId="165"/>
          <ac:spMkLst>
            <pc:docMk/>
            <pc:sldMk cId="1609710200" sldId="546"/>
            <ac:spMk id="5" creationId="{6CB82B95-1488-4A49-B6B3-AEC9727B46A8}"/>
          </ac:spMkLst>
        </pc:spChg>
        <pc:spChg chg="mod topLvl">
          <ac:chgData name="Christian Kümmel" userId="e97da293-37b5-4b33-a9de-e1f275b4838c" providerId="ADAL" clId="{DE97824F-9C53-4CFD-9BE0-A21964207E39}" dt="2021-04-27T08:40:50.990" v="1938" actId="165"/>
          <ac:spMkLst>
            <pc:docMk/>
            <pc:sldMk cId="1609710200" sldId="546"/>
            <ac:spMk id="6" creationId="{284321B4-8A5E-4F29-9936-C356729FF324}"/>
          </ac:spMkLst>
        </pc:spChg>
        <pc:spChg chg="mod topLvl">
          <ac:chgData name="Christian Kümmel" userId="e97da293-37b5-4b33-a9de-e1f275b4838c" providerId="ADAL" clId="{DE97824F-9C53-4CFD-9BE0-A21964207E39}" dt="2021-04-27T08:40:50.990" v="1938" actId="165"/>
          <ac:spMkLst>
            <pc:docMk/>
            <pc:sldMk cId="1609710200" sldId="546"/>
            <ac:spMk id="7" creationId="{A2725C34-14C1-4CF0-BF02-57BA2C9ADE8A}"/>
          </ac:spMkLst>
        </pc:spChg>
        <pc:spChg chg="del mod topLvl">
          <ac:chgData name="Christian Kümmel" userId="e97da293-37b5-4b33-a9de-e1f275b4838c" providerId="ADAL" clId="{DE97824F-9C53-4CFD-9BE0-A21964207E39}" dt="2021-04-27T08:40:53.452" v="1939" actId="478"/>
          <ac:spMkLst>
            <pc:docMk/>
            <pc:sldMk cId="1609710200" sldId="546"/>
            <ac:spMk id="8" creationId="{15BC3602-DECB-447E-BB18-7149E776C3D6}"/>
          </ac:spMkLst>
        </pc:spChg>
        <pc:spChg chg="del mod topLvl">
          <ac:chgData name="Christian Kümmel" userId="e97da293-37b5-4b33-a9de-e1f275b4838c" providerId="ADAL" clId="{DE97824F-9C53-4CFD-9BE0-A21964207E39}" dt="2021-04-27T08:43:08.612" v="1972" actId="478"/>
          <ac:spMkLst>
            <pc:docMk/>
            <pc:sldMk cId="1609710200" sldId="546"/>
            <ac:spMk id="9" creationId="{C998642D-2B1C-4A41-A9D1-0CE1F5E319D2}"/>
          </ac:spMkLst>
        </pc:spChg>
        <pc:spChg chg="mod topLvl">
          <ac:chgData name="Christian Kümmel" userId="e97da293-37b5-4b33-a9de-e1f275b4838c" providerId="ADAL" clId="{DE97824F-9C53-4CFD-9BE0-A21964207E39}" dt="2021-04-27T08:40:50.990" v="1938" actId="165"/>
          <ac:spMkLst>
            <pc:docMk/>
            <pc:sldMk cId="1609710200" sldId="546"/>
            <ac:spMk id="10" creationId="{62EEC3C2-C14C-4844-AA90-FD9D47ABE484}"/>
          </ac:spMkLst>
        </pc:spChg>
        <pc:spChg chg="del mod topLvl">
          <ac:chgData name="Christian Kümmel" userId="e97da293-37b5-4b33-a9de-e1f275b4838c" providerId="ADAL" clId="{DE97824F-9C53-4CFD-9BE0-A21964207E39}" dt="2021-04-27T08:43:40.387" v="1980" actId="478"/>
          <ac:spMkLst>
            <pc:docMk/>
            <pc:sldMk cId="1609710200" sldId="546"/>
            <ac:spMk id="11" creationId="{F4E8A794-3734-4BB1-BE56-C5A562C3120A}"/>
          </ac:spMkLst>
        </pc:spChg>
        <pc:spChg chg="mod topLvl">
          <ac:chgData name="Christian Kümmel" userId="e97da293-37b5-4b33-a9de-e1f275b4838c" providerId="ADAL" clId="{DE97824F-9C53-4CFD-9BE0-A21964207E39}" dt="2021-04-27T08:40:50.990" v="1938" actId="165"/>
          <ac:spMkLst>
            <pc:docMk/>
            <pc:sldMk cId="1609710200" sldId="546"/>
            <ac:spMk id="12" creationId="{495F65E3-E8E5-453B-939A-ACADE30EB2DD}"/>
          </ac:spMkLst>
        </pc:spChg>
        <pc:spChg chg="mod topLvl">
          <ac:chgData name="Christian Kümmel" userId="e97da293-37b5-4b33-a9de-e1f275b4838c" providerId="ADAL" clId="{DE97824F-9C53-4CFD-9BE0-A21964207E39}" dt="2021-04-27T08:40:50.990" v="1938" actId="165"/>
          <ac:spMkLst>
            <pc:docMk/>
            <pc:sldMk cId="1609710200" sldId="546"/>
            <ac:spMk id="13" creationId="{25240282-8DA3-4AD3-A338-D4256A9E534A}"/>
          </ac:spMkLst>
        </pc:spChg>
        <pc:spChg chg="del mod topLvl">
          <ac:chgData name="Christian Kümmel" userId="e97da293-37b5-4b33-a9de-e1f275b4838c" providerId="ADAL" clId="{DE97824F-9C53-4CFD-9BE0-A21964207E39}" dt="2021-04-27T08:40:53.452" v="1939" actId="478"/>
          <ac:spMkLst>
            <pc:docMk/>
            <pc:sldMk cId="1609710200" sldId="546"/>
            <ac:spMk id="14" creationId="{55804357-4400-4167-98E3-D9CFE71CBEB0}"/>
          </ac:spMkLst>
        </pc:spChg>
        <pc:spChg chg="del mod topLvl">
          <ac:chgData name="Christian Kümmel" userId="e97da293-37b5-4b33-a9de-e1f275b4838c" providerId="ADAL" clId="{DE97824F-9C53-4CFD-9BE0-A21964207E39}" dt="2021-04-27T08:40:53.452" v="1939" actId="478"/>
          <ac:spMkLst>
            <pc:docMk/>
            <pc:sldMk cId="1609710200" sldId="546"/>
            <ac:spMk id="15" creationId="{15273279-03AC-4874-802E-5581CC1DA96E}"/>
          </ac:spMkLst>
        </pc:spChg>
        <pc:spChg chg="del mod topLvl">
          <ac:chgData name="Christian Kümmel" userId="e97da293-37b5-4b33-a9de-e1f275b4838c" providerId="ADAL" clId="{DE97824F-9C53-4CFD-9BE0-A21964207E39}" dt="2021-04-27T08:40:53.452" v="1939" actId="478"/>
          <ac:spMkLst>
            <pc:docMk/>
            <pc:sldMk cId="1609710200" sldId="546"/>
            <ac:spMk id="16" creationId="{06AD4C38-3D14-49C0-9557-A9CC1E6651FA}"/>
          </ac:spMkLst>
        </pc:spChg>
        <pc:spChg chg="mod topLvl">
          <ac:chgData name="Christian Kümmel" userId="e97da293-37b5-4b33-a9de-e1f275b4838c" providerId="ADAL" clId="{DE97824F-9C53-4CFD-9BE0-A21964207E39}" dt="2021-04-27T08:40:50.990" v="1938" actId="165"/>
          <ac:spMkLst>
            <pc:docMk/>
            <pc:sldMk cId="1609710200" sldId="546"/>
            <ac:spMk id="17" creationId="{11FAFD3C-4FCC-46D5-9F25-6A2876982638}"/>
          </ac:spMkLst>
        </pc:spChg>
        <pc:spChg chg="add mod">
          <ac:chgData name="Christian Kümmel" userId="e97da293-37b5-4b33-a9de-e1f275b4838c" providerId="ADAL" clId="{DE97824F-9C53-4CFD-9BE0-A21964207E39}" dt="2021-04-27T08:36:59.210" v="1886"/>
          <ac:spMkLst>
            <pc:docMk/>
            <pc:sldMk cId="1609710200" sldId="546"/>
            <ac:spMk id="27" creationId="{54E1DBA0-F663-4520-A9EC-34D104A6FF00}"/>
          </ac:spMkLst>
        </pc:spChg>
        <pc:spChg chg="add mod">
          <ac:chgData name="Christian Kümmel" userId="e97da293-37b5-4b33-a9de-e1f275b4838c" providerId="ADAL" clId="{DE97824F-9C53-4CFD-9BE0-A21964207E39}" dt="2021-04-27T08:44:00.970" v="1989" actId="1076"/>
          <ac:spMkLst>
            <pc:docMk/>
            <pc:sldMk cId="1609710200" sldId="546"/>
            <ac:spMk id="28" creationId="{166EFCCE-9D8C-4D6F-8AE6-D19AE1D7A080}"/>
          </ac:spMkLst>
        </pc:spChg>
        <pc:spChg chg="mod">
          <ac:chgData name="Christian Kümmel" userId="e97da293-37b5-4b33-a9de-e1f275b4838c" providerId="ADAL" clId="{DE97824F-9C53-4CFD-9BE0-A21964207E39}" dt="2021-04-27T08:37:05.297" v="1887"/>
          <ac:spMkLst>
            <pc:docMk/>
            <pc:sldMk cId="1609710200" sldId="546"/>
            <ac:spMk id="31" creationId="{FF0EF82A-B5B3-4312-8BA8-473E3A15B174}"/>
          </ac:spMkLst>
        </pc:spChg>
        <pc:spChg chg="add mod">
          <ac:chgData name="Christian Kümmel" userId="e97da293-37b5-4b33-a9de-e1f275b4838c" providerId="ADAL" clId="{DE97824F-9C53-4CFD-9BE0-A21964207E39}" dt="2021-04-27T08:37:05.297" v="1887"/>
          <ac:spMkLst>
            <pc:docMk/>
            <pc:sldMk cId="1609710200" sldId="546"/>
            <ac:spMk id="32" creationId="{25BDDDEF-8097-4D2D-9C90-3327BEE0A733}"/>
          </ac:spMkLst>
        </pc:spChg>
        <pc:spChg chg="add mod">
          <ac:chgData name="Christian Kümmel" userId="e97da293-37b5-4b33-a9de-e1f275b4838c" providerId="ADAL" clId="{DE97824F-9C53-4CFD-9BE0-A21964207E39}" dt="2021-04-27T08:37:05.297" v="1887"/>
          <ac:spMkLst>
            <pc:docMk/>
            <pc:sldMk cId="1609710200" sldId="546"/>
            <ac:spMk id="33" creationId="{487A65D1-2A95-46F4-8ADF-7886B82B0663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35" creationId="{2D793EAD-C4D5-470C-80DF-D3228F49F163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36" creationId="{847D64CB-2056-4813-B2C8-D4D4897AAFC9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37" creationId="{DF9538A0-04BF-48BD-88B1-F53EAD520269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38" creationId="{A706A9B8-ACF7-4D0D-805D-4CFF99F9CACD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39" creationId="{DB871683-8150-4D60-AD9E-FD43A43038D5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40" creationId="{18F26048-C65D-4231-9161-7E927D34C305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41" creationId="{8089A54C-117D-40BC-A320-B9F0C292E929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42" creationId="{0113CCC4-22A6-48B0-A597-6F88C3587E01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43" creationId="{41C1A87E-1162-419E-A081-6BC411D3B1EF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44" creationId="{6EDDB7B3-87C2-44AD-A2D5-D97463677B8D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45" creationId="{BD179D10-5B66-4867-A649-2A3F94CC1027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46" creationId="{A4412ACD-B1C7-492E-80B2-C152A4392272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47" creationId="{98B9F685-FFCD-4274-ADB7-0ED1C8545A7F}"/>
          </ac:spMkLst>
        </pc:spChg>
        <pc:spChg chg="add 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57" creationId="{0ACC8AD1-66C1-445D-AFBF-DF93A93A2B0E}"/>
          </ac:spMkLst>
        </pc:spChg>
        <pc:spChg chg="add 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59" creationId="{999131AD-8307-4443-97F7-24FB779C047B}"/>
          </ac:spMkLst>
        </pc:spChg>
        <pc:spChg chg="add 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60" creationId="{8AFC6A65-3731-453D-90EA-E7528B0E485B}"/>
          </ac:spMkLst>
        </pc:spChg>
        <pc:spChg chg="add mod">
          <ac:chgData name="Christian Kümmel" userId="e97da293-37b5-4b33-a9de-e1f275b4838c" providerId="ADAL" clId="{DE97824F-9C53-4CFD-9BE0-A21964207E39}" dt="2021-04-27T08:38:12.701" v="1895" actId="1076"/>
          <ac:spMkLst>
            <pc:docMk/>
            <pc:sldMk cId="1609710200" sldId="546"/>
            <ac:spMk id="64" creationId="{88466FFB-543E-4E9F-B62D-52F253F58AA5}"/>
          </ac:spMkLst>
        </pc:spChg>
        <pc:spChg chg="add mod">
          <ac:chgData name="Christian Kümmel" userId="e97da293-37b5-4b33-a9de-e1f275b4838c" providerId="ADAL" clId="{DE97824F-9C53-4CFD-9BE0-A21964207E39}" dt="2021-04-27T08:38:29.338" v="1901" actId="1076"/>
          <ac:spMkLst>
            <pc:docMk/>
            <pc:sldMk cId="1609710200" sldId="546"/>
            <ac:spMk id="65" creationId="{A3E85259-0EED-48E4-81A4-AD1CA90636A6}"/>
          </ac:spMkLst>
        </pc:spChg>
        <pc:spChg chg="add mod">
          <ac:chgData name="Christian Kümmel" userId="e97da293-37b5-4b33-a9de-e1f275b4838c" providerId="ADAL" clId="{DE97824F-9C53-4CFD-9BE0-A21964207E39}" dt="2021-04-27T08:38:42.692" v="1904" actId="1076"/>
          <ac:spMkLst>
            <pc:docMk/>
            <pc:sldMk cId="1609710200" sldId="546"/>
            <ac:spMk id="66" creationId="{1720D96B-2231-4C78-A55D-3FD653512A34}"/>
          </ac:spMkLst>
        </pc:spChg>
        <pc:spChg chg="add mod">
          <ac:chgData name="Christian Kümmel" userId="e97da293-37b5-4b33-a9de-e1f275b4838c" providerId="ADAL" clId="{DE97824F-9C53-4CFD-9BE0-A21964207E39}" dt="2021-04-27T08:39:46.420" v="1922" actId="1076"/>
          <ac:spMkLst>
            <pc:docMk/>
            <pc:sldMk cId="1609710200" sldId="546"/>
            <ac:spMk id="67" creationId="{6F221AE4-A9F2-410A-B9E6-C5FC782FFDB9}"/>
          </ac:spMkLst>
        </pc:spChg>
        <pc:spChg chg="add mod">
          <ac:chgData name="Christian Kümmel" userId="e97da293-37b5-4b33-a9de-e1f275b4838c" providerId="ADAL" clId="{DE97824F-9C53-4CFD-9BE0-A21964207E39}" dt="2021-04-27T08:40:07.653" v="1930" actId="1076"/>
          <ac:spMkLst>
            <pc:docMk/>
            <pc:sldMk cId="1609710200" sldId="546"/>
            <ac:spMk id="72" creationId="{D3D217D2-7198-413D-B9C9-A2E2BD98DBE3}"/>
          </ac:spMkLst>
        </pc:spChg>
        <pc:spChg chg="add mod">
          <ac:chgData name="Christian Kümmel" userId="e97da293-37b5-4b33-a9de-e1f275b4838c" providerId="ADAL" clId="{DE97824F-9C53-4CFD-9BE0-A21964207E39}" dt="2021-04-27T08:40:05.447" v="1929" actId="1076"/>
          <ac:spMkLst>
            <pc:docMk/>
            <pc:sldMk cId="1609710200" sldId="546"/>
            <ac:spMk id="73" creationId="{55C0B3F3-5043-4645-8F2E-BD6DCFAF6770}"/>
          </ac:spMkLst>
        </pc:spChg>
        <pc:spChg chg="add mod">
          <ac:chgData name="Christian Kümmel" userId="e97da293-37b5-4b33-a9de-e1f275b4838c" providerId="ADAL" clId="{DE97824F-9C53-4CFD-9BE0-A21964207E39}" dt="2021-04-27T08:42:48.277" v="1962" actId="1076"/>
          <ac:spMkLst>
            <pc:docMk/>
            <pc:sldMk cId="1609710200" sldId="546"/>
            <ac:spMk id="81" creationId="{434EB801-044D-428D-B757-C2EB5FEB4C84}"/>
          </ac:spMkLst>
        </pc:spChg>
        <pc:spChg chg="add mod">
          <ac:chgData name="Christian Kümmel" userId="e97da293-37b5-4b33-a9de-e1f275b4838c" providerId="ADAL" clId="{DE97824F-9C53-4CFD-9BE0-A21964207E39}" dt="2021-04-27T08:42:52.920" v="1964" actId="1076"/>
          <ac:spMkLst>
            <pc:docMk/>
            <pc:sldMk cId="1609710200" sldId="546"/>
            <ac:spMk id="82" creationId="{AEE5D18C-7E69-4991-851E-B4C853192813}"/>
          </ac:spMkLst>
        </pc:spChg>
        <pc:spChg chg="add mod">
          <ac:chgData name="Christian Kümmel" userId="e97da293-37b5-4b33-a9de-e1f275b4838c" providerId="ADAL" clId="{DE97824F-9C53-4CFD-9BE0-A21964207E39}" dt="2021-04-27T08:42:56.935" v="1967" actId="1076"/>
          <ac:spMkLst>
            <pc:docMk/>
            <pc:sldMk cId="1609710200" sldId="546"/>
            <ac:spMk id="83" creationId="{46FE2DEE-F1B1-40AD-BD5E-50EC105C71FF}"/>
          </ac:spMkLst>
        </pc:spChg>
        <pc:spChg chg="add mod">
          <ac:chgData name="Christian Kümmel" userId="e97da293-37b5-4b33-a9de-e1f275b4838c" providerId="ADAL" clId="{DE97824F-9C53-4CFD-9BE0-A21964207E39}" dt="2021-04-27T08:43:00.770" v="1968" actId="1076"/>
          <ac:spMkLst>
            <pc:docMk/>
            <pc:sldMk cId="1609710200" sldId="546"/>
            <ac:spMk id="84" creationId="{FA385C4F-66A0-4B6B-9DEB-5241898A05D3}"/>
          </ac:spMkLst>
        </pc:spChg>
        <pc:spChg chg="add mod">
          <ac:chgData name="Christian Kümmel" userId="e97da293-37b5-4b33-a9de-e1f275b4838c" providerId="ADAL" clId="{DE97824F-9C53-4CFD-9BE0-A21964207E39}" dt="2021-04-27T08:43:28.188" v="1977" actId="1076"/>
          <ac:spMkLst>
            <pc:docMk/>
            <pc:sldMk cId="1609710200" sldId="546"/>
            <ac:spMk id="85" creationId="{B819D891-8823-4CB5-A267-ACA7C119DDE7}"/>
          </ac:spMkLst>
        </pc:spChg>
        <pc:spChg chg="add mod">
          <ac:chgData name="Christian Kümmel" userId="e97da293-37b5-4b33-a9de-e1f275b4838c" providerId="ADAL" clId="{DE97824F-9C53-4CFD-9BE0-A21964207E39}" dt="2021-04-27T08:43:47.889" v="1983" actId="1076"/>
          <ac:spMkLst>
            <pc:docMk/>
            <pc:sldMk cId="1609710200" sldId="546"/>
            <ac:spMk id="92" creationId="{CC9319D4-6E6A-4B71-8456-2B4142C2CAE6}"/>
          </ac:spMkLst>
        </pc:spChg>
        <pc:spChg chg="add mod">
          <ac:chgData name="Christian Kümmel" userId="e97da293-37b5-4b33-a9de-e1f275b4838c" providerId="ADAL" clId="{DE97824F-9C53-4CFD-9BE0-A21964207E39}" dt="2021-04-27T10:57:20.147" v="4279" actId="20577"/>
          <ac:spMkLst>
            <pc:docMk/>
            <pc:sldMk cId="1609710200" sldId="546"/>
            <ac:spMk id="95" creationId="{C0F31DAA-78CB-427A-8891-0589EA7391D9}"/>
          </ac:spMkLst>
        </pc:spChg>
        <pc:grpChg chg="add del mod">
          <ac:chgData name="Christian Kümmel" userId="e97da293-37b5-4b33-a9de-e1f275b4838c" providerId="ADAL" clId="{DE97824F-9C53-4CFD-9BE0-A21964207E39}" dt="2021-04-27T08:40:50.990" v="1938" actId="165"/>
          <ac:grpSpMkLst>
            <pc:docMk/>
            <pc:sldMk cId="1609710200" sldId="546"/>
            <ac:grpSpMk id="4" creationId="{9325C252-B359-4A85-8678-39D7CF0E88DD}"/>
          </ac:grpSpMkLst>
        </pc:grpChg>
        <pc:grpChg chg="add mod">
          <ac:chgData name="Christian Kümmel" userId="e97da293-37b5-4b33-a9de-e1f275b4838c" providerId="ADAL" clId="{DE97824F-9C53-4CFD-9BE0-A21964207E39}" dt="2021-04-27T08:37:05.297" v="1887"/>
          <ac:grpSpMkLst>
            <pc:docMk/>
            <pc:sldMk cId="1609710200" sldId="546"/>
            <ac:grpSpMk id="29" creationId="{56FCEAC1-BDBF-4E05-BB4A-AF9239D1427C}"/>
          </ac:grpSpMkLst>
        </pc:grpChg>
        <pc:grpChg chg="add mod">
          <ac:chgData name="Christian Kümmel" userId="e97da293-37b5-4b33-a9de-e1f275b4838c" providerId="ADAL" clId="{DE97824F-9C53-4CFD-9BE0-A21964207E39}" dt="2021-04-27T08:37:12.516" v="1888"/>
          <ac:grpSpMkLst>
            <pc:docMk/>
            <pc:sldMk cId="1609710200" sldId="546"/>
            <ac:grpSpMk id="34" creationId="{28D2148C-5E00-4293-9AA2-F814E7F62A97}"/>
          </ac:grpSpMkLst>
        </pc:grpChg>
        <pc:picChg chg="mod">
          <ac:chgData name="Christian Kümmel" userId="e97da293-37b5-4b33-a9de-e1f275b4838c" providerId="ADAL" clId="{DE97824F-9C53-4CFD-9BE0-A21964207E39}" dt="2021-04-27T08:37:05.297" v="1887"/>
          <ac:picMkLst>
            <pc:docMk/>
            <pc:sldMk cId="1609710200" sldId="546"/>
            <ac:picMk id="30" creationId="{2C20BDA0-9B0A-4215-90E8-1EFCB4F9E504}"/>
          </ac:picMkLst>
        </pc:picChg>
        <pc:picChg chg="add mod">
          <ac:chgData name="Christian Kümmel" userId="e97da293-37b5-4b33-a9de-e1f275b4838c" providerId="ADAL" clId="{DE97824F-9C53-4CFD-9BE0-A21964207E39}" dt="2021-04-27T08:37:12.516" v="1888"/>
          <ac:picMkLst>
            <pc:docMk/>
            <pc:sldMk cId="1609710200" sldId="546"/>
            <ac:picMk id="58" creationId="{A41255AF-F8C5-41FF-BEC2-B7EAE3F21CA5}"/>
          </ac:picMkLst>
        </pc:picChg>
        <pc:picChg chg="add mod">
          <ac:chgData name="Christian Kümmel" userId="e97da293-37b5-4b33-a9de-e1f275b4838c" providerId="ADAL" clId="{DE97824F-9C53-4CFD-9BE0-A21964207E39}" dt="2021-04-27T08:37:12.516" v="1888"/>
          <ac:picMkLst>
            <pc:docMk/>
            <pc:sldMk cId="1609710200" sldId="546"/>
            <ac:picMk id="61" creationId="{66984722-E2A9-4BE4-BAF6-56EDEDB3A1A0}"/>
          </ac:picMkLst>
        </pc:picChg>
        <pc:picChg chg="add mod">
          <ac:chgData name="Christian Kümmel" userId="e97da293-37b5-4b33-a9de-e1f275b4838c" providerId="ADAL" clId="{DE97824F-9C53-4CFD-9BE0-A21964207E39}" dt="2021-04-27T08:37:12.516" v="1888"/>
          <ac:picMkLst>
            <pc:docMk/>
            <pc:sldMk cId="1609710200" sldId="546"/>
            <ac:picMk id="62" creationId="{25F82D55-9E63-4AEC-875B-90E28DA1CB84}"/>
          </ac:picMkLst>
        </pc:picChg>
        <pc:picChg chg="add mod">
          <ac:chgData name="Christian Kümmel" userId="e97da293-37b5-4b33-a9de-e1f275b4838c" providerId="ADAL" clId="{DE97824F-9C53-4CFD-9BE0-A21964207E39}" dt="2021-04-27T08:37:12.516" v="1888"/>
          <ac:picMkLst>
            <pc:docMk/>
            <pc:sldMk cId="1609710200" sldId="546"/>
            <ac:picMk id="63" creationId="{50FB8C57-89A2-4A36-8F82-8257E737741F}"/>
          </ac:picMkLst>
        </pc:picChg>
        <pc:cxnChg chg="mod topLvl">
          <ac:chgData name="Christian Kümmel" userId="e97da293-37b5-4b33-a9de-e1f275b4838c" providerId="ADAL" clId="{DE97824F-9C53-4CFD-9BE0-A21964207E39}" dt="2021-04-27T08:40:50.990" v="1938" actId="165"/>
          <ac:cxnSpMkLst>
            <pc:docMk/>
            <pc:sldMk cId="1609710200" sldId="546"/>
            <ac:cxnSpMk id="18" creationId="{A84CADF1-A7FA-46C1-A070-B98FE9E2AE0F}"/>
          </ac:cxnSpMkLst>
        </pc:cxnChg>
        <pc:cxnChg chg="mod topLvl">
          <ac:chgData name="Christian Kümmel" userId="e97da293-37b5-4b33-a9de-e1f275b4838c" providerId="ADAL" clId="{DE97824F-9C53-4CFD-9BE0-A21964207E39}" dt="2021-04-27T08:43:28.188" v="1977" actId="1076"/>
          <ac:cxnSpMkLst>
            <pc:docMk/>
            <pc:sldMk cId="1609710200" sldId="546"/>
            <ac:cxnSpMk id="19" creationId="{3B2D99E5-96B8-412C-AEAD-09567DF1FD7D}"/>
          </ac:cxnSpMkLst>
        </pc:cxnChg>
        <pc:cxnChg chg="mod topLvl">
          <ac:chgData name="Christian Kümmel" userId="e97da293-37b5-4b33-a9de-e1f275b4838c" providerId="ADAL" clId="{DE97824F-9C53-4CFD-9BE0-A21964207E39}" dt="2021-04-27T08:43:28.188" v="1977" actId="1076"/>
          <ac:cxnSpMkLst>
            <pc:docMk/>
            <pc:sldMk cId="1609710200" sldId="546"/>
            <ac:cxnSpMk id="20" creationId="{BEEC9A6A-8A5C-4E2D-9DC7-2679D8BDD68B}"/>
          </ac:cxnSpMkLst>
        </pc:cxnChg>
        <pc:cxnChg chg="mod topLvl">
          <ac:chgData name="Christian Kümmel" userId="e97da293-37b5-4b33-a9de-e1f275b4838c" providerId="ADAL" clId="{DE97824F-9C53-4CFD-9BE0-A21964207E39}" dt="2021-04-27T08:43:28.188" v="1977" actId="1076"/>
          <ac:cxnSpMkLst>
            <pc:docMk/>
            <pc:sldMk cId="1609710200" sldId="546"/>
            <ac:cxnSpMk id="21" creationId="{D7158A12-449B-45E7-B2EB-7FBA8E7F1FE9}"/>
          </ac:cxnSpMkLst>
        </pc:cxnChg>
        <pc:cxnChg chg="mod topLvl">
          <ac:chgData name="Christian Kümmel" userId="e97da293-37b5-4b33-a9de-e1f275b4838c" providerId="ADAL" clId="{DE97824F-9C53-4CFD-9BE0-A21964207E39}" dt="2021-04-27T08:40:53.452" v="1939" actId="478"/>
          <ac:cxnSpMkLst>
            <pc:docMk/>
            <pc:sldMk cId="1609710200" sldId="546"/>
            <ac:cxnSpMk id="22" creationId="{68E25CB4-0D19-44DA-A126-A323E5AA2A9F}"/>
          </ac:cxnSpMkLst>
        </pc:cxnChg>
        <pc:cxnChg chg="mod topLvl">
          <ac:chgData name="Christian Kümmel" userId="e97da293-37b5-4b33-a9de-e1f275b4838c" providerId="ADAL" clId="{DE97824F-9C53-4CFD-9BE0-A21964207E39}" dt="2021-04-27T08:40:50.990" v="1938" actId="165"/>
          <ac:cxnSpMkLst>
            <pc:docMk/>
            <pc:sldMk cId="1609710200" sldId="546"/>
            <ac:cxnSpMk id="23" creationId="{7381679C-3CA3-4076-994C-2D3E94DC0B21}"/>
          </ac:cxnSpMkLst>
        </pc:cxnChg>
        <pc:cxnChg chg="mod topLvl">
          <ac:chgData name="Christian Kümmel" userId="e97da293-37b5-4b33-a9de-e1f275b4838c" providerId="ADAL" clId="{DE97824F-9C53-4CFD-9BE0-A21964207E39}" dt="2021-04-27T08:40:50.990" v="1938" actId="165"/>
          <ac:cxnSpMkLst>
            <pc:docMk/>
            <pc:sldMk cId="1609710200" sldId="546"/>
            <ac:cxnSpMk id="24" creationId="{D7B20BA8-D886-4658-B75C-6372FB19C35C}"/>
          </ac:cxnSpMkLst>
        </pc:cxnChg>
        <pc:cxnChg chg="mod topLvl">
          <ac:chgData name="Christian Kümmel" userId="e97da293-37b5-4b33-a9de-e1f275b4838c" providerId="ADAL" clId="{DE97824F-9C53-4CFD-9BE0-A21964207E39}" dt="2021-04-27T08:43:47.889" v="1983" actId="1076"/>
          <ac:cxnSpMkLst>
            <pc:docMk/>
            <pc:sldMk cId="1609710200" sldId="546"/>
            <ac:cxnSpMk id="25" creationId="{6A759999-EF9C-461B-8F72-B3C5A7CDCED0}"/>
          </ac:cxnSpMkLst>
        </pc:cxnChg>
        <pc:cxnChg chg="mod topLvl">
          <ac:chgData name="Christian Kümmel" userId="e97da293-37b5-4b33-a9de-e1f275b4838c" providerId="ADAL" clId="{DE97824F-9C53-4CFD-9BE0-A21964207E39}" dt="2021-04-27T08:40:50.990" v="1938" actId="165"/>
          <ac:cxnSpMkLst>
            <pc:docMk/>
            <pc:sldMk cId="1609710200" sldId="546"/>
            <ac:cxnSpMk id="26" creationId="{29ECB5DB-45C6-405F-B8F1-8A83986F10C9}"/>
          </ac:cxnSpMkLst>
        </pc:cxnChg>
        <pc:cxnChg chg="mod">
          <ac:chgData name="Christian Kümmel" userId="e97da293-37b5-4b33-a9de-e1f275b4838c" providerId="ADAL" clId="{DE97824F-9C53-4CFD-9BE0-A21964207E39}" dt="2021-04-27T08:37:12.516" v="1888"/>
          <ac:cxnSpMkLst>
            <pc:docMk/>
            <pc:sldMk cId="1609710200" sldId="546"/>
            <ac:cxnSpMk id="48" creationId="{7CE059FB-1168-40AF-B5F4-7F41E131D966}"/>
          </ac:cxnSpMkLst>
        </pc:cxnChg>
        <pc:cxnChg chg="mod">
          <ac:chgData name="Christian Kümmel" userId="e97da293-37b5-4b33-a9de-e1f275b4838c" providerId="ADAL" clId="{DE97824F-9C53-4CFD-9BE0-A21964207E39}" dt="2021-04-27T08:37:12.516" v="1888"/>
          <ac:cxnSpMkLst>
            <pc:docMk/>
            <pc:sldMk cId="1609710200" sldId="546"/>
            <ac:cxnSpMk id="49" creationId="{B43AF35A-F43F-42C8-AD29-EEC546069F97}"/>
          </ac:cxnSpMkLst>
        </pc:cxnChg>
        <pc:cxnChg chg="mod">
          <ac:chgData name="Christian Kümmel" userId="e97da293-37b5-4b33-a9de-e1f275b4838c" providerId="ADAL" clId="{DE97824F-9C53-4CFD-9BE0-A21964207E39}" dt="2021-04-27T08:37:12.516" v="1888"/>
          <ac:cxnSpMkLst>
            <pc:docMk/>
            <pc:sldMk cId="1609710200" sldId="546"/>
            <ac:cxnSpMk id="50" creationId="{8F27730B-FBB6-41F3-A9A0-A5379F16D6A2}"/>
          </ac:cxnSpMkLst>
        </pc:cxnChg>
        <pc:cxnChg chg="mod">
          <ac:chgData name="Christian Kümmel" userId="e97da293-37b5-4b33-a9de-e1f275b4838c" providerId="ADAL" clId="{DE97824F-9C53-4CFD-9BE0-A21964207E39}" dt="2021-04-27T08:37:12.516" v="1888"/>
          <ac:cxnSpMkLst>
            <pc:docMk/>
            <pc:sldMk cId="1609710200" sldId="546"/>
            <ac:cxnSpMk id="51" creationId="{DA738DE8-1C91-4D4A-8AFE-BB07C5C2FF4F}"/>
          </ac:cxnSpMkLst>
        </pc:cxnChg>
        <pc:cxnChg chg="mod">
          <ac:chgData name="Christian Kümmel" userId="e97da293-37b5-4b33-a9de-e1f275b4838c" providerId="ADAL" clId="{DE97824F-9C53-4CFD-9BE0-A21964207E39}" dt="2021-04-27T08:37:12.516" v="1888"/>
          <ac:cxnSpMkLst>
            <pc:docMk/>
            <pc:sldMk cId="1609710200" sldId="546"/>
            <ac:cxnSpMk id="52" creationId="{0450EE7D-F949-411C-8AEF-0504FCFD3DD4}"/>
          </ac:cxnSpMkLst>
        </pc:cxnChg>
        <pc:cxnChg chg="mod">
          <ac:chgData name="Christian Kümmel" userId="e97da293-37b5-4b33-a9de-e1f275b4838c" providerId="ADAL" clId="{DE97824F-9C53-4CFD-9BE0-A21964207E39}" dt="2021-04-27T08:37:12.516" v="1888"/>
          <ac:cxnSpMkLst>
            <pc:docMk/>
            <pc:sldMk cId="1609710200" sldId="546"/>
            <ac:cxnSpMk id="53" creationId="{102DFB1A-C345-4D95-A21E-8861130FBDEF}"/>
          </ac:cxnSpMkLst>
        </pc:cxnChg>
        <pc:cxnChg chg="mod">
          <ac:chgData name="Christian Kümmel" userId="e97da293-37b5-4b33-a9de-e1f275b4838c" providerId="ADAL" clId="{DE97824F-9C53-4CFD-9BE0-A21964207E39}" dt="2021-04-27T08:37:12.516" v="1888"/>
          <ac:cxnSpMkLst>
            <pc:docMk/>
            <pc:sldMk cId="1609710200" sldId="546"/>
            <ac:cxnSpMk id="54" creationId="{3FBCC742-A87A-4A51-B109-21FA96AA6CB1}"/>
          </ac:cxnSpMkLst>
        </pc:cxnChg>
        <pc:cxnChg chg="mod">
          <ac:chgData name="Christian Kümmel" userId="e97da293-37b5-4b33-a9de-e1f275b4838c" providerId="ADAL" clId="{DE97824F-9C53-4CFD-9BE0-A21964207E39}" dt="2021-04-27T08:37:12.516" v="1888"/>
          <ac:cxnSpMkLst>
            <pc:docMk/>
            <pc:sldMk cId="1609710200" sldId="546"/>
            <ac:cxnSpMk id="55" creationId="{F2D09CF8-F826-4F2D-B187-C32A0955BAB3}"/>
          </ac:cxnSpMkLst>
        </pc:cxnChg>
        <pc:cxnChg chg="mod">
          <ac:chgData name="Christian Kümmel" userId="e97da293-37b5-4b33-a9de-e1f275b4838c" providerId="ADAL" clId="{DE97824F-9C53-4CFD-9BE0-A21964207E39}" dt="2021-04-27T08:37:12.516" v="1888"/>
          <ac:cxnSpMkLst>
            <pc:docMk/>
            <pc:sldMk cId="1609710200" sldId="546"/>
            <ac:cxnSpMk id="56" creationId="{2583D3BC-F29F-4E0F-A742-4469BC2B7C76}"/>
          </ac:cxnSpMkLst>
        </pc:cxnChg>
        <pc:cxnChg chg="add mod">
          <ac:chgData name="Christian Kümmel" userId="e97da293-37b5-4b33-a9de-e1f275b4838c" providerId="ADAL" clId="{DE97824F-9C53-4CFD-9BE0-A21964207E39}" dt="2021-04-27T08:40:30.256" v="1937" actId="14100"/>
          <ac:cxnSpMkLst>
            <pc:docMk/>
            <pc:sldMk cId="1609710200" sldId="546"/>
            <ac:cxnSpMk id="69" creationId="{19380DA6-81C6-4803-B1A9-F3B8F4313CBA}"/>
          </ac:cxnSpMkLst>
        </pc:cxnChg>
        <pc:cxnChg chg="add mod">
          <ac:chgData name="Christian Kümmel" userId="e97da293-37b5-4b33-a9de-e1f275b4838c" providerId="ADAL" clId="{DE97824F-9C53-4CFD-9BE0-A21964207E39}" dt="2021-04-27T08:40:20.978" v="1934" actId="14100"/>
          <ac:cxnSpMkLst>
            <pc:docMk/>
            <pc:sldMk cId="1609710200" sldId="546"/>
            <ac:cxnSpMk id="70" creationId="{94A323DD-379F-40FE-81E5-116C8CF7037F}"/>
          </ac:cxnSpMkLst>
        </pc:cxnChg>
        <pc:cxnChg chg="add mod">
          <ac:chgData name="Christian Kümmel" userId="e97da293-37b5-4b33-a9de-e1f275b4838c" providerId="ADAL" clId="{DE97824F-9C53-4CFD-9BE0-A21964207E39}" dt="2021-04-27T08:40:15.054" v="1932" actId="14100"/>
          <ac:cxnSpMkLst>
            <pc:docMk/>
            <pc:sldMk cId="1609710200" sldId="546"/>
            <ac:cxnSpMk id="71" creationId="{543A32E1-C5D4-4451-91A7-FEB43D2508D2}"/>
          </ac:cxnSpMkLst>
        </pc:cxnChg>
      </pc:sldChg>
      <pc:sldChg chg="modSp new mod">
        <pc:chgData name="Christian Kümmel" userId="e97da293-37b5-4b33-a9de-e1f275b4838c" providerId="ADAL" clId="{DE97824F-9C53-4CFD-9BE0-A21964207E39}" dt="2021-04-27T08:55:05.477" v="2415" actId="1076"/>
        <pc:sldMkLst>
          <pc:docMk/>
          <pc:sldMk cId="669515956" sldId="547"/>
        </pc:sldMkLst>
        <pc:spChg chg="mod">
          <ac:chgData name="Christian Kümmel" userId="e97da293-37b5-4b33-a9de-e1f275b4838c" providerId="ADAL" clId="{DE97824F-9C53-4CFD-9BE0-A21964207E39}" dt="2021-04-27T08:45:19.011" v="2018" actId="20577"/>
          <ac:spMkLst>
            <pc:docMk/>
            <pc:sldMk cId="669515956" sldId="547"/>
            <ac:spMk id="2" creationId="{E187F84B-DF54-4394-8947-ACA02F8F672C}"/>
          </ac:spMkLst>
        </pc:spChg>
        <pc:spChg chg="mod">
          <ac:chgData name="Christian Kümmel" userId="e97da293-37b5-4b33-a9de-e1f275b4838c" providerId="ADAL" clId="{DE97824F-9C53-4CFD-9BE0-A21964207E39}" dt="2021-04-27T08:55:05.477" v="2415" actId="1076"/>
          <ac:spMkLst>
            <pc:docMk/>
            <pc:sldMk cId="669515956" sldId="547"/>
            <ac:spMk id="3" creationId="{2964D08A-7F91-4DCE-8A6A-5194EE4EFC85}"/>
          </ac:spMkLst>
        </pc:spChg>
      </pc:sldChg>
      <pc:sldChg chg="new del">
        <pc:chgData name="Christian Kümmel" userId="e97da293-37b5-4b33-a9de-e1f275b4838c" providerId="ADAL" clId="{DE97824F-9C53-4CFD-9BE0-A21964207E39}" dt="2021-04-27T08:53:41.076" v="2357" actId="680"/>
        <pc:sldMkLst>
          <pc:docMk/>
          <pc:sldMk cId="225569328" sldId="548"/>
        </pc:sldMkLst>
      </pc:sldChg>
      <pc:sldChg chg="addSp delSp modSp new mod">
        <pc:chgData name="Christian Kümmel" userId="e97da293-37b5-4b33-a9de-e1f275b4838c" providerId="ADAL" clId="{DE97824F-9C53-4CFD-9BE0-A21964207E39}" dt="2021-04-27T09:14:35.046" v="2848" actId="1076"/>
        <pc:sldMkLst>
          <pc:docMk/>
          <pc:sldMk cId="2213387371" sldId="548"/>
        </pc:sldMkLst>
        <pc:spChg chg="mod">
          <ac:chgData name="Christian Kümmel" userId="e97da293-37b5-4b33-a9de-e1f275b4838c" providerId="ADAL" clId="{DE97824F-9C53-4CFD-9BE0-A21964207E39}" dt="2021-04-27T08:57:19.520" v="2437" actId="20577"/>
          <ac:spMkLst>
            <pc:docMk/>
            <pc:sldMk cId="2213387371" sldId="548"/>
            <ac:spMk id="2" creationId="{263CC99B-ED93-4D2A-BBA7-3CDF81CFF3A3}"/>
          </ac:spMkLst>
        </pc:spChg>
        <pc:spChg chg="del">
          <ac:chgData name="Christian Kümmel" userId="e97da293-37b5-4b33-a9de-e1f275b4838c" providerId="ADAL" clId="{DE97824F-9C53-4CFD-9BE0-A21964207E39}" dt="2021-04-27T09:04:10.495" v="2438" actId="478"/>
          <ac:spMkLst>
            <pc:docMk/>
            <pc:sldMk cId="2213387371" sldId="548"/>
            <ac:spMk id="3" creationId="{330AFC0D-32CC-4478-AE33-10658D091FD5}"/>
          </ac:spMkLst>
        </pc:spChg>
        <pc:spChg chg="add del mod">
          <ac:chgData name="Christian Kümmel" userId="e97da293-37b5-4b33-a9de-e1f275b4838c" providerId="ADAL" clId="{DE97824F-9C53-4CFD-9BE0-A21964207E39}" dt="2021-04-27T09:06:45.903" v="2450" actId="478"/>
          <ac:spMkLst>
            <pc:docMk/>
            <pc:sldMk cId="2213387371" sldId="548"/>
            <ac:spMk id="7" creationId="{384A19AD-C528-42D9-9923-A471B1E40699}"/>
          </ac:spMkLst>
        </pc:spChg>
        <pc:spChg chg="add mod">
          <ac:chgData name="Christian Kümmel" userId="e97da293-37b5-4b33-a9de-e1f275b4838c" providerId="ADAL" clId="{DE97824F-9C53-4CFD-9BE0-A21964207E39}" dt="2021-04-27T09:14:35.046" v="2848" actId="1076"/>
          <ac:spMkLst>
            <pc:docMk/>
            <pc:sldMk cId="2213387371" sldId="548"/>
            <ac:spMk id="9" creationId="{E763417C-E5DD-4E74-BE3C-C021C1872CC8}"/>
          </ac:spMkLst>
        </pc:spChg>
        <pc:spChg chg="add mod">
          <ac:chgData name="Christian Kümmel" userId="e97da293-37b5-4b33-a9de-e1f275b4838c" providerId="ADAL" clId="{DE97824F-9C53-4CFD-9BE0-A21964207E39}" dt="2021-04-27T09:14:14.687" v="2846" actId="313"/>
          <ac:spMkLst>
            <pc:docMk/>
            <pc:sldMk cId="2213387371" sldId="548"/>
            <ac:spMk id="10" creationId="{924907D8-66B6-4E97-8B3F-B15FDA4B443D}"/>
          </ac:spMkLst>
        </pc:spChg>
        <pc:picChg chg="add del mod">
          <ac:chgData name="Christian Kümmel" userId="e97da293-37b5-4b33-a9de-e1f275b4838c" providerId="ADAL" clId="{DE97824F-9C53-4CFD-9BE0-A21964207E39}" dt="2021-04-27T09:06:46.726" v="2451" actId="478"/>
          <ac:picMkLst>
            <pc:docMk/>
            <pc:sldMk cId="2213387371" sldId="548"/>
            <ac:picMk id="5" creationId="{FE86C908-8C03-4E0A-8877-22F8EEE47B61}"/>
          </ac:picMkLst>
        </pc:picChg>
      </pc:sldChg>
      <pc:sldChg chg="addSp delSp modSp new mod">
        <pc:chgData name="Christian Kümmel" userId="e97da293-37b5-4b33-a9de-e1f275b4838c" providerId="ADAL" clId="{DE97824F-9C53-4CFD-9BE0-A21964207E39}" dt="2021-04-27T09:36:20.116" v="3598" actId="20577"/>
        <pc:sldMkLst>
          <pc:docMk/>
          <pc:sldMk cId="3352697330" sldId="549"/>
        </pc:sldMkLst>
        <pc:spChg chg="mod">
          <ac:chgData name="Christian Kümmel" userId="e97da293-37b5-4b33-a9de-e1f275b4838c" providerId="ADAL" clId="{DE97824F-9C53-4CFD-9BE0-A21964207E39}" dt="2021-04-27T09:36:20.116" v="3598" actId="20577"/>
          <ac:spMkLst>
            <pc:docMk/>
            <pc:sldMk cId="3352697330" sldId="549"/>
            <ac:spMk id="2" creationId="{F71F085F-7A0E-4F5D-8494-241D3A7959B2}"/>
          </ac:spMkLst>
        </pc:spChg>
        <pc:spChg chg="del">
          <ac:chgData name="Christian Kümmel" userId="e97da293-37b5-4b33-a9de-e1f275b4838c" providerId="ADAL" clId="{DE97824F-9C53-4CFD-9BE0-A21964207E39}" dt="2021-04-27T09:20:02.108" v="2915" actId="478"/>
          <ac:spMkLst>
            <pc:docMk/>
            <pc:sldMk cId="3352697330" sldId="549"/>
            <ac:spMk id="3" creationId="{FA9E7708-B20B-46CF-B7D3-9C51853F8324}"/>
          </ac:spMkLst>
        </pc:spChg>
        <pc:spChg chg="add mod">
          <ac:chgData name="Christian Kümmel" userId="e97da293-37b5-4b33-a9de-e1f275b4838c" providerId="ADAL" clId="{DE97824F-9C53-4CFD-9BE0-A21964207E39}" dt="2021-04-27T09:21:00.235" v="2934" actId="20577"/>
          <ac:spMkLst>
            <pc:docMk/>
            <pc:sldMk cId="3352697330" sldId="549"/>
            <ac:spMk id="5" creationId="{4EF9A455-BE3D-43A2-A11E-38F48AAD2265}"/>
          </ac:spMkLst>
        </pc:spChg>
        <pc:spChg chg="add mod">
          <ac:chgData name="Christian Kümmel" userId="e97da293-37b5-4b33-a9de-e1f275b4838c" providerId="ADAL" clId="{DE97824F-9C53-4CFD-9BE0-A21964207E39}" dt="2021-04-27T09:25:21.690" v="3206" actId="20577"/>
          <ac:spMkLst>
            <pc:docMk/>
            <pc:sldMk cId="3352697330" sldId="549"/>
            <ac:spMk id="6" creationId="{B07D65F7-623E-4A82-816A-6C79B6A115B5}"/>
          </ac:spMkLst>
        </pc:spChg>
      </pc:sldChg>
      <pc:sldChg chg="addSp delSp modSp new mod">
        <pc:chgData name="Christian Kümmel" userId="e97da293-37b5-4b33-a9de-e1f275b4838c" providerId="ADAL" clId="{DE97824F-9C53-4CFD-9BE0-A21964207E39}" dt="2021-04-27T10:22:22.506" v="3600"/>
        <pc:sldMkLst>
          <pc:docMk/>
          <pc:sldMk cId="3007259248" sldId="550"/>
        </pc:sldMkLst>
        <pc:spChg chg="mod">
          <ac:chgData name="Christian Kümmel" userId="e97da293-37b5-4b33-a9de-e1f275b4838c" providerId="ADAL" clId="{DE97824F-9C53-4CFD-9BE0-A21964207E39}" dt="2021-04-27T10:22:22.506" v="3600"/>
          <ac:spMkLst>
            <pc:docMk/>
            <pc:sldMk cId="3007259248" sldId="550"/>
            <ac:spMk id="2" creationId="{C210B9C6-F1BF-4E61-B1AB-92CD985530B1}"/>
          </ac:spMkLst>
        </pc:spChg>
        <pc:spChg chg="del mod">
          <ac:chgData name="Christian Kümmel" userId="e97da293-37b5-4b33-a9de-e1f275b4838c" providerId="ADAL" clId="{DE97824F-9C53-4CFD-9BE0-A21964207E39}" dt="2021-04-27T09:28:48.026" v="3230" actId="478"/>
          <ac:spMkLst>
            <pc:docMk/>
            <pc:sldMk cId="3007259248" sldId="550"/>
            <ac:spMk id="3" creationId="{B1C5D37C-43A8-4039-A9A8-AB7A3A9F64D7}"/>
          </ac:spMkLst>
        </pc:spChg>
        <pc:spChg chg="add mod">
          <ac:chgData name="Christian Kümmel" userId="e97da293-37b5-4b33-a9de-e1f275b4838c" providerId="ADAL" clId="{DE97824F-9C53-4CFD-9BE0-A21964207E39}" dt="2021-04-27T09:28:32.777" v="3229" actId="20577"/>
          <ac:spMkLst>
            <pc:docMk/>
            <pc:sldMk cId="3007259248" sldId="550"/>
            <ac:spMk id="5" creationId="{FE153218-2A77-4937-909F-687A13281381}"/>
          </ac:spMkLst>
        </pc:spChg>
        <pc:spChg chg="add mod">
          <ac:chgData name="Christian Kümmel" userId="e97da293-37b5-4b33-a9de-e1f275b4838c" providerId="ADAL" clId="{DE97824F-9C53-4CFD-9BE0-A21964207E39}" dt="2021-04-27T09:33:26.754" v="3593" actId="20577"/>
          <ac:spMkLst>
            <pc:docMk/>
            <pc:sldMk cId="3007259248" sldId="550"/>
            <ac:spMk id="6" creationId="{500A5595-A895-46F6-9CC0-F9D8CD776DB1}"/>
          </ac:spMkLst>
        </pc:spChg>
      </pc:sldChg>
      <pc:sldChg chg="addSp delSp modSp new mod">
        <pc:chgData name="Christian Kümmel" userId="e97da293-37b5-4b33-a9de-e1f275b4838c" providerId="ADAL" clId="{DE97824F-9C53-4CFD-9BE0-A21964207E39}" dt="2021-04-27T10:48:05.339" v="4210" actId="1076"/>
        <pc:sldMkLst>
          <pc:docMk/>
          <pc:sldMk cId="85676906" sldId="551"/>
        </pc:sldMkLst>
        <pc:spChg chg="mod">
          <ac:chgData name="Christian Kümmel" userId="e97da293-37b5-4b33-a9de-e1f275b4838c" providerId="ADAL" clId="{DE97824F-9C53-4CFD-9BE0-A21964207E39}" dt="2021-04-27T10:23:06.618" v="3627" actId="20577"/>
          <ac:spMkLst>
            <pc:docMk/>
            <pc:sldMk cId="85676906" sldId="551"/>
            <ac:spMk id="2" creationId="{549BD070-B948-499A-8811-9D4E48FD67B4}"/>
          </ac:spMkLst>
        </pc:spChg>
        <pc:spChg chg="mod">
          <ac:chgData name="Christian Kümmel" userId="e97da293-37b5-4b33-a9de-e1f275b4838c" providerId="ADAL" clId="{DE97824F-9C53-4CFD-9BE0-A21964207E39}" dt="2021-04-27T10:41:37.588" v="3932" actId="27636"/>
          <ac:spMkLst>
            <pc:docMk/>
            <pc:sldMk cId="85676906" sldId="551"/>
            <ac:spMk id="3" creationId="{3E26A6A6-ECC3-4E95-BDBC-938FCB4F62EE}"/>
          </ac:spMkLst>
        </pc:spChg>
        <pc:spChg chg="add mod">
          <ac:chgData name="Christian Kümmel" userId="e97da293-37b5-4b33-a9de-e1f275b4838c" providerId="ADAL" clId="{DE97824F-9C53-4CFD-9BE0-A21964207E39}" dt="2021-04-27T10:48:05.339" v="4210" actId="1076"/>
          <ac:spMkLst>
            <pc:docMk/>
            <pc:sldMk cId="85676906" sldId="551"/>
            <ac:spMk id="5" creationId="{89697937-EB3E-41EB-B595-973A19DAC01C}"/>
          </ac:spMkLst>
        </pc:spChg>
        <pc:spChg chg="add del mod">
          <ac:chgData name="Christian Kümmel" userId="e97da293-37b5-4b33-a9de-e1f275b4838c" providerId="ADAL" clId="{DE97824F-9C53-4CFD-9BE0-A21964207E39}" dt="2021-04-27T10:40:40.407" v="3916" actId="478"/>
          <ac:spMkLst>
            <pc:docMk/>
            <pc:sldMk cId="85676906" sldId="551"/>
            <ac:spMk id="6" creationId="{AB964B88-D144-4A4C-950F-F910AFC27271}"/>
          </ac:spMkLst>
        </pc:spChg>
      </pc:sldChg>
      <pc:sldChg chg="addSp delSp modSp new mod">
        <pc:chgData name="Christian Kümmel" userId="e97da293-37b5-4b33-a9de-e1f275b4838c" providerId="ADAL" clId="{DE97824F-9C53-4CFD-9BE0-A21964207E39}" dt="2021-04-27T10:47:54.107" v="4209" actId="27636"/>
        <pc:sldMkLst>
          <pc:docMk/>
          <pc:sldMk cId="3547907903" sldId="552"/>
        </pc:sldMkLst>
        <pc:spChg chg="mod">
          <ac:chgData name="Christian Kümmel" userId="e97da293-37b5-4b33-a9de-e1f275b4838c" providerId="ADAL" clId="{DE97824F-9C53-4CFD-9BE0-A21964207E39}" dt="2021-04-27T10:41:05.963" v="3920"/>
          <ac:spMkLst>
            <pc:docMk/>
            <pc:sldMk cId="3547907903" sldId="552"/>
            <ac:spMk id="2" creationId="{667EA5C9-A226-447A-8766-51CD19E4BF47}"/>
          </ac:spMkLst>
        </pc:spChg>
        <pc:spChg chg="mod">
          <ac:chgData name="Christian Kümmel" userId="e97da293-37b5-4b33-a9de-e1f275b4838c" providerId="ADAL" clId="{DE97824F-9C53-4CFD-9BE0-A21964207E39}" dt="2021-04-27T10:47:54.107" v="4209" actId="27636"/>
          <ac:spMkLst>
            <pc:docMk/>
            <pc:sldMk cId="3547907903" sldId="552"/>
            <ac:spMk id="3" creationId="{8AD8C522-BB30-4FFC-9786-8C3450C763C3}"/>
          </ac:spMkLst>
        </pc:spChg>
        <pc:spChg chg="add del">
          <ac:chgData name="Christian Kümmel" userId="e97da293-37b5-4b33-a9de-e1f275b4838c" providerId="ADAL" clId="{DE97824F-9C53-4CFD-9BE0-A21964207E39}" dt="2021-04-27T10:43:24.243" v="3950"/>
          <ac:spMkLst>
            <pc:docMk/>
            <pc:sldMk cId="3547907903" sldId="552"/>
            <ac:spMk id="4" creationId="{B19A1BAB-3FD5-459E-ADCD-418473460636}"/>
          </ac:spMkLst>
        </pc:spChg>
        <pc:spChg chg="add del">
          <ac:chgData name="Christian Kümmel" userId="e97da293-37b5-4b33-a9de-e1f275b4838c" providerId="ADAL" clId="{DE97824F-9C53-4CFD-9BE0-A21964207E39}" dt="2021-04-27T10:43:27.232" v="3952"/>
          <ac:spMkLst>
            <pc:docMk/>
            <pc:sldMk cId="3547907903" sldId="552"/>
            <ac:spMk id="5" creationId="{2C788D3B-1A99-4882-B1D6-2D900DC41085}"/>
          </ac:spMkLst>
        </pc:spChg>
        <pc:spChg chg="add mod">
          <ac:chgData name="Christian Kümmel" userId="e97da293-37b5-4b33-a9de-e1f275b4838c" providerId="ADAL" clId="{DE97824F-9C53-4CFD-9BE0-A21964207E39}" dt="2021-04-27T10:47:51.119" v="4207" actId="1076"/>
          <ac:spMkLst>
            <pc:docMk/>
            <pc:sldMk cId="3547907903" sldId="552"/>
            <ac:spMk id="7" creationId="{6C4CD68A-4FC9-4A9D-A8FC-92F193E1F6B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DDB2B-103A-4485-9FD1-4088B3607351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5B762-857D-49B9-A81D-5023F8EAC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55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6FF96-167C-4308-9D86-CA45B49AB880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F3D15-67D9-4412-86D8-58F009332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07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575" y="1122363"/>
            <a:ext cx="1133024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575" y="3602038"/>
            <a:ext cx="11330248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99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027275-9D00-42C9-B691-AC3ECA426D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427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00B0F0"/>
              </a:buClr>
              <a:defRPr sz="3200"/>
            </a:lvl1pPr>
            <a:lvl2pPr>
              <a:buClr>
                <a:srgbClr val="00B0F0"/>
              </a:buClr>
              <a:defRPr sz="2800"/>
            </a:lvl2pPr>
            <a:lvl3pPr>
              <a:buClr>
                <a:srgbClr val="00B0F0"/>
              </a:buClr>
              <a:defRPr sz="2400"/>
            </a:lvl3pPr>
            <a:lvl4pPr>
              <a:buClr>
                <a:srgbClr val="00B0F0"/>
              </a:buClr>
              <a:defRPr sz="2000"/>
            </a:lvl4pPr>
            <a:lvl5pPr>
              <a:buClr>
                <a:srgbClr val="00B0F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05B7D3-0712-4B55-96E1-1EC409500B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05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E0593-DB9A-42B3-BF6D-040F883F5F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414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153890"/>
            <a:ext cx="10515600" cy="87716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64362"/>
            <a:ext cx="10515600" cy="480291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1850" y="544944"/>
            <a:ext cx="10515600" cy="4110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66BC76-9714-4293-B430-CDEF8E42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63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3C20327-F91B-4F27-A898-5C8398E9C430}"/>
              </a:ext>
            </a:extLst>
          </p:cNvPr>
          <p:cNvSpPr/>
          <p:nvPr userDrawn="1"/>
        </p:nvSpPr>
        <p:spPr>
          <a:xfrm>
            <a:off x="0" y="1185170"/>
            <a:ext cx="12192000" cy="248130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5775" y="365125"/>
            <a:ext cx="11220450" cy="798657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/>
              <a:t>Click to edit Master title style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775" y="1320801"/>
            <a:ext cx="11220450" cy="4858734"/>
          </a:xfrm>
        </p:spPr>
        <p:txBody>
          <a:bodyPr/>
          <a:lstStyle>
            <a:lvl1pPr>
              <a:defRPr>
                <a:latin typeface="Humnst777 Lt BT" panose="020B0402030504020204" pitchFamily="34" charset="0"/>
              </a:defRPr>
            </a:lvl1pPr>
            <a:lvl2pPr>
              <a:defRPr>
                <a:latin typeface="Humnst777 Lt BT" panose="020B0402030504020204" pitchFamily="34" charset="0"/>
              </a:defRPr>
            </a:lvl2pPr>
            <a:lvl3pPr>
              <a:defRPr>
                <a:latin typeface="Humnst777 Lt BT" panose="020B0402030504020204" pitchFamily="34" charset="0"/>
              </a:defRPr>
            </a:lvl3pPr>
            <a:lvl4pPr>
              <a:defRPr>
                <a:latin typeface="Humnst777 Lt BT" panose="020B0402030504020204" pitchFamily="34" charset="0"/>
              </a:defRPr>
            </a:lvl4pPr>
            <a:lvl5pPr>
              <a:defRPr>
                <a:latin typeface="Humnst777 Lt BT" panose="020B0402030504020204" pitchFamily="34" charset="0"/>
              </a:defRPr>
            </a:lvl5pPr>
          </a:lstStyle>
          <a:p>
            <a:pPr lvl="0"/>
            <a:r>
              <a:rPr lang="en-US" dirty="0"/>
              <a:t>First Item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F46D4C-DA1D-4A42-85C3-B1AFCC0A84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1296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800" cap="all" baseline="0">
                <a:solidFill>
                  <a:srgbClr val="0099C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09B4CB-4448-4982-AAD1-C606D93A72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2159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AFC8A6-B1B7-404F-B7E1-EFC8740F8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2395E63-7655-4F8C-9733-AEC7264FE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95" y="1311565"/>
            <a:ext cx="11197610" cy="486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0099CC"/>
              </a:buClr>
              <a:defRPr/>
            </a:lvl1pPr>
            <a:lvl2pPr>
              <a:buClr>
                <a:srgbClr val="0099CC"/>
              </a:buClr>
              <a:defRPr/>
            </a:lvl2pPr>
            <a:lvl3pPr>
              <a:buClr>
                <a:srgbClr val="0099CC"/>
              </a:buClr>
              <a:defRPr/>
            </a:lvl3pPr>
            <a:lvl4pPr>
              <a:buClr>
                <a:srgbClr val="0099CC"/>
              </a:buClr>
              <a:defRPr/>
            </a:lvl4pPr>
            <a:lvl5pPr>
              <a:buClr>
                <a:srgbClr val="0099CC"/>
              </a:buClr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667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Conten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97196" y="1352549"/>
            <a:ext cx="11197608" cy="4772025"/>
          </a:xfrm>
        </p:spPr>
        <p:txBody>
          <a:bodyPr/>
          <a:lstStyle>
            <a:lvl1pPr marL="0" indent="0">
              <a:buNone/>
              <a:defRPr sz="2000" cap="all" baseline="0">
                <a:solidFill>
                  <a:srgbClr val="150F42"/>
                </a:solidFill>
                <a:latin typeface="Humnst777 Lt BT" panose="020B0402030504020204" pitchFamily="34" charset="0"/>
              </a:defRPr>
            </a:lvl1pPr>
            <a:lvl2pPr marL="228600" indent="-228600">
              <a:buClr>
                <a:srgbClr val="00B0F0"/>
              </a:buClr>
              <a:defRPr sz="3200">
                <a:latin typeface="Humnst777 Lt BT" panose="020B0402030504020204" pitchFamily="34" charset="0"/>
              </a:defRPr>
            </a:lvl2pPr>
            <a:lvl3pPr marL="628650" indent="-228600">
              <a:buClr>
                <a:srgbClr val="00B0F0"/>
              </a:buClr>
              <a:defRPr sz="2800">
                <a:latin typeface="Humnst777 Lt BT" panose="020B0402030504020204" pitchFamily="34" charset="0"/>
              </a:defRPr>
            </a:lvl3pPr>
            <a:lvl4pPr marL="990600" indent="-228600">
              <a:buClr>
                <a:srgbClr val="00B0F0"/>
              </a:buClr>
              <a:defRPr sz="2400">
                <a:latin typeface="Humnst777 Lt BT" panose="020B0402030504020204" pitchFamily="34" charset="0"/>
              </a:defRPr>
            </a:lvl4pPr>
            <a:lvl5pPr marL="1343025" indent="-228600">
              <a:buClr>
                <a:srgbClr val="00B0F0"/>
              </a:buClr>
              <a:defRPr sz="2400">
                <a:latin typeface="Humnst777 Lt BT" panose="020B04020305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66E3E5-DEE5-4515-8558-01630AA4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91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195" y="1278424"/>
            <a:ext cx="5181600" cy="4667539"/>
          </a:xfrm>
        </p:spPr>
        <p:txBody>
          <a:bodyPr/>
          <a:lstStyle>
            <a:lvl1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  <a:defRPr>
                <a:latin typeface="Humnst777 Lt BT" panose="020B0402030504020204" pitchFamily="34" charset="0"/>
              </a:defRPr>
            </a:lvl1pPr>
            <a:lvl2pPr marL="914400" indent="-457200">
              <a:buClr>
                <a:srgbClr val="00B0F0"/>
              </a:buClr>
              <a:buFont typeface="Wingdings" panose="05000000000000000000" pitchFamily="2" charset="2"/>
              <a:buChar char="§"/>
              <a:defRPr>
                <a:latin typeface="Humnst777 Lt BT" panose="020B0402030504020204" pitchFamily="34" charset="0"/>
              </a:defRPr>
            </a:lvl2pPr>
            <a:lvl3pPr marL="1371600" indent="-457200">
              <a:buClr>
                <a:srgbClr val="00B0F0"/>
              </a:buClr>
              <a:buFont typeface="Wingdings" panose="05000000000000000000" pitchFamily="2" charset="2"/>
              <a:buChar char="§"/>
              <a:defRPr>
                <a:latin typeface="Humnst777 Lt BT" panose="020B0402030504020204" pitchFamily="34" charset="0"/>
              </a:defRPr>
            </a:lvl3pPr>
            <a:lvl4pPr marL="1828800" indent="-457200">
              <a:buClr>
                <a:srgbClr val="00B0F0"/>
              </a:buClr>
              <a:buFont typeface="Wingdings" panose="05000000000000000000" pitchFamily="2" charset="2"/>
              <a:buChar char="§"/>
              <a:defRPr>
                <a:latin typeface="Humnst777 Lt BT" panose="020B0402030504020204" pitchFamily="34" charset="0"/>
              </a:defRPr>
            </a:lvl4pPr>
            <a:lvl5pPr marL="2286000" indent="-457200">
              <a:buClr>
                <a:srgbClr val="00B0F0"/>
              </a:buClr>
              <a:buFont typeface="Wingdings" panose="05000000000000000000" pitchFamily="2" charset="2"/>
              <a:buChar char="§"/>
              <a:defRPr>
                <a:latin typeface="Humnst777 Lt BT" panose="020B04020305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3205" y="1278423"/>
            <a:ext cx="5181600" cy="4667539"/>
          </a:xfrm>
        </p:spPr>
        <p:txBody>
          <a:bodyPr/>
          <a:lstStyle>
            <a:lvl1pPr>
              <a:buClr>
                <a:srgbClr val="00B0F0"/>
              </a:buClr>
              <a:defRPr>
                <a:latin typeface="Humnst777 Lt BT" panose="020B0402030504020204" pitchFamily="34" charset="0"/>
              </a:defRPr>
            </a:lvl1pPr>
            <a:lvl2pPr>
              <a:buClr>
                <a:srgbClr val="00B0F0"/>
              </a:buClr>
              <a:defRPr>
                <a:latin typeface="Humnst777 Lt BT" panose="020B0402030504020204" pitchFamily="34" charset="0"/>
              </a:defRPr>
            </a:lvl2pPr>
            <a:lvl3pPr>
              <a:buClr>
                <a:srgbClr val="00B0F0"/>
              </a:buClr>
              <a:defRPr>
                <a:latin typeface="Humnst777 Lt BT" panose="020B0402030504020204" pitchFamily="34" charset="0"/>
              </a:defRPr>
            </a:lvl3pPr>
            <a:lvl4pPr>
              <a:buClr>
                <a:srgbClr val="00B0F0"/>
              </a:buClr>
              <a:defRPr>
                <a:latin typeface="Humnst777 Lt BT" panose="020B0402030504020204" pitchFamily="34" charset="0"/>
              </a:defRPr>
            </a:lvl4pPr>
            <a:lvl5pPr>
              <a:buClr>
                <a:srgbClr val="00B0F0"/>
              </a:buClr>
              <a:defRPr>
                <a:latin typeface="Humnst777 Lt BT" panose="020B04020305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7302BF-C667-45F2-A919-DB147328D4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3644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35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3348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 cap="all" baseline="0">
                <a:solidFill>
                  <a:srgbClr val="150F42"/>
                </a:solidFill>
                <a:latin typeface="Humnst777 Lt BT" panose="020B0402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57400"/>
            <a:ext cx="5157787" cy="4015798"/>
          </a:xfrm>
        </p:spPr>
        <p:txBody>
          <a:bodyPr/>
          <a:lstStyle>
            <a:lvl1pPr>
              <a:buClr>
                <a:srgbClr val="00B0F0"/>
              </a:buClr>
              <a:defRPr>
                <a:latin typeface="Humnst777 Lt BT" panose="020B0402030504020204" pitchFamily="34" charset="0"/>
              </a:defRPr>
            </a:lvl1pPr>
            <a:lvl2pPr>
              <a:buClr>
                <a:srgbClr val="00B0F0"/>
              </a:buClr>
              <a:defRPr>
                <a:latin typeface="Humnst777 Lt BT" panose="020B0402030504020204" pitchFamily="34" charset="0"/>
              </a:defRPr>
            </a:lvl2pPr>
            <a:lvl3pPr>
              <a:buClr>
                <a:srgbClr val="00B0F0"/>
              </a:buClr>
              <a:defRPr>
                <a:latin typeface="Humnst777 Lt BT" panose="020B0402030504020204" pitchFamily="34" charset="0"/>
              </a:defRPr>
            </a:lvl3pPr>
            <a:lvl4pPr>
              <a:buClr>
                <a:srgbClr val="00B0F0"/>
              </a:buClr>
              <a:defRPr>
                <a:latin typeface="Humnst777 Lt BT" panose="020B0402030504020204" pitchFamily="34" charset="0"/>
              </a:defRPr>
            </a:lvl4pPr>
            <a:lvl5pPr>
              <a:buClr>
                <a:srgbClr val="00B0F0"/>
              </a:buClr>
              <a:defRPr>
                <a:latin typeface="Humnst777 Lt BT" panose="020B04020305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348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 cap="all" baseline="0">
                <a:solidFill>
                  <a:srgbClr val="150F42"/>
                </a:solidFill>
                <a:latin typeface="Humnst777 Lt BT" panose="020B0402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57400"/>
            <a:ext cx="5183188" cy="4015798"/>
          </a:xfrm>
        </p:spPr>
        <p:txBody>
          <a:bodyPr/>
          <a:lstStyle>
            <a:lvl1pPr>
              <a:buClr>
                <a:srgbClr val="00B0F0"/>
              </a:buClr>
              <a:defRPr>
                <a:latin typeface="Humnst777 Lt BT" panose="020B0402030504020204" pitchFamily="34" charset="0"/>
              </a:defRPr>
            </a:lvl1pPr>
            <a:lvl2pPr>
              <a:buClr>
                <a:srgbClr val="00B0F0"/>
              </a:buClr>
              <a:defRPr>
                <a:latin typeface="Humnst777 Lt BT" panose="020B0402030504020204" pitchFamily="34" charset="0"/>
              </a:defRPr>
            </a:lvl2pPr>
            <a:lvl3pPr>
              <a:buClr>
                <a:srgbClr val="00B0F0"/>
              </a:buClr>
              <a:defRPr>
                <a:latin typeface="Humnst777 Lt BT" panose="020B0402030504020204" pitchFamily="34" charset="0"/>
              </a:defRPr>
            </a:lvl3pPr>
            <a:lvl4pPr>
              <a:buClr>
                <a:srgbClr val="00B0F0"/>
              </a:buClr>
              <a:defRPr>
                <a:latin typeface="Humnst777 Lt BT" panose="020B0402030504020204" pitchFamily="34" charset="0"/>
              </a:defRPr>
            </a:lvl4pPr>
            <a:lvl5pPr>
              <a:buClr>
                <a:srgbClr val="00B0F0"/>
              </a:buClr>
              <a:defRPr>
                <a:latin typeface="Humnst777 Lt BT" panose="020B04020305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B078753-41AC-436A-AE34-5AAD57B678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57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AAF4AE-E2F1-436C-A0E5-FA525AF802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E812257-555B-4DA7-8CEE-59A9AC74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95" y="1311565"/>
            <a:ext cx="11197610" cy="486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00B0F0"/>
              </a:buClr>
              <a:defRPr/>
            </a:lvl1pPr>
            <a:lvl2pPr>
              <a:buClr>
                <a:srgbClr val="00B0F0"/>
              </a:buClr>
              <a:defRPr/>
            </a:lvl2pPr>
            <a:lvl3pPr>
              <a:buClr>
                <a:srgbClr val="00B0F0"/>
              </a:buClr>
              <a:defRPr/>
            </a:lvl3pPr>
            <a:lvl4pPr>
              <a:buClr>
                <a:srgbClr val="00B0F0"/>
              </a:buClr>
              <a:defRPr/>
            </a:lvl4pPr>
            <a:lvl5pPr>
              <a:buClr>
                <a:srgbClr val="00B0F0"/>
              </a:buClr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5480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1B1E322-89B1-4466-AB81-B0E06DCDF4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89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79B7357-4007-4911-8A7E-8D3BB2B3DEBA}"/>
              </a:ext>
            </a:extLst>
          </p:cNvPr>
          <p:cNvSpPr/>
          <p:nvPr userDrawn="1"/>
        </p:nvSpPr>
        <p:spPr>
          <a:xfrm>
            <a:off x="0" y="6308238"/>
            <a:ext cx="12192000" cy="549761"/>
          </a:xfrm>
          <a:prstGeom prst="rect">
            <a:avLst/>
          </a:prstGeom>
          <a:gradFill>
            <a:gsLst>
              <a:gs pos="0">
                <a:srgbClr val="0099CC"/>
              </a:gs>
              <a:gs pos="14000">
                <a:srgbClr val="F6F6F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7195" y="365126"/>
            <a:ext cx="11197610" cy="782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195" y="1311565"/>
            <a:ext cx="11197610" cy="486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Item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1E0B61-4518-4C40-AB54-C88A3F79C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6960" y="6356350"/>
            <a:ext cx="8826908" cy="460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150F42"/>
                </a:solidFill>
              </a:defRPr>
            </a:lvl1pPr>
          </a:lstStyle>
          <a:p>
            <a:r>
              <a:rPr lang="de-DE"/>
              <a:t>Das sind die Quellen</a:t>
            </a:r>
            <a:endParaRPr lang="de-DE" dirty="0"/>
          </a:p>
        </p:txBody>
      </p:sp>
      <p:pic>
        <p:nvPicPr>
          <p:cNvPr id="16" name="Grafik 1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13FA2366-3F04-467A-9927-D2E37CAE529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7" y="6527599"/>
            <a:ext cx="1386421" cy="20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5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 baseline="0">
          <a:solidFill>
            <a:srgbClr val="150F42"/>
          </a:solidFill>
          <a:latin typeface="Open Sans Extrabold" panose="020B0906030804020204" pitchFamily="34" charset="0"/>
          <a:ea typeface="Open Sans Extrabold" panose="020B0906030804020204" pitchFamily="34" charset="0"/>
          <a:cs typeface="Open Sans Extrabold" panose="020B09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pitchFamily="2" charset="2"/>
        <a:buChar char="§"/>
        <a:defRPr sz="2400" kern="1200" baseline="0">
          <a:solidFill>
            <a:srgbClr val="150F4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200" kern="1200">
          <a:solidFill>
            <a:srgbClr val="150F4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200" kern="1200">
          <a:solidFill>
            <a:srgbClr val="150F4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200" kern="1200">
          <a:solidFill>
            <a:srgbClr val="150F4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200" kern="1200">
          <a:solidFill>
            <a:srgbClr val="150F4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nual.docs.microstream.one/data-store/loading-data/lazy-loading/clearing-lazy-references#manuall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nual.docs.microstream.one/data-store/loading-data/lazy-loading/clearing-lazy-references" TargetMode="External"/><Relationship Id="rId2" Type="http://schemas.openxmlformats.org/officeDocument/2006/relationships/hyperlink" Target="https://manual.docs.microstream.one/data-store/loading-data/lazy-load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6F7E921D-DCAE-4200-AEBB-E7C6B4FD13F3}"/>
              </a:ext>
            </a:extLst>
          </p:cNvPr>
          <p:cNvSpPr txBox="1"/>
          <p:nvPr/>
        </p:nvSpPr>
        <p:spPr>
          <a:xfrm>
            <a:off x="1649308" y="2556902"/>
            <a:ext cx="9197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err="1">
                <a:latin typeface="Open Sans Extrabold"/>
              </a:rPr>
              <a:t>Loading</a:t>
            </a:r>
            <a:r>
              <a:rPr lang="de-DE" sz="4000" b="1" dirty="0">
                <a:latin typeface="Open Sans Extrabold"/>
              </a:rPr>
              <a:t> Data </a:t>
            </a:r>
            <a:r>
              <a:rPr lang="de-DE" sz="4000" b="1" dirty="0" err="1">
                <a:latin typeface="Open Sans Extrabold"/>
              </a:rPr>
              <a:t>Lazy</a:t>
            </a:r>
            <a:r>
              <a:rPr lang="de-DE" sz="4000" b="1" dirty="0">
                <a:latin typeface="Open Sans Extrabold"/>
              </a:rPr>
              <a:t> </a:t>
            </a:r>
            <a:r>
              <a:rPr lang="de-DE" sz="4000" b="1" dirty="0" err="1">
                <a:latin typeface="Open Sans Extrabold"/>
              </a:rPr>
              <a:t>with</a:t>
            </a:r>
            <a:r>
              <a:rPr lang="de-DE" sz="4000" b="1" dirty="0">
                <a:latin typeface="Open Sans Extrabold"/>
              </a:rPr>
              <a:t> MicroStream</a:t>
            </a:r>
          </a:p>
        </p:txBody>
      </p:sp>
    </p:spTree>
    <p:extLst>
      <p:ext uri="{BB962C8B-B14F-4D97-AF65-F5344CB8AC3E}">
        <p14:creationId xmlns:p14="http://schemas.microsoft.com/office/powerpoint/2010/main" val="1637313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BD070-B948-499A-8811-9D4E48FD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Release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loaded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26A6A6-ECC3-4E95-BDBC-938FCB4F6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320800"/>
            <a:ext cx="11220450" cy="185270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effectLst/>
              </a:rPr>
              <a:t>There are two </a:t>
            </a:r>
            <a:r>
              <a:rPr lang="en-US" dirty="0"/>
              <a:t>strategies to release loaded data. It can be done manually or automatically.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The “Lazy” class has a “.clear()” method.</a:t>
            </a:r>
          </a:p>
          <a:p>
            <a:r>
              <a:rPr lang="en-US" dirty="0">
                <a:effectLst/>
              </a:rPr>
              <a:t>However, such a clear does not mean that the referenced instance immediately disappears from memory. That's the job of the garbage collector of the JVM.</a:t>
            </a:r>
          </a:p>
          <a:p>
            <a:r>
              <a:rPr lang="en-US" dirty="0">
                <a:effectLst/>
                <a:hlinkClick r:id="rId2"/>
              </a:rPr>
              <a:t>https://manual.docs.microstream.one/data-store/loading-data/lazy-loading/clearing-lazy-references#manually</a:t>
            </a:r>
            <a:endParaRPr lang="en-US" dirty="0">
              <a:effectLst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9697937-EB3E-41EB-B595-973A19DAC01C}"/>
              </a:ext>
            </a:extLst>
          </p:cNvPr>
          <p:cNvSpPr txBox="1"/>
          <p:nvPr/>
        </p:nvSpPr>
        <p:spPr>
          <a:xfrm>
            <a:off x="2746305" y="3429000"/>
            <a:ext cx="6096688" cy="2246769"/>
          </a:xfrm>
          <a:prstGeom prst="rect">
            <a:avLst/>
          </a:prstGeom>
          <a:solidFill>
            <a:srgbClr val="2F2F2F"/>
          </a:solidFill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1290C3"/>
                </a:solidFill>
                <a:latin typeface="Source Code Pro Medium" panose="020B0509030403020204" pitchFamily="49" charset="0"/>
              </a:rPr>
              <a:t>Book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dirty="0" err="1">
                <a:solidFill>
                  <a:srgbClr val="F2F200"/>
                </a:solidFill>
                <a:latin typeface="Source Code Pro Medium" panose="020B0509030403020204" pitchFamily="49" charset="0"/>
              </a:rPr>
              <a:t>book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=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u="sng" dirty="0" err="1">
                <a:solidFill>
                  <a:srgbClr val="D9E8F7"/>
                </a:solidFill>
                <a:latin typeface="Source Code Pro Medium" panose="020B0509030403020204" pitchFamily="49" charset="0"/>
              </a:rPr>
              <a:t>BookDAO</a:t>
            </a:r>
            <a:r>
              <a:rPr lang="en-US" sz="1400" u="sng" dirty="0" err="1">
                <a:solidFill>
                  <a:srgbClr val="E6E6FA"/>
                </a:solidFill>
                <a:latin typeface="Source Code Pro Medium" panose="020B0509030403020204" pitchFamily="49" charset="0"/>
              </a:rPr>
              <a:t>.</a:t>
            </a:r>
            <a:r>
              <a:rPr lang="en-US" sz="1400" u="sng" dirty="0" err="1">
                <a:solidFill>
                  <a:srgbClr val="D9E8F7"/>
                </a:solidFill>
                <a:latin typeface="Source Code Pro Medium" panose="020B0509030403020204" pitchFamily="49" charset="0"/>
              </a:rPr>
              <a:t>findBookByISBN</a:t>
            </a:r>
            <a:r>
              <a:rPr lang="en-US" sz="1400" u="sng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(</a:t>
            </a:r>
            <a:r>
              <a:rPr lang="en-US" sz="1400" u="sng" dirty="0">
                <a:solidFill>
                  <a:srgbClr val="17C6A3"/>
                </a:solidFill>
                <a:latin typeface="Source Code Pro Medium" panose="020B0509030403020204" pitchFamily="49" charset="0"/>
              </a:rPr>
              <a:t>"1234567"</a:t>
            </a:r>
            <a:r>
              <a:rPr lang="en-US" sz="1400" u="sng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)</a:t>
            </a:r>
            <a:r>
              <a:rPr lang="en-US" sz="1400" u="sng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;</a:t>
            </a:r>
          </a:p>
          <a:p>
            <a:pPr algn="l"/>
            <a:endParaRPr lang="en-US" sz="1400" dirty="0">
              <a:latin typeface="Source Code Pro Medium" panose="020B0509030403020204" pitchFamily="49" charset="0"/>
            </a:endParaRPr>
          </a:p>
          <a:p>
            <a:pPr algn="l"/>
            <a:r>
              <a:rPr lang="en-US" sz="1400" dirty="0">
                <a:solidFill>
                  <a:srgbClr val="808080"/>
                </a:solidFill>
                <a:latin typeface="Source Code Pro Medium" panose="020B0509030403020204" pitchFamily="49" charset="0"/>
              </a:rPr>
              <a:t>// Load image from lazy reference</a:t>
            </a:r>
          </a:p>
          <a:p>
            <a:pPr algn="l"/>
            <a:r>
              <a:rPr lang="en-US" sz="1400" dirty="0">
                <a:solidFill>
                  <a:srgbClr val="80F2F6"/>
                </a:solidFill>
                <a:latin typeface="Source Code Pro Medium" panose="020B0509030403020204" pitchFamily="49" charset="0"/>
              </a:rPr>
              <a:t>Lazy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&lt;</a:t>
            </a:r>
            <a:r>
              <a:rPr lang="en-US" sz="1400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byte</a:t>
            </a:r>
            <a:r>
              <a:rPr lang="en-US" sz="1400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[]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&gt;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dirty="0" err="1">
                <a:solidFill>
                  <a:srgbClr val="F2F200"/>
                </a:solidFill>
                <a:latin typeface="Source Code Pro Medium" panose="020B0509030403020204" pitchFamily="49" charset="0"/>
              </a:rPr>
              <a:t>lazyImage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=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dirty="0" err="1">
                <a:solidFill>
                  <a:srgbClr val="F3EC79"/>
                </a:solidFill>
                <a:latin typeface="Source Code Pro Medium" panose="020B0509030403020204" pitchFamily="49" charset="0"/>
              </a:rPr>
              <a:t>book</a:t>
            </a:r>
            <a:r>
              <a:rPr lang="en-US" sz="1400" dirty="0" err="1">
                <a:solidFill>
                  <a:srgbClr val="E6E6FA"/>
                </a:solidFill>
                <a:latin typeface="Source Code Pro Medium" panose="020B0509030403020204" pitchFamily="49" charset="0"/>
              </a:rPr>
              <a:t>.</a:t>
            </a:r>
            <a:r>
              <a:rPr lang="en-US" sz="1400" dirty="0" err="1">
                <a:solidFill>
                  <a:srgbClr val="A7EC21"/>
                </a:solidFill>
                <a:latin typeface="Source Code Pro Medium" panose="020B0509030403020204" pitchFamily="49" charset="0"/>
              </a:rPr>
              <a:t>getImage</a:t>
            </a:r>
            <a:r>
              <a:rPr lang="en-US" sz="1400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()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byte</a:t>
            </a:r>
            <a:r>
              <a:rPr lang="en-US" sz="1400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[]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dirty="0">
                <a:solidFill>
                  <a:srgbClr val="F2F200"/>
                </a:solidFill>
                <a:latin typeface="Source Code Pro Medium" panose="020B0509030403020204" pitchFamily="49" charset="0"/>
              </a:rPr>
              <a:t>bs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=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dirty="0" err="1">
                <a:solidFill>
                  <a:srgbClr val="F3EC79"/>
                </a:solidFill>
                <a:latin typeface="Source Code Pro Medium" panose="020B0509030403020204" pitchFamily="49" charset="0"/>
              </a:rPr>
              <a:t>lazyImage</a:t>
            </a:r>
            <a:r>
              <a:rPr lang="en-US" sz="1400" dirty="0" err="1">
                <a:solidFill>
                  <a:srgbClr val="E6E6FA"/>
                </a:solidFill>
                <a:latin typeface="Source Code Pro Medium" panose="020B0509030403020204" pitchFamily="49" charset="0"/>
              </a:rPr>
              <a:t>.</a:t>
            </a:r>
            <a:r>
              <a:rPr lang="en-US" sz="1400" dirty="0" err="1">
                <a:solidFill>
                  <a:srgbClr val="80F6A7"/>
                </a:solidFill>
                <a:latin typeface="Source Code Pro Medium" panose="020B0509030403020204" pitchFamily="49" charset="0"/>
              </a:rPr>
              <a:t>get</a:t>
            </a:r>
            <a:r>
              <a:rPr lang="en-US" sz="1400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()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;</a:t>
            </a:r>
          </a:p>
          <a:p>
            <a:pPr algn="l"/>
            <a:endParaRPr lang="en-US" sz="1400" dirty="0">
              <a:latin typeface="Source Code Pro Medium" panose="020B0509030403020204" pitchFamily="49" charset="0"/>
            </a:endParaRPr>
          </a:p>
          <a:p>
            <a:pPr algn="l"/>
            <a:r>
              <a:rPr lang="en-US" sz="1400" dirty="0">
                <a:solidFill>
                  <a:srgbClr val="808080"/>
                </a:solidFill>
                <a:latin typeface="Source Code Pro Medium" panose="020B0509030403020204" pitchFamily="49" charset="0"/>
              </a:rPr>
              <a:t>// release lazy reference</a:t>
            </a:r>
          </a:p>
          <a:p>
            <a:pPr algn="l"/>
            <a:r>
              <a:rPr lang="en-US" sz="1400" dirty="0" err="1">
                <a:solidFill>
                  <a:srgbClr val="F3EC79"/>
                </a:solidFill>
                <a:latin typeface="Source Code Pro Medium" panose="020B0509030403020204" pitchFamily="49" charset="0"/>
              </a:rPr>
              <a:t>lazyImage</a:t>
            </a:r>
            <a:r>
              <a:rPr lang="en-US" sz="1400" dirty="0" err="1">
                <a:solidFill>
                  <a:srgbClr val="E6E6FA"/>
                </a:solidFill>
                <a:latin typeface="Source Code Pro Medium" panose="020B0509030403020204" pitchFamily="49" charset="0"/>
              </a:rPr>
              <a:t>.</a:t>
            </a:r>
            <a:r>
              <a:rPr lang="en-US" sz="1400" dirty="0" err="1">
                <a:solidFill>
                  <a:srgbClr val="80F6A7"/>
                </a:solidFill>
                <a:latin typeface="Source Code Pro Medium" panose="020B0509030403020204" pitchFamily="49" charset="0"/>
              </a:rPr>
              <a:t>clear</a:t>
            </a:r>
            <a:r>
              <a:rPr lang="en-US" sz="1400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()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F3EC79"/>
                </a:solidFill>
                <a:latin typeface="Source Code Pro Medium" panose="020B0509030403020204" pitchFamily="49" charset="0"/>
              </a:rPr>
              <a:t>bs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=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null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1290C3"/>
                </a:solidFill>
                <a:latin typeface="Source Code Pro Medium" panose="020B0509030403020204" pitchFamily="49" charset="0"/>
              </a:rPr>
              <a:t>System</a:t>
            </a:r>
            <a:r>
              <a:rPr lang="en-US" sz="1400" dirty="0" err="1">
                <a:solidFill>
                  <a:srgbClr val="E6E6FA"/>
                </a:solidFill>
                <a:latin typeface="Source Code Pro Medium" panose="020B0509030403020204" pitchFamily="49" charset="0"/>
              </a:rPr>
              <a:t>.</a:t>
            </a:r>
            <a:r>
              <a:rPr lang="en-US" sz="1400" i="1" dirty="0" err="1">
                <a:solidFill>
                  <a:srgbClr val="96EC3F"/>
                </a:solidFill>
                <a:latin typeface="Source Code Pro Medium" panose="020B0509030403020204" pitchFamily="49" charset="0"/>
              </a:rPr>
              <a:t>gc</a:t>
            </a:r>
            <a:r>
              <a:rPr lang="en-US" sz="1400" i="1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()</a:t>
            </a:r>
            <a:r>
              <a:rPr lang="en-US" sz="1400" i="1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6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EA5C9-A226-447A-8766-51CD19E4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Release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loaded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8C522-BB30-4FFC-9786-8C3450C7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320801"/>
            <a:ext cx="11220450" cy="2651253"/>
          </a:xfrm>
        </p:spPr>
        <p:txBody>
          <a:bodyPr>
            <a:normAutofit/>
          </a:bodyPr>
          <a:lstStyle/>
          <a:p>
            <a:r>
              <a:rPr lang="de-DE" dirty="0" err="1"/>
              <a:t>Automatically</a:t>
            </a:r>
            <a:endParaRPr lang="de-DE" dirty="0"/>
          </a:p>
          <a:p>
            <a:pPr lvl="1"/>
            <a:r>
              <a:rPr lang="en-US" dirty="0"/>
              <a:t>Each Lazy instance has a “last touched” timestamp. Each “.get()” call set it to the current time.</a:t>
            </a:r>
            <a:r>
              <a:rPr lang="en-US" dirty="0">
                <a:effectLst/>
              </a:rPr>
              <a:t> This will tell you how long a Lazy Reference has not been used, i.e. if it is needed at all.</a:t>
            </a:r>
          </a:p>
          <a:p>
            <a:pPr lvl="1"/>
            <a:r>
              <a:rPr lang="en-US" dirty="0"/>
              <a:t>The “</a:t>
            </a:r>
            <a:r>
              <a:rPr lang="en-US" dirty="0" err="1"/>
              <a:t>LazyReferenceManager</a:t>
            </a:r>
            <a:r>
              <a:rPr lang="en-US" dirty="0"/>
              <a:t>” audits this. </a:t>
            </a:r>
            <a:r>
              <a:rPr lang="en-US" dirty="0">
                <a:effectLst/>
              </a:rPr>
              <a:t>It is enabled by default, with a timeout of 1,000,000 milliseconds, which is about 15 minutes.</a:t>
            </a:r>
          </a:p>
          <a:p>
            <a:pPr lvl="1"/>
            <a:r>
              <a:rPr lang="en-US" dirty="0">
                <a:effectLst/>
              </a:rPr>
              <a:t>A custom manager can be set easily, which should happen before a storage is started.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4CD68A-4FC9-4A9D-A8FC-92F193E1F6B7}"/>
              </a:ext>
            </a:extLst>
          </p:cNvPr>
          <p:cNvSpPr txBox="1"/>
          <p:nvPr/>
        </p:nvSpPr>
        <p:spPr>
          <a:xfrm>
            <a:off x="1662264" y="4331814"/>
            <a:ext cx="8462338" cy="1384995"/>
          </a:xfrm>
          <a:prstGeom prst="rect">
            <a:avLst/>
          </a:prstGeom>
          <a:solidFill>
            <a:srgbClr val="2F2F2F"/>
          </a:solidFill>
        </p:spPr>
        <p:txBody>
          <a:bodyPr wrap="square">
            <a:spAutoFit/>
          </a:bodyPr>
          <a:lstStyle/>
          <a:p>
            <a:pPr algn="l"/>
            <a:r>
              <a:rPr lang="en-US" sz="1400" dirty="0" err="1">
                <a:solidFill>
                  <a:srgbClr val="D9E8F7"/>
                </a:solidFill>
                <a:latin typeface="Source Code Pro Medium" panose="020B0509030403020204" pitchFamily="49" charset="0"/>
              </a:rPr>
              <a:t>LazyReferenceManager</a:t>
            </a:r>
            <a:r>
              <a:rPr lang="en-US" sz="1400" dirty="0" err="1">
                <a:solidFill>
                  <a:srgbClr val="E6E6FA"/>
                </a:solidFill>
                <a:latin typeface="Source Code Pro Medium" panose="020B0509030403020204" pitchFamily="49" charset="0"/>
              </a:rPr>
              <a:t>.</a:t>
            </a:r>
            <a:r>
              <a:rPr lang="en-US" sz="1400" i="1" dirty="0" err="1">
                <a:solidFill>
                  <a:srgbClr val="96EC3F"/>
                </a:solidFill>
                <a:latin typeface="Source Code Pro Medium" panose="020B0509030403020204" pitchFamily="49" charset="0"/>
              </a:rPr>
              <a:t>set</a:t>
            </a:r>
            <a:r>
              <a:rPr lang="en-US" sz="1400" i="1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(</a:t>
            </a:r>
            <a:r>
              <a:rPr lang="en-US" sz="1400" i="1" dirty="0" err="1">
                <a:solidFill>
                  <a:srgbClr val="D9E8F7"/>
                </a:solidFill>
                <a:latin typeface="Source Code Pro Medium" panose="020B0509030403020204" pitchFamily="49" charset="0"/>
              </a:rPr>
              <a:t>LazyReferenceManager</a:t>
            </a:r>
            <a:r>
              <a:rPr lang="en-US" sz="1400" i="1" dirty="0" err="1">
                <a:solidFill>
                  <a:srgbClr val="E6E6FA"/>
                </a:solidFill>
                <a:latin typeface="Source Code Pro Medium" panose="020B0509030403020204" pitchFamily="49" charset="0"/>
              </a:rPr>
              <a:t>.</a:t>
            </a:r>
            <a:r>
              <a:rPr lang="en-US" sz="1400" i="1" dirty="0" err="1">
                <a:solidFill>
                  <a:srgbClr val="96EC3F"/>
                </a:solidFill>
                <a:latin typeface="Source Code Pro Medium" panose="020B0509030403020204" pitchFamily="49" charset="0"/>
              </a:rPr>
              <a:t>New</a:t>
            </a:r>
            <a:r>
              <a:rPr lang="en-US" sz="1400" i="1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(</a:t>
            </a:r>
          </a:p>
          <a:p>
            <a:pPr algn="l"/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   </a:t>
            </a:r>
            <a:r>
              <a:rPr lang="en-US" sz="1400" dirty="0" err="1">
                <a:solidFill>
                  <a:srgbClr val="D9E8F7"/>
                </a:solidFill>
                <a:latin typeface="Source Code Pro Medium" panose="020B0509030403020204" pitchFamily="49" charset="0"/>
              </a:rPr>
              <a:t>Lazy</a:t>
            </a:r>
            <a:r>
              <a:rPr lang="en-US" sz="1400" dirty="0" err="1">
                <a:solidFill>
                  <a:srgbClr val="E6E6FA"/>
                </a:solidFill>
                <a:latin typeface="Source Code Pro Medium" panose="020B0509030403020204" pitchFamily="49" charset="0"/>
              </a:rPr>
              <a:t>.</a:t>
            </a:r>
            <a:r>
              <a:rPr lang="en-US" sz="1400" i="1" dirty="0" err="1">
                <a:solidFill>
                  <a:srgbClr val="96EC3F"/>
                </a:solidFill>
                <a:latin typeface="Source Code Pro Medium" panose="020B0509030403020204" pitchFamily="49" charset="0"/>
              </a:rPr>
              <a:t>Checker</a:t>
            </a:r>
            <a:r>
              <a:rPr lang="en-US" sz="1400" i="1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(</a:t>
            </a:r>
          </a:p>
          <a:p>
            <a:pPr algn="l"/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       </a:t>
            </a:r>
            <a:r>
              <a:rPr lang="en-US" sz="1400" dirty="0" err="1">
                <a:solidFill>
                  <a:srgbClr val="1290C3"/>
                </a:solidFill>
                <a:latin typeface="Source Code Pro Medium" panose="020B0509030403020204" pitchFamily="49" charset="0"/>
              </a:rPr>
              <a:t>Duration</a:t>
            </a:r>
            <a:r>
              <a:rPr lang="en-US" sz="1400" dirty="0" err="1">
                <a:solidFill>
                  <a:srgbClr val="E6E6FA"/>
                </a:solidFill>
                <a:latin typeface="Source Code Pro Medium" panose="020B0509030403020204" pitchFamily="49" charset="0"/>
              </a:rPr>
              <a:t>.</a:t>
            </a:r>
            <a:r>
              <a:rPr lang="en-US" sz="1400" i="1" dirty="0" err="1">
                <a:solidFill>
                  <a:srgbClr val="96EC3F"/>
                </a:solidFill>
                <a:latin typeface="Source Code Pro Medium" panose="020B0509030403020204" pitchFamily="49" charset="0"/>
              </a:rPr>
              <a:t>ofMinutes</a:t>
            </a:r>
            <a:r>
              <a:rPr lang="en-US" sz="1400" i="1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(</a:t>
            </a:r>
            <a:r>
              <a:rPr lang="en-US" sz="1400" i="1" dirty="0">
                <a:solidFill>
                  <a:srgbClr val="6897BB"/>
                </a:solidFill>
                <a:latin typeface="Source Code Pro Medium" panose="020B0509030403020204" pitchFamily="49" charset="0"/>
              </a:rPr>
              <a:t>30</a:t>
            </a:r>
            <a:r>
              <a:rPr lang="en-US" sz="1400" i="1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)</a:t>
            </a:r>
            <a:r>
              <a:rPr lang="en-US" sz="1400" i="1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.</a:t>
            </a:r>
            <a:r>
              <a:rPr lang="en-US" sz="1400" i="1" dirty="0" err="1">
                <a:solidFill>
                  <a:srgbClr val="A7EC21"/>
                </a:solidFill>
                <a:latin typeface="Source Code Pro Medium" panose="020B0509030403020204" pitchFamily="49" charset="0"/>
              </a:rPr>
              <a:t>toMillis</a:t>
            </a:r>
            <a:r>
              <a:rPr lang="en-US" sz="1400" i="1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()</a:t>
            </a:r>
            <a:r>
              <a:rPr lang="en-US" sz="1400" i="1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,</a:t>
            </a:r>
            <a:r>
              <a:rPr lang="en-US" sz="1400" i="1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i="1" dirty="0">
                <a:solidFill>
                  <a:srgbClr val="808080"/>
                </a:solidFill>
                <a:latin typeface="Source Code Pro Medium" panose="020B0509030403020204" pitchFamily="49" charset="0"/>
              </a:rPr>
              <a:t>// timeout of lazy access</a:t>
            </a:r>
          </a:p>
          <a:p>
            <a:pPr algn="l"/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       </a:t>
            </a:r>
            <a:r>
              <a:rPr lang="en-US" sz="1400" dirty="0">
                <a:solidFill>
                  <a:srgbClr val="6897BB"/>
                </a:solidFill>
                <a:latin typeface="Source Code Pro Medium" panose="020B0509030403020204" pitchFamily="49" charset="0"/>
              </a:rPr>
              <a:t>0.75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                              </a:t>
            </a:r>
            <a:r>
              <a:rPr lang="en-US" sz="1400" dirty="0">
                <a:solidFill>
                  <a:srgbClr val="808080"/>
                </a:solidFill>
                <a:latin typeface="Source Code Pro Medium" panose="020B0509030403020204" pitchFamily="49" charset="0"/>
              </a:rPr>
              <a:t>// memory quota</a:t>
            </a:r>
          </a:p>
          <a:p>
            <a:pPr algn="l"/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   </a:t>
            </a:r>
            <a:r>
              <a:rPr lang="en-US" sz="1400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))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07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C82977D5-ED84-4FE6-A6F2-76AA75B835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88" y="1524794"/>
            <a:ext cx="1539591" cy="194853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07E3C80F-EC4D-4864-BF46-55876858D4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953" y="2179569"/>
            <a:ext cx="1630654" cy="49898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A7938632-B2AD-4E7B-84E7-6DE7258C69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507" y="3131578"/>
            <a:ext cx="1117364" cy="654775"/>
          </a:xfrm>
          <a:prstGeom prst="rect">
            <a:avLst/>
          </a:prstGeom>
        </p:spPr>
      </p:pic>
      <p:pic>
        <p:nvPicPr>
          <p:cNvPr id="13" name="Grafik 5">
            <a:extLst>
              <a:ext uri="{FF2B5EF4-FFF2-40B4-BE49-F238E27FC236}">
                <a16:creationId xmlns:a16="http://schemas.microsoft.com/office/drawing/2014/main" id="{26E8816F-57E5-45AE-AB34-E2CF024BC3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74" y="2046039"/>
            <a:ext cx="3075238" cy="1900276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446CDBA7-2409-41DF-9922-417BF10E94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1285" y="2236103"/>
            <a:ext cx="2724449" cy="160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20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C8AA7-BE15-484F-A890-857EE579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C8E714-A41D-4FE4-903F-B24CEF67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41" y="1629928"/>
            <a:ext cx="10488655" cy="3773720"/>
          </a:xfrm>
        </p:spPr>
        <p:txBody>
          <a:bodyPr>
            <a:normAutofit fontScale="92500" lnSpcReduction="20000"/>
          </a:bodyPr>
          <a:lstStyle/>
          <a:p>
            <a:r>
              <a:rPr lang="de-DE" sz="2800" dirty="0" err="1">
                <a:latin typeface="Humnst777 LtCn BT" panose="020B0406030504020204" pitchFamily="34" charset="0"/>
              </a:rPr>
              <a:t>Why</a:t>
            </a:r>
            <a:r>
              <a:rPr lang="de-DE" sz="2800" dirty="0">
                <a:latin typeface="Humnst777 LtCn BT" panose="020B0406030504020204" pitchFamily="34" charset="0"/>
              </a:rPr>
              <a:t> do </a:t>
            </a:r>
            <a:r>
              <a:rPr lang="de-DE" sz="2800" dirty="0" err="1">
                <a:latin typeface="Humnst777 LtCn BT" panose="020B0406030504020204" pitchFamily="34" charset="0"/>
              </a:rPr>
              <a:t>we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need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to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store</a:t>
            </a:r>
            <a:r>
              <a:rPr lang="de-DE" sz="2800" dirty="0">
                <a:latin typeface="Humnst777 LtCn BT" panose="020B0406030504020204" pitchFamily="34" charset="0"/>
              </a:rPr>
              <a:t> and </a:t>
            </a:r>
            <a:r>
              <a:rPr lang="de-DE" sz="2800" dirty="0" err="1">
                <a:latin typeface="Humnst777 LtCn BT" panose="020B0406030504020204" pitchFamily="34" charset="0"/>
              </a:rPr>
              <a:t>load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data</a:t>
            </a:r>
            <a:r>
              <a:rPr lang="de-DE" sz="2800" dirty="0">
                <a:latin typeface="Humnst777 LtCn BT" panose="020B0406030504020204" pitchFamily="34" charset="0"/>
              </a:rPr>
              <a:t> in a </a:t>
            </a:r>
            <a:r>
              <a:rPr lang="de-DE" sz="2800" dirty="0" err="1">
                <a:latin typeface="Humnst777 LtCn BT" panose="020B0406030504020204" pitchFamily="34" charset="0"/>
              </a:rPr>
              <a:t>lazy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way</a:t>
            </a:r>
            <a:r>
              <a:rPr lang="de-DE" sz="2800" dirty="0">
                <a:latin typeface="Humnst777 LtCn BT" panose="020B0406030504020204" pitchFamily="34" charset="0"/>
              </a:rPr>
              <a:t>?</a:t>
            </a:r>
          </a:p>
          <a:p>
            <a:r>
              <a:rPr lang="de-DE" sz="2800" dirty="0" err="1">
                <a:latin typeface="Humnst777 LtCn BT" panose="020B0406030504020204" pitchFamily="34" charset="0"/>
              </a:rPr>
              <a:t>What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data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should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be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stored</a:t>
            </a:r>
            <a:r>
              <a:rPr lang="de-DE" sz="2800" dirty="0">
                <a:latin typeface="Humnst777 LtCn BT" panose="020B0406030504020204" pitchFamily="34" charset="0"/>
              </a:rPr>
              <a:t> and </a:t>
            </a:r>
            <a:r>
              <a:rPr lang="de-DE" sz="2800" dirty="0" err="1">
                <a:latin typeface="Humnst777 LtCn BT" panose="020B0406030504020204" pitchFamily="34" charset="0"/>
              </a:rPr>
              <a:t>loaded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lazyly</a:t>
            </a:r>
            <a:r>
              <a:rPr lang="de-DE" sz="2800" dirty="0">
                <a:latin typeface="Humnst777 LtCn BT" panose="020B0406030504020204" pitchFamily="34" charset="0"/>
              </a:rPr>
              <a:t>?</a:t>
            </a:r>
          </a:p>
          <a:p>
            <a:r>
              <a:rPr lang="de-DE" sz="2800" dirty="0" err="1">
                <a:latin typeface="Humnst777 LtCn BT" panose="020B0406030504020204" pitchFamily="34" charset="0"/>
              </a:rPr>
              <a:t>How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to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use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lazy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references</a:t>
            </a:r>
            <a:r>
              <a:rPr lang="de-DE" sz="2800" dirty="0">
                <a:latin typeface="Humnst777 LtCn BT" panose="020B0406030504020204" pitchFamily="34" charset="0"/>
              </a:rPr>
              <a:t>?</a:t>
            </a:r>
          </a:p>
          <a:p>
            <a:r>
              <a:rPr lang="de-DE" sz="2800" dirty="0" err="1">
                <a:latin typeface="Humnst777 LtCn BT" panose="020B0406030504020204" pitchFamily="34" charset="0"/>
              </a:rPr>
              <a:t>Some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best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practice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examples</a:t>
            </a:r>
            <a:endParaRPr lang="de-DE" sz="2800" dirty="0">
              <a:latin typeface="Humnst777 LtCn BT" panose="020B0406030504020204" pitchFamily="34" charset="0"/>
            </a:endParaRPr>
          </a:p>
          <a:p>
            <a:r>
              <a:rPr lang="de-DE" sz="2800" dirty="0" err="1">
                <a:latin typeface="Humnst777 LtCn BT" panose="020B0406030504020204" pitchFamily="34" charset="0"/>
              </a:rPr>
              <a:t>How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to</a:t>
            </a:r>
            <a:r>
              <a:rPr lang="de-DE" sz="2800" dirty="0">
                <a:latin typeface="Humnst777 LtCn BT" panose="020B0406030504020204" pitchFamily="34" charset="0"/>
              </a:rPr>
              <a:t> release </a:t>
            </a:r>
            <a:r>
              <a:rPr lang="de-DE" sz="2800" dirty="0" err="1">
                <a:latin typeface="Humnst777 LtCn BT" panose="020B0406030504020204" pitchFamily="34" charset="0"/>
              </a:rPr>
              <a:t>lazy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data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if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no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longer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needed</a:t>
            </a:r>
            <a:r>
              <a:rPr lang="de-DE" sz="2800" dirty="0">
                <a:latin typeface="Humnst777 LtCn BT" panose="020B0406030504020204" pitchFamily="34" charset="0"/>
              </a:rPr>
              <a:t>?</a:t>
            </a:r>
          </a:p>
          <a:p>
            <a:endParaRPr lang="de-DE" sz="2800" dirty="0">
              <a:latin typeface="Humnst777 LtCn BT" panose="020B0406030504020204" pitchFamily="34" charset="0"/>
            </a:endParaRPr>
          </a:p>
          <a:p>
            <a:r>
              <a:rPr lang="de-DE" sz="2800" dirty="0">
                <a:latin typeface="Humnst777 LtCn BT" panose="020B0406030504020204" pitchFamily="34" charset="0"/>
              </a:rPr>
              <a:t>Sources</a:t>
            </a:r>
          </a:p>
          <a:p>
            <a:pPr lvl="1"/>
            <a:r>
              <a:rPr lang="de-DE" sz="2600" dirty="0">
                <a:latin typeface="Humnst777 LtCn BT" panose="020B0406030504020204" pitchFamily="34" charset="0"/>
                <a:hlinkClick r:id="rId2"/>
              </a:rPr>
              <a:t>https://manual.docs.microstream.one/data-store/loading-data/lazy-loading</a:t>
            </a:r>
            <a:endParaRPr lang="de-DE" sz="2600" dirty="0">
              <a:latin typeface="Humnst777 LtCn BT" panose="020B0406030504020204" pitchFamily="34" charset="0"/>
            </a:endParaRPr>
          </a:p>
          <a:p>
            <a:pPr lvl="1"/>
            <a:r>
              <a:rPr lang="de-DE" sz="2600" dirty="0">
                <a:latin typeface="Humnst777 LtCn BT" panose="020B0406030504020204" pitchFamily="34" charset="0"/>
                <a:hlinkClick r:id="rId3"/>
              </a:rPr>
              <a:t>https://manual.docs.microstream.one/data-store/loading-data/lazy-loading/clearing-lazy-references</a:t>
            </a:r>
            <a:endParaRPr lang="de-DE" sz="2600" dirty="0">
              <a:latin typeface="Humnst777 LtCn BT" panose="020B04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6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97A81-FAFD-44E0-8761-58161895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references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7E4531-1D20-4B9C-936A-1B69C45ED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320801"/>
            <a:ext cx="11220450" cy="2870544"/>
          </a:xfrm>
        </p:spPr>
        <p:txBody>
          <a:bodyPr/>
          <a:lstStyle/>
          <a:p>
            <a:r>
              <a:rPr lang="de-DE" dirty="0"/>
              <a:t>MicroStream </a:t>
            </a:r>
            <a:r>
              <a:rPr lang="de-DE" dirty="0" err="1"/>
              <a:t>is</a:t>
            </a:r>
            <a:r>
              <a:rPr lang="de-DE" dirty="0"/>
              <a:t> an in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. </a:t>
            </a:r>
            <a:r>
              <a:rPr lang="de-DE" dirty="0" err="1"/>
              <a:t>That´s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MicroStream </a:t>
            </a:r>
            <a:r>
              <a:rPr lang="de-DE" dirty="0" err="1"/>
              <a:t>is</a:t>
            </a:r>
            <a:r>
              <a:rPr lang="de-DE" dirty="0"/>
              <a:t> so fast and performant.</a:t>
            </a:r>
          </a:p>
          <a:p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RAM.</a:t>
            </a:r>
          </a:p>
          <a:p>
            <a:r>
              <a:rPr lang="de-DE" dirty="0"/>
              <a:t>But in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impossible </a:t>
            </a:r>
            <a:r>
              <a:rPr lang="de-DE" dirty="0" err="1"/>
              <a:t>to</a:t>
            </a:r>
            <a:r>
              <a:rPr lang="de-DE" dirty="0"/>
              <a:t> hold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RAM </a:t>
            </a:r>
            <a:r>
              <a:rPr lang="de-DE" dirty="0" err="1"/>
              <a:t>specially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play</a:t>
            </a:r>
            <a:r>
              <a:rPr lang="de-DE" dirty="0"/>
              <a:t>.</a:t>
            </a:r>
          </a:p>
          <a:p>
            <a:r>
              <a:rPr lang="en-US" dirty="0"/>
              <a:t>And sometimes its just unnecessary to hold all the data inside the RAM e.g. historical data which is not needed all the time.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BFAF31-E91D-448E-963A-75FB47AAA08E}"/>
              </a:ext>
            </a:extLst>
          </p:cNvPr>
          <p:cNvSpPr txBox="1"/>
          <p:nvPr/>
        </p:nvSpPr>
        <p:spPr>
          <a:xfrm>
            <a:off x="2118430" y="4534762"/>
            <a:ext cx="8230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Humnst777 Lt BT" panose="020B0402030504020204"/>
              </a:rPr>
              <a:t>Short, </a:t>
            </a:r>
            <a:r>
              <a:rPr lang="de-DE" sz="2800" b="1" dirty="0" err="1">
                <a:latin typeface="Humnst777 Lt BT" panose="020B0402030504020204"/>
              </a:rPr>
              <a:t>we</a:t>
            </a:r>
            <a:r>
              <a:rPr lang="de-DE" sz="2800" b="1" dirty="0">
                <a:latin typeface="Humnst777 Lt BT" panose="020B0402030504020204"/>
              </a:rPr>
              <a:t> </a:t>
            </a:r>
            <a:r>
              <a:rPr lang="de-DE" sz="2800" b="1" dirty="0" err="1">
                <a:latin typeface="Humnst777 Lt BT" panose="020B0402030504020204"/>
              </a:rPr>
              <a:t>need</a:t>
            </a:r>
            <a:r>
              <a:rPr lang="de-DE" sz="2800" b="1" dirty="0">
                <a:latin typeface="Humnst777 Lt BT" panose="020B0402030504020204"/>
              </a:rPr>
              <a:t> a </a:t>
            </a:r>
            <a:r>
              <a:rPr lang="de-DE" sz="2800" b="1" dirty="0" err="1">
                <a:latin typeface="Humnst777 Lt BT" panose="020B0402030504020204"/>
              </a:rPr>
              <a:t>way</a:t>
            </a:r>
            <a:r>
              <a:rPr lang="de-DE" sz="2800" b="1" dirty="0">
                <a:latin typeface="Humnst777 Lt BT" panose="020B0402030504020204"/>
              </a:rPr>
              <a:t> </a:t>
            </a:r>
            <a:r>
              <a:rPr lang="de-DE" sz="2800" b="1" dirty="0" err="1">
                <a:latin typeface="Humnst777 Lt BT" panose="020B0402030504020204"/>
              </a:rPr>
              <a:t>to</a:t>
            </a:r>
            <a:r>
              <a:rPr lang="de-DE" sz="2800" b="1" dirty="0">
                <a:latin typeface="Humnst777 Lt BT" panose="020B0402030504020204"/>
              </a:rPr>
              <a:t> </a:t>
            </a:r>
            <a:r>
              <a:rPr lang="de-DE" sz="2800" b="1" dirty="0" err="1">
                <a:latin typeface="Humnst777 Lt BT" panose="020B0402030504020204"/>
              </a:rPr>
              <a:t>decide</a:t>
            </a:r>
            <a:r>
              <a:rPr lang="de-DE" sz="2800" b="1" dirty="0">
                <a:latin typeface="Humnst777 Lt BT" panose="020B0402030504020204"/>
              </a:rPr>
              <a:t> </a:t>
            </a:r>
            <a:r>
              <a:rPr lang="de-DE" sz="2800" b="1" dirty="0" err="1">
                <a:latin typeface="Humnst777 Lt BT" panose="020B0402030504020204"/>
              </a:rPr>
              <a:t>which</a:t>
            </a:r>
            <a:r>
              <a:rPr lang="de-DE" sz="2800" b="1" dirty="0">
                <a:latin typeface="Humnst777 Lt BT" panose="020B0402030504020204"/>
              </a:rPr>
              <a:t> </a:t>
            </a:r>
            <a:r>
              <a:rPr lang="de-DE" sz="2800" b="1" dirty="0" err="1">
                <a:latin typeface="Humnst777 Lt BT" panose="020B0402030504020204"/>
              </a:rPr>
              <a:t>data</a:t>
            </a:r>
            <a:r>
              <a:rPr lang="de-DE" sz="2800" b="1" dirty="0">
                <a:latin typeface="Humnst777 Lt BT" panose="020B0402030504020204"/>
              </a:rPr>
              <a:t> </a:t>
            </a:r>
            <a:r>
              <a:rPr lang="de-DE" sz="2800" b="1" dirty="0" err="1">
                <a:latin typeface="Humnst777 Lt BT" panose="020B0402030504020204"/>
              </a:rPr>
              <a:t>should</a:t>
            </a:r>
            <a:r>
              <a:rPr lang="de-DE" sz="2800" b="1" dirty="0">
                <a:latin typeface="Humnst777 Lt BT" panose="020B0402030504020204"/>
              </a:rPr>
              <a:t> not </a:t>
            </a:r>
            <a:r>
              <a:rPr lang="de-DE" sz="2800" b="1" dirty="0" err="1">
                <a:latin typeface="Humnst777 Lt BT" panose="020B0402030504020204"/>
              </a:rPr>
              <a:t>be</a:t>
            </a:r>
            <a:r>
              <a:rPr lang="de-DE" sz="2800" b="1" dirty="0">
                <a:latin typeface="Humnst777 Lt BT" panose="020B0402030504020204"/>
              </a:rPr>
              <a:t> </a:t>
            </a:r>
            <a:r>
              <a:rPr lang="de-DE" sz="2800" b="1" dirty="0" err="1">
                <a:latin typeface="Humnst777 Lt BT" panose="020B0402030504020204"/>
              </a:rPr>
              <a:t>loadet</a:t>
            </a:r>
            <a:r>
              <a:rPr lang="de-DE" sz="2800" b="1" dirty="0">
                <a:latin typeface="Humnst777 Lt BT" panose="020B0402030504020204"/>
              </a:rPr>
              <a:t> </a:t>
            </a:r>
            <a:r>
              <a:rPr lang="de-DE" sz="2800" b="1" dirty="0" err="1">
                <a:latin typeface="Humnst777 Lt BT" panose="020B0402030504020204"/>
              </a:rPr>
              <a:t>to</a:t>
            </a:r>
            <a:r>
              <a:rPr lang="de-DE" sz="2800" b="1" dirty="0">
                <a:latin typeface="Humnst777 Lt BT" panose="020B0402030504020204"/>
              </a:rPr>
              <a:t> </a:t>
            </a:r>
            <a:r>
              <a:rPr lang="de-DE" sz="2800" b="1" dirty="0" err="1">
                <a:latin typeface="Humnst777 Lt BT" panose="020B0402030504020204"/>
              </a:rPr>
              <a:t>the</a:t>
            </a:r>
            <a:r>
              <a:rPr lang="de-DE" sz="2800" b="1" dirty="0">
                <a:latin typeface="Humnst777 Lt BT" panose="020B0402030504020204"/>
              </a:rPr>
              <a:t> RAM on MicroStream DB </a:t>
            </a:r>
            <a:r>
              <a:rPr lang="de-DE" sz="2800" b="1" dirty="0" err="1">
                <a:latin typeface="Humnst777 Lt BT" panose="020B0402030504020204"/>
              </a:rPr>
              <a:t>startup</a:t>
            </a:r>
            <a:r>
              <a:rPr lang="de-DE" sz="2800" b="1" dirty="0">
                <a:latin typeface="Humnst777 Lt BT" panose="020B0402030504020204"/>
              </a:rPr>
              <a:t>! </a:t>
            </a:r>
            <a:endParaRPr lang="en-US" sz="2800" b="1" dirty="0">
              <a:latin typeface="Humnst777 Lt BT" panose="020B0402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2928007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DC8CC-810E-43F8-A648-A023013C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references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en-US" dirty="0">
              <a:latin typeface="Humnst777 Lt BT" panose="020B040203050402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E0F96F-5DB5-406C-A441-7D1747E3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320801"/>
            <a:ext cx="11220450" cy="528687"/>
          </a:xfrm>
        </p:spPr>
        <p:txBody>
          <a:bodyPr/>
          <a:lstStyle/>
          <a:p>
            <a:r>
              <a:rPr lang="de-DE" dirty="0">
                <a:latin typeface="Humnst777 Lt BT" panose="020B0402030504020204"/>
              </a:rPr>
              <a:t>By </a:t>
            </a:r>
            <a:r>
              <a:rPr lang="de-DE" dirty="0" err="1">
                <a:latin typeface="Humnst777 Lt BT" panose="020B0402030504020204"/>
              </a:rPr>
              <a:t>default</a:t>
            </a:r>
            <a:r>
              <a:rPr lang="de-DE" dirty="0">
                <a:latin typeface="Humnst777 Lt BT" panose="020B0402030504020204"/>
              </a:rPr>
              <a:t> </a:t>
            </a:r>
            <a:r>
              <a:rPr lang="de-DE" dirty="0" err="1">
                <a:latin typeface="Humnst777 Lt BT" panose="020B0402030504020204"/>
              </a:rPr>
              <a:t>to</a:t>
            </a:r>
            <a:r>
              <a:rPr lang="de-DE" dirty="0">
                <a:latin typeface="Humnst777 Lt BT" panose="020B0402030504020204"/>
              </a:rPr>
              <a:t> </a:t>
            </a:r>
            <a:r>
              <a:rPr lang="de-DE" dirty="0" err="1">
                <a:latin typeface="Humnst777 Lt BT" panose="020B0402030504020204"/>
              </a:rPr>
              <a:t>whole</a:t>
            </a:r>
            <a:r>
              <a:rPr lang="de-DE" dirty="0">
                <a:latin typeface="Humnst777 Lt BT" panose="020B0402030504020204"/>
              </a:rPr>
              <a:t> </a:t>
            </a:r>
            <a:r>
              <a:rPr lang="de-DE" dirty="0" err="1">
                <a:latin typeface="Humnst777 Lt BT" panose="020B0402030504020204"/>
              </a:rPr>
              <a:t>data</a:t>
            </a:r>
            <a:r>
              <a:rPr lang="de-DE" dirty="0">
                <a:latin typeface="Humnst777 Lt BT" panose="020B0402030504020204"/>
              </a:rPr>
              <a:t> will </a:t>
            </a:r>
            <a:r>
              <a:rPr lang="de-DE" dirty="0" err="1">
                <a:latin typeface="Humnst777 Lt BT" panose="020B0402030504020204"/>
              </a:rPr>
              <a:t>be</a:t>
            </a:r>
            <a:r>
              <a:rPr lang="de-DE" dirty="0">
                <a:latin typeface="Humnst777 Lt BT" panose="020B0402030504020204"/>
              </a:rPr>
              <a:t> </a:t>
            </a:r>
            <a:r>
              <a:rPr lang="de-DE" dirty="0" err="1">
                <a:latin typeface="Humnst777 Lt BT" panose="020B0402030504020204"/>
              </a:rPr>
              <a:t>loadet</a:t>
            </a:r>
            <a:r>
              <a:rPr lang="de-DE" dirty="0">
                <a:latin typeface="Humnst777 Lt BT" panose="020B0402030504020204"/>
              </a:rPr>
              <a:t> </a:t>
            </a:r>
            <a:r>
              <a:rPr lang="de-DE" dirty="0" err="1">
                <a:latin typeface="Humnst777 Lt BT" panose="020B0402030504020204"/>
              </a:rPr>
              <a:t>into</a:t>
            </a:r>
            <a:r>
              <a:rPr lang="de-DE" dirty="0">
                <a:latin typeface="Humnst777 Lt BT" panose="020B0402030504020204"/>
              </a:rPr>
              <a:t> </a:t>
            </a:r>
            <a:r>
              <a:rPr lang="de-DE" dirty="0" err="1">
                <a:latin typeface="Humnst777 Lt BT" panose="020B0402030504020204"/>
              </a:rPr>
              <a:t>the</a:t>
            </a:r>
            <a:r>
              <a:rPr lang="de-DE" dirty="0">
                <a:latin typeface="Humnst777 Lt BT" panose="020B0402030504020204"/>
              </a:rPr>
              <a:t> RAM at </a:t>
            </a:r>
            <a:r>
              <a:rPr lang="de-DE" dirty="0" err="1">
                <a:latin typeface="Humnst777 Lt BT" panose="020B0402030504020204"/>
              </a:rPr>
              <a:t>startup</a:t>
            </a:r>
            <a:r>
              <a:rPr lang="de-DE" dirty="0">
                <a:latin typeface="Humnst777 Lt BT" panose="020B0402030504020204"/>
              </a:rPr>
              <a:t> </a:t>
            </a:r>
            <a:r>
              <a:rPr lang="de-DE" dirty="0" err="1">
                <a:latin typeface="Humnst777 Lt BT" panose="020B0402030504020204"/>
              </a:rPr>
              <a:t>of</a:t>
            </a:r>
            <a:r>
              <a:rPr lang="de-DE" dirty="0">
                <a:latin typeface="Humnst777 Lt BT" panose="020B0402030504020204"/>
              </a:rPr>
              <a:t> MicroStream</a:t>
            </a:r>
            <a:endParaRPr lang="en-US" dirty="0">
              <a:latin typeface="Humnst777 Lt BT" panose="020B0402030504020204"/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8346F6C-83E8-4FE5-B2FF-C030C503123D}"/>
              </a:ext>
            </a:extLst>
          </p:cNvPr>
          <p:cNvGrpSpPr/>
          <p:nvPr/>
        </p:nvGrpSpPr>
        <p:grpSpPr>
          <a:xfrm>
            <a:off x="1217822" y="2434844"/>
            <a:ext cx="2224626" cy="1833799"/>
            <a:chOff x="1010943" y="2163081"/>
            <a:chExt cx="3131785" cy="266245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AA6992CB-9B12-44CD-BF9C-BAA89490B3CB}"/>
                </a:ext>
              </a:extLst>
            </p:cNvPr>
            <p:cNvSpPr/>
            <p:nvPr/>
          </p:nvSpPr>
          <p:spPr>
            <a:xfrm>
              <a:off x="2032230" y="4211003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7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04D41ED-25A7-4764-9F03-E8C995FE693F}"/>
                </a:ext>
              </a:extLst>
            </p:cNvPr>
            <p:cNvSpPr/>
            <p:nvPr/>
          </p:nvSpPr>
          <p:spPr>
            <a:xfrm>
              <a:off x="2908012" y="2865604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5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18AFDA64-26BA-4070-BCA3-62517A407F23}"/>
                </a:ext>
              </a:extLst>
            </p:cNvPr>
            <p:cNvSpPr/>
            <p:nvPr/>
          </p:nvSpPr>
          <p:spPr>
            <a:xfrm>
              <a:off x="2172907" y="2163081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2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AE3AC5A-DC32-4DF6-B030-4B908AFF241B}"/>
                </a:ext>
              </a:extLst>
            </p:cNvPr>
            <p:cNvSpPr/>
            <p:nvPr/>
          </p:nvSpPr>
          <p:spPr>
            <a:xfrm>
              <a:off x="3525198" y="3510029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4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B9427CF-7757-463F-A4BD-6747212FB028}"/>
                </a:ext>
              </a:extLst>
            </p:cNvPr>
            <p:cNvSpPr/>
            <p:nvPr/>
          </p:nvSpPr>
          <p:spPr>
            <a:xfrm>
              <a:off x="1526069" y="2813196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1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83CAC37-E0C2-4512-80D4-326625BACE9E}"/>
                </a:ext>
              </a:extLst>
            </p:cNvPr>
            <p:cNvSpPr/>
            <p:nvPr/>
          </p:nvSpPr>
          <p:spPr>
            <a:xfrm>
              <a:off x="2032230" y="3383834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6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45667B0-BAD5-4DBA-A1C6-5398333F90CD}"/>
                </a:ext>
              </a:extLst>
            </p:cNvPr>
            <p:cNvSpPr/>
            <p:nvPr/>
          </p:nvSpPr>
          <p:spPr>
            <a:xfrm>
              <a:off x="1350913" y="4211003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4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2D9836D-E654-4E6F-8D56-48397C8837B4}"/>
                </a:ext>
              </a:extLst>
            </p:cNvPr>
            <p:cNvSpPr/>
            <p:nvPr/>
          </p:nvSpPr>
          <p:spPr>
            <a:xfrm>
              <a:off x="2908012" y="3881720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1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1835C0A0-6B9D-4B93-9281-1B8740143CFB}"/>
                </a:ext>
              </a:extLst>
            </p:cNvPr>
            <p:cNvSpPr/>
            <p:nvPr/>
          </p:nvSpPr>
          <p:spPr>
            <a:xfrm>
              <a:off x="3468027" y="4436609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8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8BFDAC1-C9CB-4195-B1FC-B687851DADF9}"/>
                </a:ext>
              </a:extLst>
            </p:cNvPr>
            <p:cNvSpPr/>
            <p:nvPr/>
          </p:nvSpPr>
          <p:spPr>
            <a:xfrm>
              <a:off x="3601398" y="3578299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4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856AA166-579C-435E-8605-4BC18D6A22AA}"/>
                </a:ext>
              </a:extLst>
            </p:cNvPr>
            <p:cNvSpPr/>
            <p:nvPr/>
          </p:nvSpPr>
          <p:spPr>
            <a:xfrm>
              <a:off x="3677598" y="3646569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4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C7C86CA-1BE5-4A88-91B4-E47B2F0E266A}"/>
                </a:ext>
              </a:extLst>
            </p:cNvPr>
            <p:cNvSpPr/>
            <p:nvPr/>
          </p:nvSpPr>
          <p:spPr>
            <a:xfrm>
              <a:off x="3753798" y="3704494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4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64E7C3C9-448D-427D-9ABD-3BEFDD4713E2}"/>
                </a:ext>
              </a:extLst>
            </p:cNvPr>
            <p:cNvSpPr/>
            <p:nvPr/>
          </p:nvSpPr>
          <p:spPr>
            <a:xfrm>
              <a:off x="1010943" y="3383834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2</a:t>
              </a:r>
              <a:endParaRPr lang="en-US" dirty="0">
                <a:latin typeface="Humnst777 Lt BT" panose="020B0402030504020204"/>
              </a:endParaRP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84E47CAD-7099-43AC-91FC-C806ABAD3B7A}"/>
                </a:ext>
              </a:extLst>
            </p:cNvPr>
            <p:cNvCxnSpPr>
              <a:cxnSpLocks/>
              <a:stCxn id="6" idx="5"/>
              <a:endCxn id="5" idx="1"/>
            </p:cNvCxnSpPr>
            <p:nvPr/>
          </p:nvCxnSpPr>
          <p:spPr>
            <a:xfrm>
              <a:off x="2504880" y="2495054"/>
              <a:ext cx="460089" cy="427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0D3D6406-6E03-46C9-ADD6-0EF94904909A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1858042" y="2495054"/>
              <a:ext cx="371822" cy="375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83A30DC2-0923-4F86-AF72-FBFA069A9286}"/>
                </a:ext>
              </a:extLst>
            </p:cNvPr>
            <p:cNvCxnSpPr>
              <a:cxnSpLocks/>
              <a:stCxn id="8" idx="3"/>
              <a:endCxn id="16" idx="7"/>
            </p:cNvCxnSpPr>
            <p:nvPr/>
          </p:nvCxnSpPr>
          <p:spPr>
            <a:xfrm flipH="1">
              <a:off x="1342916" y="3145169"/>
              <a:ext cx="240110" cy="295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3988AFAC-E9D9-41F2-A6D9-5F06C7F9643C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1858042" y="3145169"/>
              <a:ext cx="231145" cy="295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21F3DDB7-7455-450B-A81C-E43CCBBE3773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3239985" y="3197577"/>
              <a:ext cx="342170" cy="36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B4EE488-8E93-4D8C-B2A8-EB17C2A798A4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3102477" y="3254534"/>
              <a:ext cx="0" cy="627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A0AF73C8-FE6E-4619-915C-D772BDAEE1A2}"/>
                </a:ext>
              </a:extLst>
            </p:cNvPr>
            <p:cNvCxnSpPr>
              <a:cxnSpLocks/>
              <a:stCxn id="9" idx="4"/>
              <a:endCxn id="4" idx="0"/>
            </p:cNvCxnSpPr>
            <p:nvPr/>
          </p:nvCxnSpPr>
          <p:spPr>
            <a:xfrm>
              <a:off x="2226695" y="3772764"/>
              <a:ext cx="0" cy="438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33F47B67-6C67-4C68-B3EC-E38BC9F034F6}"/>
                </a:ext>
              </a:extLst>
            </p:cNvPr>
            <p:cNvCxnSpPr>
              <a:cxnSpLocks/>
              <a:stCxn id="9" idx="3"/>
              <a:endCxn id="10" idx="7"/>
            </p:cNvCxnSpPr>
            <p:nvPr/>
          </p:nvCxnSpPr>
          <p:spPr>
            <a:xfrm flipH="1">
              <a:off x="1682886" y="3715807"/>
              <a:ext cx="406301" cy="552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E2F3AEC-C2AD-4A07-BC63-A2E45959536D}"/>
                </a:ext>
              </a:extLst>
            </p:cNvPr>
            <p:cNvCxnSpPr>
              <a:cxnSpLocks/>
              <a:stCxn id="11" idx="5"/>
              <a:endCxn id="12" idx="1"/>
            </p:cNvCxnSpPr>
            <p:nvPr/>
          </p:nvCxnSpPr>
          <p:spPr>
            <a:xfrm>
              <a:off x="3239985" y="4213693"/>
              <a:ext cx="284999" cy="279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A80D9704-2E66-4DA3-ABD1-A88FD466BBBF}"/>
              </a:ext>
            </a:extLst>
          </p:cNvPr>
          <p:cNvSpPr txBox="1"/>
          <p:nvPr/>
        </p:nvSpPr>
        <p:spPr>
          <a:xfrm>
            <a:off x="1162212" y="5556248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Humnst777 Lt BT" panose="020B0402030504020204"/>
              </a:rPr>
              <a:t>~ 100.000.000 Objects</a:t>
            </a:r>
            <a:endParaRPr lang="en-US" dirty="0">
              <a:latin typeface="Humnst777 Lt BT" panose="020B0402030504020204"/>
            </a:endParaRPr>
          </a:p>
        </p:txBody>
      </p:sp>
      <p:pic>
        <p:nvPicPr>
          <p:cNvPr id="56" name="Grafik 55" descr="Dokument Silhouette">
            <a:extLst>
              <a:ext uri="{FF2B5EF4-FFF2-40B4-BE49-F238E27FC236}">
                <a16:creationId xmlns:a16="http://schemas.microsoft.com/office/drawing/2014/main" id="{91B679A3-8B29-4C54-ACEE-E76FBF84F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3754" y="4797694"/>
            <a:ext cx="528688" cy="528688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35F15F70-0B4F-4F6A-9B85-7BDEC9DE535D}"/>
              </a:ext>
            </a:extLst>
          </p:cNvPr>
          <p:cNvSpPr txBox="1"/>
          <p:nvPr/>
        </p:nvSpPr>
        <p:spPr>
          <a:xfrm>
            <a:off x="1538914" y="2043172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Humnst777 Lt BT" panose="020B0402030504020204"/>
              </a:rPr>
              <a:t>Objectmodel</a:t>
            </a:r>
            <a:endParaRPr lang="en-US" dirty="0">
              <a:latin typeface="Humnst777 Lt BT" panose="020B0402030504020204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76AEA3F-6EB3-4E85-A700-F3362B031C24}"/>
              </a:ext>
            </a:extLst>
          </p:cNvPr>
          <p:cNvSpPr txBox="1"/>
          <p:nvPr/>
        </p:nvSpPr>
        <p:spPr>
          <a:xfrm>
            <a:off x="1140794" y="4430215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Humnst777 Lt BT" panose="020B0402030504020204"/>
              </a:rPr>
              <a:t>Storage </a:t>
            </a:r>
            <a:r>
              <a:rPr lang="de-DE" dirty="0" err="1">
                <a:latin typeface="Humnst777 Lt BT" panose="020B0402030504020204"/>
              </a:rPr>
              <a:t>files</a:t>
            </a:r>
            <a:r>
              <a:rPr lang="de-DE" dirty="0">
                <a:latin typeface="Humnst777 Lt BT" panose="020B0402030504020204"/>
              </a:rPr>
              <a:t> on </a:t>
            </a:r>
            <a:r>
              <a:rPr lang="de-DE" dirty="0" err="1">
                <a:latin typeface="Humnst777 Lt BT" panose="020B0402030504020204"/>
              </a:rPr>
              <a:t>disk</a:t>
            </a:r>
            <a:endParaRPr lang="en-US" dirty="0">
              <a:latin typeface="Humnst777 Lt BT" panose="020B0402030504020204"/>
            </a:endParaRPr>
          </a:p>
        </p:txBody>
      </p:sp>
      <p:pic>
        <p:nvPicPr>
          <p:cNvPr id="61" name="Grafik 60" descr="Dokument Silhouette">
            <a:extLst>
              <a:ext uri="{FF2B5EF4-FFF2-40B4-BE49-F238E27FC236}">
                <a16:creationId xmlns:a16="http://schemas.microsoft.com/office/drawing/2014/main" id="{38FC15C4-967C-46BE-B1EF-67E858EB8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2247" y="4797694"/>
            <a:ext cx="528688" cy="528688"/>
          </a:xfrm>
          <a:prstGeom prst="rect">
            <a:avLst/>
          </a:prstGeom>
        </p:spPr>
      </p:pic>
      <p:pic>
        <p:nvPicPr>
          <p:cNvPr id="62" name="Grafik 61" descr="Dokument Silhouette">
            <a:extLst>
              <a:ext uri="{FF2B5EF4-FFF2-40B4-BE49-F238E27FC236}">
                <a16:creationId xmlns:a16="http://schemas.microsoft.com/office/drawing/2014/main" id="{CC54FA72-C9C8-41FC-AA37-012E21439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0740" y="4797694"/>
            <a:ext cx="528688" cy="528688"/>
          </a:xfrm>
          <a:prstGeom prst="rect">
            <a:avLst/>
          </a:prstGeom>
        </p:spPr>
      </p:pic>
      <p:pic>
        <p:nvPicPr>
          <p:cNvPr id="64" name="Grafik 63" descr="Dokument Silhouette">
            <a:extLst>
              <a:ext uri="{FF2B5EF4-FFF2-40B4-BE49-F238E27FC236}">
                <a16:creationId xmlns:a16="http://schemas.microsoft.com/office/drawing/2014/main" id="{DCE3243F-5AF2-46F4-BB3A-F048A1DC5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9233" y="4797694"/>
            <a:ext cx="528688" cy="528688"/>
          </a:xfrm>
          <a:prstGeom prst="rect">
            <a:avLst/>
          </a:prstGeom>
        </p:spPr>
      </p:pic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A60CD40-4228-45F5-81B7-01728A4F9A73}"/>
              </a:ext>
            </a:extLst>
          </p:cNvPr>
          <p:cNvGrpSpPr/>
          <p:nvPr/>
        </p:nvGrpSpPr>
        <p:grpSpPr>
          <a:xfrm>
            <a:off x="5136825" y="2239543"/>
            <a:ext cx="1077218" cy="3522439"/>
            <a:chOff x="5380941" y="2227837"/>
            <a:chExt cx="1077218" cy="3522439"/>
          </a:xfrm>
        </p:grpSpPr>
        <p:pic>
          <p:nvPicPr>
            <p:cNvPr id="65" name="Picture 6">
              <a:extLst>
                <a:ext uri="{FF2B5EF4-FFF2-40B4-BE49-F238E27FC236}">
                  <a16:creationId xmlns:a16="http://schemas.microsoft.com/office/drawing/2014/main" id="{4E1B61B6-0ED2-45D6-9E74-147EDEFA3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5875" y="2402738"/>
              <a:ext cx="747349" cy="441439"/>
            </a:xfrm>
            <a:prstGeom prst="rect">
              <a:avLst/>
            </a:prstGeom>
          </p:spPr>
        </p:pic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E450A4FF-1979-4E99-B595-33B25D634C91}"/>
                </a:ext>
              </a:extLst>
            </p:cNvPr>
            <p:cNvSpPr txBox="1"/>
            <p:nvPr/>
          </p:nvSpPr>
          <p:spPr>
            <a:xfrm rot="16200000">
              <a:off x="4158330" y="3450448"/>
              <a:ext cx="3522439" cy="1077218"/>
            </a:xfrm>
            <a:prstGeom prst="rect">
              <a:avLst/>
            </a:prstGeom>
            <a:noFill/>
            <a:ln w="28575"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3200" dirty="0">
                  <a:latin typeface="Humnst777 Lt BT" panose="020B0402030504020204"/>
                </a:rPr>
                <a:t>MicroStream Startup</a:t>
              </a:r>
              <a:endParaRPr lang="en-US" sz="3200" dirty="0">
                <a:latin typeface="Humnst777 Lt BT" panose="020B0402030504020204"/>
              </a:endParaRP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30FE844B-E2E8-4B37-8014-781E09EA1366}"/>
              </a:ext>
            </a:extLst>
          </p:cNvPr>
          <p:cNvGrpSpPr/>
          <p:nvPr/>
        </p:nvGrpSpPr>
        <p:grpSpPr>
          <a:xfrm>
            <a:off x="8070802" y="2912223"/>
            <a:ext cx="2224626" cy="1833799"/>
            <a:chOff x="1010943" y="2163081"/>
            <a:chExt cx="3131785" cy="2662458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A1E3D07-0662-4B50-89ED-B4696CF84DCF}"/>
                </a:ext>
              </a:extLst>
            </p:cNvPr>
            <p:cNvSpPr/>
            <p:nvPr/>
          </p:nvSpPr>
          <p:spPr>
            <a:xfrm>
              <a:off x="2032230" y="4211003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7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B72D994B-EC06-4BFA-90E0-46DA172259DA}"/>
                </a:ext>
              </a:extLst>
            </p:cNvPr>
            <p:cNvSpPr/>
            <p:nvPr/>
          </p:nvSpPr>
          <p:spPr>
            <a:xfrm>
              <a:off x="2908012" y="2865604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5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F45BD74-6B91-4D77-A4EB-DD4787680EF2}"/>
                </a:ext>
              </a:extLst>
            </p:cNvPr>
            <p:cNvSpPr/>
            <p:nvPr/>
          </p:nvSpPr>
          <p:spPr>
            <a:xfrm>
              <a:off x="2172907" y="2163081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2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23EB61E3-4345-41F1-8A72-14DB696D36F4}"/>
                </a:ext>
              </a:extLst>
            </p:cNvPr>
            <p:cNvSpPr/>
            <p:nvPr/>
          </p:nvSpPr>
          <p:spPr>
            <a:xfrm>
              <a:off x="3525198" y="3510029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4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4D7D0182-3A08-44C3-80CE-C65D2907FB5F}"/>
                </a:ext>
              </a:extLst>
            </p:cNvPr>
            <p:cNvSpPr/>
            <p:nvPr/>
          </p:nvSpPr>
          <p:spPr>
            <a:xfrm>
              <a:off x="1526069" y="2813196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1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EB1C545-1FD6-41C5-85C6-3B6E33F3A910}"/>
                </a:ext>
              </a:extLst>
            </p:cNvPr>
            <p:cNvSpPr/>
            <p:nvPr/>
          </p:nvSpPr>
          <p:spPr>
            <a:xfrm>
              <a:off x="2032230" y="3383834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6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A0EC049B-B005-461D-A970-B54031A341D6}"/>
                </a:ext>
              </a:extLst>
            </p:cNvPr>
            <p:cNvSpPr/>
            <p:nvPr/>
          </p:nvSpPr>
          <p:spPr>
            <a:xfrm>
              <a:off x="1350913" y="4211003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4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E6B5D141-1546-48B2-8205-193D90A1EF33}"/>
                </a:ext>
              </a:extLst>
            </p:cNvPr>
            <p:cNvSpPr/>
            <p:nvPr/>
          </p:nvSpPr>
          <p:spPr>
            <a:xfrm>
              <a:off x="2908012" y="3881720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1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E276E7F9-F4E7-4030-9ED5-37E1D99FD7DA}"/>
                </a:ext>
              </a:extLst>
            </p:cNvPr>
            <p:cNvSpPr/>
            <p:nvPr/>
          </p:nvSpPr>
          <p:spPr>
            <a:xfrm>
              <a:off x="3468027" y="4436609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8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5A53F22-53C2-4566-9B4C-364900E70460}"/>
                </a:ext>
              </a:extLst>
            </p:cNvPr>
            <p:cNvSpPr/>
            <p:nvPr/>
          </p:nvSpPr>
          <p:spPr>
            <a:xfrm>
              <a:off x="3601398" y="3578299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4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51C595C-8CA1-4471-8163-354278C356BA}"/>
                </a:ext>
              </a:extLst>
            </p:cNvPr>
            <p:cNvSpPr/>
            <p:nvPr/>
          </p:nvSpPr>
          <p:spPr>
            <a:xfrm>
              <a:off x="3677598" y="3646569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4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F268B3AC-4EA2-4EE9-B71F-56B96ECDB839}"/>
                </a:ext>
              </a:extLst>
            </p:cNvPr>
            <p:cNvSpPr/>
            <p:nvPr/>
          </p:nvSpPr>
          <p:spPr>
            <a:xfrm>
              <a:off x="3753798" y="3704494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4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A50E5B8-7721-457D-993B-3935719769B5}"/>
                </a:ext>
              </a:extLst>
            </p:cNvPr>
            <p:cNvSpPr/>
            <p:nvPr/>
          </p:nvSpPr>
          <p:spPr>
            <a:xfrm>
              <a:off x="1010943" y="3383834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2</a:t>
              </a:r>
              <a:endParaRPr lang="en-US" dirty="0">
                <a:latin typeface="Humnst777 Lt BT" panose="020B0402030504020204"/>
              </a:endParaRPr>
            </a:p>
          </p:txBody>
        </p: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1A856724-3A0C-4C94-9108-906C152D4988}"/>
                </a:ext>
              </a:extLst>
            </p:cNvPr>
            <p:cNvCxnSpPr>
              <a:cxnSpLocks/>
              <a:stCxn id="71" idx="5"/>
              <a:endCxn id="70" idx="1"/>
            </p:cNvCxnSpPr>
            <p:nvPr/>
          </p:nvCxnSpPr>
          <p:spPr>
            <a:xfrm>
              <a:off x="2504880" y="2495054"/>
              <a:ext cx="460089" cy="427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B28B5E0B-8D5D-4441-B292-D30E817A759B}"/>
                </a:ext>
              </a:extLst>
            </p:cNvPr>
            <p:cNvCxnSpPr>
              <a:cxnSpLocks/>
              <a:stCxn id="71" idx="3"/>
              <a:endCxn id="73" idx="7"/>
            </p:cNvCxnSpPr>
            <p:nvPr/>
          </p:nvCxnSpPr>
          <p:spPr>
            <a:xfrm flipH="1">
              <a:off x="1858042" y="2495054"/>
              <a:ext cx="371822" cy="375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859A4E16-F93D-4176-A8B8-C4F302FE53A3}"/>
                </a:ext>
              </a:extLst>
            </p:cNvPr>
            <p:cNvCxnSpPr>
              <a:cxnSpLocks/>
              <a:stCxn id="73" idx="3"/>
              <a:endCxn id="81" idx="7"/>
            </p:cNvCxnSpPr>
            <p:nvPr/>
          </p:nvCxnSpPr>
          <p:spPr>
            <a:xfrm flipH="1">
              <a:off x="1342916" y="3145169"/>
              <a:ext cx="240110" cy="295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259B30C3-8490-4384-9788-2AAF3B98DED8}"/>
                </a:ext>
              </a:extLst>
            </p:cNvPr>
            <p:cNvCxnSpPr>
              <a:cxnSpLocks/>
              <a:stCxn id="73" idx="5"/>
              <a:endCxn id="74" idx="1"/>
            </p:cNvCxnSpPr>
            <p:nvPr/>
          </p:nvCxnSpPr>
          <p:spPr>
            <a:xfrm>
              <a:off x="1858042" y="3145169"/>
              <a:ext cx="231145" cy="295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22EA20B2-9B7F-4D37-A100-53DF2ABE2348}"/>
                </a:ext>
              </a:extLst>
            </p:cNvPr>
            <p:cNvCxnSpPr>
              <a:cxnSpLocks/>
              <a:stCxn id="70" idx="5"/>
              <a:endCxn id="72" idx="1"/>
            </p:cNvCxnSpPr>
            <p:nvPr/>
          </p:nvCxnSpPr>
          <p:spPr>
            <a:xfrm>
              <a:off x="3239985" y="3197577"/>
              <a:ext cx="342170" cy="36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C782EF5C-51C6-48B9-A2CB-92E307AE1162}"/>
                </a:ext>
              </a:extLst>
            </p:cNvPr>
            <p:cNvCxnSpPr>
              <a:cxnSpLocks/>
              <a:stCxn id="70" idx="4"/>
              <a:endCxn id="76" idx="0"/>
            </p:cNvCxnSpPr>
            <p:nvPr/>
          </p:nvCxnSpPr>
          <p:spPr>
            <a:xfrm>
              <a:off x="3102477" y="3254534"/>
              <a:ext cx="0" cy="627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CCDC6DDE-413B-4DD2-8A71-280E18A667D9}"/>
                </a:ext>
              </a:extLst>
            </p:cNvPr>
            <p:cNvCxnSpPr>
              <a:cxnSpLocks/>
              <a:stCxn id="74" idx="4"/>
              <a:endCxn id="69" idx="0"/>
            </p:cNvCxnSpPr>
            <p:nvPr/>
          </p:nvCxnSpPr>
          <p:spPr>
            <a:xfrm>
              <a:off x="2226695" y="3772764"/>
              <a:ext cx="0" cy="438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>
              <a:extLst>
                <a:ext uri="{FF2B5EF4-FFF2-40B4-BE49-F238E27FC236}">
                  <a16:creationId xmlns:a16="http://schemas.microsoft.com/office/drawing/2014/main" id="{E2D49DEE-CB01-4266-8F05-D69C8B1F3AC0}"/>
                </a:ext>
              </a:extLst>
            </p:cNvPr>
            <p:cNvCxnSpPr>
              <a:cxnSpLocks/>
              <a:stCxn id="74" idx="3"/>
              <a:endCxn id="75" idx="7"/>
            </p:cNvCxnSpPr>
            <p:nvPr/>
          </p:nvCxnSpPr>
          <p:spPr>
            <a:xfrm flipH="1">
              <a:off x="1682886" y="3715807"/>
              <a:ext cx="406301" cy="552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7DD42FBB-44AD-4CFC-9B97-F9BE2B65BC55}"/>
                </a:ext>
              </a:extLst>
            </p:cNvPr>
            <p:cNvCxnSpPr>
              <a:cxnSpLocks/>
              <a:stCxn id="76" idx="5"/>
              <a:endCxn id="77" idx="1"/>
            </p:cNvCxnSpPr>
            <p:nvPr/>
          </p:nvCxnSpPr>
          <p:spPr>
            <a:xfrm>
              <a:off x="3239985" y="4213693"/>
              <a:ext cx="284999" cy="279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A258AAB4-5D42-4439-BF1F-AEBAA74D57EF}"/>
              </a:ext>
            </a:extLst>
          </p:cNvPr>
          <p:cNvSpPr txBox="1"/>
          <p:nvPr/>
        </p:nvSpPr>
        <p:spPr>
          <a:xfrm>
            <a:off x="7962547" y="2265831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Humnst777 Lt BT" panose="020B0402030504020204"/>
              </a:rPr>
              <a:t>Random Access Memory</a:t>
            </a:r>
            <a:endParaRPr lang="en-US" dirty="0">
              <a:latin typeface="Humnst777 Lt BT" panose="020B0402030504020204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2F13E666-0A2B-40A6-895A-2856745BEC1C}"/>
              </a:ext>
            </a:extLst>
          </p:cNvPr>
          <p:cNvSpPr txBox="1"/>
          <p:nvPr/>
        </p:nvSpPr>
        <p:spPr>
          <a:xfrm>
            <a:off x="8107299" y="5087646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Humnst777 Lt BT" panose="020B0402030504020204"/>
              </a:rPr>
              <a:t>~ 100.000.000 Objects</a:t>
            </a:r>
            <a:endParaRPr lang="en-US" dirty="0">
              <a:latin typeface="Humnst777 Lt BT" panose="020B0402030504020204"/>
            </a:endParaRPr>
          </a:p>
        </p:txBody>
      </p:sp>
      <p:sp>
        <p:nvSpPr>
          <p:cNvPr id="93" name="Pfeil: nach rechts 92">
            <a:extLst>
              <a:ext uri="{FF2B5EF4-FFF2-40B4-BE49-F238E27FC236}">
                <a16:creationId xmlns:a16="http://schemas.microsoft.com/office/drawing/2014/main" id="{CD6E689B-2C47-42DB-8971-979E5E080851}"/>
              </a:ext>
            </a:extLst>
          </p:cNvPr>
          <p:cNvSpPr/>
          <p:nvPr/>
        </p:nvSpPr>
        <p:spPr>
          <a:xfrm>
            <a:off x="4256459" y="2643062"/>
            <a:ext cx="455482" cy="2601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feil: nach rechts 93">
            <a:extLst>
              <a:ext uri="{FF2B5EF4-FFF2-40B4-BE49-F238E27FC236}">
                <a16:creationId xmlns:a16="http://schemas.microsoft.com/office/drawing/2014/main" id="{D2E90515-0F9F-42E1-9D8B-EA9395DA80A3}"/>
              </a:ext>
            </a:extLst>
          </p:cNvPr>
          <p:cNvSpPr/>
          <p:nvPr/>
        </p:nvSpPr>
        <p:spPr>
          <a:xfrm>
            <a:off x="6660040" y="2648375"/>
            <a:ext cx="455482" cy="2601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85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BB336-6F51-4002-924F-98AD9430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references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CB82B95-1488-4A49-B6B3-AEC9727B46A8}"/>
              </a:ext>
            </a:extLst>
          </p:cNvPr>
          <p:cNvSpPr/>
          <p:nvPr/>
        </p:nvSpPr>
        <p:spPr>
          <a:xfrm>
            <a:off x="8796261" y="4322753"/>
            <a:ext cx="276272" cy="267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Humnst777 Lt BT" panose="020B0402030504020204"/>
              </a:rPr>
              <a:t>7</a:t>
            </a:r>
            <a:endParaRPr lang="en-US" dirty="0">
              <a:latin typeface="Humnst777 Lt BT" panose="020B0402030504020204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84321B4-8A5E-4F29-9936-C356729FF324}"/>
              </a:ext>
            </a:extLst>
          </p:cNvPr>
          <p:cNvSpPr/>
          <p:nvPr/>
        </p:nvSpPr>
        <p:spPr>
          <a:xfrm>
            <a:off x="9418362" y="3396094"/>
            <a:ext cx="276272" cy="267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Humnst777 Lt BT" panose="020B0402030504020204"/>
              </a:rPr>
              <a:t>5</a:t>
            </a:r>
            <a:endParaRPr lang="en-US" dirty="0">
              <a:latin typeface="Humnst777 Lt BT" panose="020B0402030504020204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2725C34-14C1-4CF0-BF02-57BA2C9ADE8A}"/>
              </a:ext>
            </a:extLst>
          </p:cNvPr>
          <p:cNvSpPr/>
          <p:nvPr/>
        </p:nvSpPr>
        <p:spPr>
          <a:xfrm>
            <a:off x="8896189" y="2912223"/>
            <a:ext cx="276272" cy="267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Humnst777 Lt BT" panose="020B0402030504020204"/>
              </a:rPr>
              <a:t>2</a:t>
            </a:r>
            <a:endParaRPr lang="en-US" dirty="0">
              <a:latin typeface="Humnst777 Lt BT" panose="020B0402030504020204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2EEC3C2-C14C-4844-AA90-FD9D47ABE484}"/>
              </a:ext>
            </a:extLst>
          </p:cNvPr>
          <p:cNvSpPr/>
          <p:nvPr/>
        </p:nvSpPr>
        <p:spPr>
          <a:xfrm>
            <a:off x="8796261" y="3753031"/>
            <a:ext cx="276272" cy="267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Humnst777 Lt BT" panose="020B0402030504020204"/>
              </a:rPr>
              <a:t>6</a:t>
            </a:r>
            <a:endParaRPr lang="en-US" dirty="0">
              <a:latin typeface="Humnst777 Lt BT" panose="020B0402030504020204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95F65E3-E8E5-453B-939A-ACADE30EB2DD}"/>
              </a:ext>
            </a:extLst>
          </p:cNvPr>
          <p:cNvSpPr/>
          <p:nvPr/>
        </p:nvSpPr>
        <p:spPr>
          <a:xfrm>
            <a:off x="9418362" y="4095956"/>
            <a:ext cx="276272" cy="267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Humnst777 Lt BT" panose="020B0402030504020204"/>
              </a:rPr>
              <a:t>1</a:t>
            </a:r>
            <a:endParaRPr lang="en-US" dirty="0">
              <a:latin typeface="Humnst777 Lt BT" panose="020B0402030504020204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5240282-8DA3-4AD3-A338-D4256A9E534A}"/>
              </a:ext>
            </a:extLst>
          </p:cNvPr>
          <p:cNvSpPr/>
          <p:nvPr/>
        </p:nvSpPr>
        <p:spPr>
          <a:xfrm>
            <a:off x="9816162" y="4478142"/>
            <a:ext cx="276272" cy="267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Humnst777 Lt BT" panose="020B0402030504020204"/>
              </a:rPr>
              <a:t>8</a:t>
            </a:r>
            <a:endParaRPr lang="en-US" dirty="0">
              <a:latin typeface="Humnst777 Lt BT" panose="020B0402030504020204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1FAFD3C-4FCC-46D5-9F25-6A2876982638}"/>
              </a:ext>
            </a:extLst>
          </p:cNvPr>
          <p:cNvSpPr/>
          <p:nvPr/>
        </p:nvSpPr>
        <p:spPr>
          <a:xfrm>
            <a:off x="8070802" y="3753031"/>
            <a:ext cx="276272" cy="267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Humnst777 Lt BT" panose="020B0402030504020204"/>
              </a:rPr>
              <a:t>2</a:t>
            </a:r>
            <a:endParaRPr lang="en-US" dirty="0">
              <a:latin typeface="Humnst777 Lt BT" panose="020B0402030504020204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84CADF1-A7FA-46C1-A070-B98FE9E2AE0F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9132002" y="3140873"/>
            <a:ext cx="326819" cy="29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B2D99E5-96B8-412C-AEAD-09567DF1FD7D}"/>
              </a:ext>
            </a:extLst>
          </p:cNvPr>
          <p:cNvCxnSpPr>
            <a:cxnSpLocks/>
            <a:stCxn id="7" idx="3"/>
            <a:endCxn id="85" idx="7"/>
          </p:cNvCxnSpPr>
          <p:nvPr/>
        </p:nvCxnSpPr>
        <p:spPr>
          <a:xfrm flipH="1">
            <a:off x="8696164" y="3140873"/>
            <a:ext cx="240484" cy="23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EEC9A6A-8A5C-4E2D-9DC7-2679D8BDD68B}"/>
              </a:ext>
            </a:extLst>
          </p:cNvPr>
          <p:cNvCxnSpPr>
            <a:cxnSpLocks/>
            <a:stCxn id="85" idx="3"/>
            <a:endCxn id="17" idx="7"/>
          </p:cNvCxnSpPr>
          <p:nvPr/>
        </p:nvCxnSpPr>
        <p:spPr>
          <a:xfrm flipH="1">
            <a:off x="8306615" y="3599032"/>
            <a:ext cx="174357" cy="19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7158A12-449B-45E7-B2EB-7FBA8E7F1FE9}"/>
              </a:ext>
            </a:extLst>
          </p:cNvPr>
          <p:cNvCxnSpPr>
            <a:cxnSpLocks/>
            <a:stCxn id="85" idx="5"/>
            <a:endCxn id="10" idx="1"/>
          </p:cNvCxnSpPr>
          <p:nvPr/>
        </p:nvCxnSpPr>
        <p:spPr>
          <a:xfrm>
            <a:off x="8696164" y="3599032"/>
            <a:ext cx="140556" cy="19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8E25CB4-0D19-44DA-A126-A323E5AA2A9F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654175" y="3624744"/>
            <a:ext cx="243056" cy="25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381679C-3CA3-4076-994C-2D3E94DC0B21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9556498" y="3663974"/>
            <a:ext cx="0" cy="43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7B20BA8-D886-4658-B75C-6372FB19C35C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>
            <a:off x="8934397" y="4020911"/>
            <a:ext cx="0" cy="30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A759999-EF9C-461B-8F72-B3C5A7CDCED0}"/>
              </a:ext>
            </a:extLst>
          </p:cNvPr>
          <p:cNvCxnSpPr>
            <a:cxnSpLocks/>
            <a:stCxn id="10" idx="3"/>
            <a:endCxn id="92" idx="7"/>
          </p:cNvCxnSpPr>
          <p:nvPr/>
        </p:nvCxnSpPr>
        <p:spPr>
          <a:xfrm flipH="1">
            <a:off x="8537700" y="3981681"/>
            <a:ext cx="299020" cy="36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9ECB5DB-45C6-405F-B8F1-8A83986F10C9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9654175" y="4324606"/>
            <a:ext cx="202446" cy="1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4E1DBA0-F663-4520-A9EC-34D104A6FF00}"/>
              </a:ext>
            </a:extLst>
          </p:cNvPr>
          <p:cNvSpPr txBox="1"/>
          <p:nvPr/>
        </p:nvSpPr>
        <p:spPr>
          <a:xfrm>
            <a:off x="7962547" y="2265831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Humnst777 Lt BT" panose="020B0402030504020204"/>
              </a:rPr>
              <a:t>Random Access Memory</a:t>
            </a:r>
            <a:endParaRPr lang="en-US" dirty="0">
              <a:latin typeface="Humnst777 Lt BT" panose="020B0402030504020204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66EFCCE-9D8C-4D6F-8AE6-D19AE1D7A080}"/>
              </a:ext>
            </a:extLst>
          </p:cNvPr>
          <p:cNvSpPr txBox="1"/>
          <p:nvPr/>
        </p:nvSpPr>
        <p:spPr>
          <a:xfrm>
            <a:off x="8219486" y="5054872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Humnst777 Lt BT" panose="020B0402030504020204"/>
              </a:rPr>
              <a:t>~ 500.000 Objects</a:t>
            </a:r>
            <a:endParaRPr lang="en-US" dirty="0">
              <a:latin typeface="Humnst777 Lt BT" panose="020B0402030504020204"/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FCEAC1-BDBF-4E05-BB4A-AF9239D1427C}"/>
              </a:ext>
            </a:extLst>
          </p:cNvPr>
          <p:cNvGrpSpPr/>
          <p:nvPr/>
        </p:nvGrpSpPr>
        <p:grpSpPr>
          <a:xfrm>
            <a:off x="5136825" y="2239543"/>
            <a:ext cx="1077218" cy="3522439"/>
            <a:chOff x="5380941" y="2227837"/>
            <a:chExt cx="1077218" cy="3522439"/>
          </a:xfrm>
        </p:grpSpPr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2C20BDA0-9B0A-4215-90E8-1EFCB4F9E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5875" y="2402738"/>
              <a:ext cx="747349" cy="441439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FF0EF82A-B5B3-4312-8BA8-473E3A15B174}"/>
                </a:ext>
              </a:extLst>
            </p:cNvPr>
            <p:cNvSpPr txBox="1"/>
            <p:nvPr/>
          </p:nvSpPr>
          <p:spPr>
            <a:xfrm rot="16200000">
              <a:off x="4158330" y="3450448"/>
              <a:ext cx="3522439" cy="1077218"/>
            </a:xfrm>
            <a:prstGeom prst="rect">
              <a:avLst/>
            </a:prstGeom>
            <a:noFill/>
            <a:ln w="28575"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3200" dirty="0">
                  <a:latin typeface="Humnst777 Lt BT" panose="020B0402030504020204"/>
                </a:rPr>
                <a:t>MicroStream Startup</a:t>
              </a:r>
              <a:endParaRPr lang="en-US" sz="3200" dirty="0">
                <a:latin typeface="Humnst777 Lt BT" panose="020B0402030504020204"/>
              </a:endParaRPr>
            </a:p>
          </p:txBody>
        </p:sp>
      </p:grp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25BDDDEF-8097-4D2D-9C90-3327BEE0A733}"/>
              </a:ext>
            </a:extLst>
          </p:cNvPr>
          <p:cNvSpPr/>
          <p:nvPr/>
        </p:nvSpPr>
        <p:spPr>
          <a:xfrm>
            <a:off x="4256459" y="2643062"/>
            <a:ext cx="455482" cy="2601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487A65D1-2A95-46F4-8ADF-7886B82B0663}"/>
              </a:ext>
            </a:extLst>
          </p:cNvPr>
          <p:cNvSpPr/>
          <p:nvPr/>
        </p:nvSpPr>
        <p:spPr>
          <a:xfrm>
            <a:off x="6660040" y="2648375"/>
            <a:ext cx="455482" cy="2601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8D2148C-5E00-4293-9AA2-F814E7F62A97}"/>
              </a:ext>
            </a:extLst>
          </p:cNvPr>
          <p:cNvGrpSpPr/>
          <p:nvPr/>
        </p:nvGrpSpPr>
        <p:grpSpPr>
          <a:xfrm>
            <a:off x="1217822" y="2434844"/>
            <a:ext cx="2224626" cy="1833799"/>
            <a:chOff x="1010943" y="2163081"/>
            <a:chExt cx="3131785" cy="2662458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2D793EAD-C4D5-470C-80DF-D3228F49F163}"/>
                </a:ext>
              </a:extLst>
            </p:cNvPr>
            <p:cNvSpPr/>
            <p:nvPr/>
          </p:nvSpPr>
          <p:spPr>
            <a:xfrm>
              <a:off x="2032230" y="4211003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7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47D64CB-2056-4813-B2C8-D4D4897AAFC9}"/>
                </a:ext>
              </a:extLst>
            </p:cNvPr>
            <p:cNvSpPr/>
            <p:nvPr/>
          </p:nvSpPr>
          <p:spPr>
            <a:xfrm>
              <a:off x="2908012" y="2865604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5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DF9538A0-04BF-48BD-88B1-F53EAD520269}"/>
                </a:ext>
              </a:extLst>
            </p:cNvPr>
            <p:cNvSpPr/>
            <p:nvPr/>
          </p:nvSpPr>
          <p:spPr>
            <a:xfrm>
              <a:off x="2172907" y="2163081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2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706A9B8-ACF7-4D0D-805D-4CFF99F9CACD}"/>
                </a:ext>
              </a:extLst>
            </p:cNvPr>
            <p:cNvSpPr/>
            <p:nvPr/>
          </p:nvSpPr>
          <p:spPr>
            <a:xfrm>
              <a:off x="3525198" y="3510029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4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B871683-8150-4D60-AD9E-FD43A43038D5}"/>
                </a:ext>
              </a:extLst>
            </p:cNvPr>
            <p:cNvSpPr/>
            <p:nvPr/>
          </p:nvSpPr>
          <p:spPr>
            <a:xfrm>
              <a:off x="1526069" y="2813196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1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18F26048-C65D-4231-9161-7E927D34C305}"/>
                </a:ext>
              </a:extLst>
            </p:cNvPr>
            <p:cNvSpPr/>
            <p:nvPr/>
          </p:nvSpPr>
          <p:spPr>
            <a:xfrm>
              <a:off x="2032230" y="3383834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6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8089A54C-117D-40BC-A320-B9F0C292E929}"/>
                </a:ext>
              </a:extLst>
            </p:cNvPr>
            <p:cNvSpPr/>
            <p:nvPr/>
          </p:nvSpPr>
          <p:spPr>
            <a:xfrm>
              <a:off x="1350913" y="4211003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4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113CCC4-22A6-48B0-A597-6F88C3587E01}"/>
                </a:ext>
              </a:extLst>
            </p:cNvPr>
            <p:cNvSpPr/>
            <p:nvPr/>
          </p:nvSpPr>
          <p:spPr>
            <a:xfrm>
              <a:off x="2908012" y="3881720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1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1C1A87E-1162-419E-A081-6BC411D3B1EF}"/>
                </a:ext>
              </a:extLst>
            </p:cNvPr>
            <p:cNvSpPr/>
            <p:nvPr/>
          </p:nvSpPr>
          <p:spPr>
            <a:xfrm>
              <a:off x="3468027" y="4436609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8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EDDB7B3-87C2-44AD-A2D5-D97463677B8D}"/>
                </a:ext>
              </a:extLst>
            </p:cNvPr>
            <p:cNvSpPr/>
            <p:nvPr/>
          </p:nvSpPr>
          <p:spPr>
            <a:xfrm>
              <a:off x="3601398" y="3578299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4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BD179D10-5B66-4867-A649-2A3F94CC1027}"/>
                </a:ext>
              </a:extLst>
            </p:cNvPr>
            <p:cNvSpPr/>
            <p:nvPr/>
          </p:nvSpPr>
          <p:spPr>
            <a:xfrm>
              <a:off x="3677598" y="3646569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4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A4412ACD-B1C7-492E-80B2-C152A4392272}"/>
                </a:ext>
              </a:extLst>
            </p:cNvPr>
            <p:cNvSpPr/>
            <p:nvPr/>
          </p:nvSpPr>
          <p:spPr>
            <a:xfrm>
              <a:off x="3753798" y="3704494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4</a:t>
              </a:r>
              <a:endParaRPr lang="en-US" dirty="0">
                <a:latin typeface="Humnst777 Lt BT" panose="020B0402030504020204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8B9F685-FFCD-4274-ADB7-0ED1C8545A7F}"/>
                </a:ext>
              </a:extLst>
            </p:cNvPr>
            <p:cNvSpPr/>
            <p:nvPr/>
          </p:nvSpPr>
          <p:spPr>
            <a:xfrm>
              <a:off x="1010943" y="3383834"/>
              <a:ext cx="388930" cy="388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Humnst777 Lt BT" panose="020B0402030504020204"/>
                </a:rPr>
                <a:t>2</a:t>
              </a:r>
              <a:endParaRPr lang="en-US" dirty="0">
                <a:latin typeface="Humnst777 Lt BT" panose="020B0402030504020204"/>
              </a:endParaRP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7CE059FB-1168-40AF-B5F4-7F41E131D966}"/>
                </a:ext>
              </a:extLst>
            </p:cNvPr>
            <p:cNvCxnSpPr>
              <a:cxnSpLocks/>
              <a:stCxn id="37" idx="5"/>
              <a:endCxn id="36" idx="1"/>
            </p:cNvCxnSpPr>
            <p:nvPr/>
          </p:nvCxnSpPr>
          <p:spPr>
            <a:xfrm>
              <a:off x="2504880" y="2495054"/>
              <a:ext cx="460089" cy="427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B43AF35A-F43F-42C8-AD29-EEC546069F97}"/>
                </a:ext>
              </a:extLst>
            </p:cNvPr>
            <p:cNvCxnSpPr>
              <a:cxnSpLocks/>
              <a:stCxn id="37" idx="3"/>
              <a:endCxn id="39" idx="7"/>
            </p:cNvCxnSpPr>
            <p:nvPr/>
          </p:nvCxnSpPr>
          <p:spPr>
            <a:xfrm flipH="1">
              <a:off x="1858042" y="2495054"/>
              <a:ext cx="371822" cy="375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8F27730B-FBB6-41F3-A9A0-A5379F16D6A2}"/>
                </a:ext>
              </a:extLst>
            </p:cNvPr>
            <p:cNvCxnSpPr>
              <a:cxnSpLocks/>
              <a:stCxn id="39" idx="3"/>
              <a:endCxn id="47" idx="7"/>
            </p:cNvCxnSpPr>
            <p:nvPr/>
          </p:nvCxnSpPr>
          <p:spPr>
            <a:xfrm flipH="1">
              <a:off x="1342916" y="3145169"/>
              <a:ext cx="240110" cy="295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DA738DE8-1C91-4D4A-8AFE-BB07C5C2FF4F}"/>
                </a:ext>
              </a:extLst>
            </p:cNvPr>
            <p:cNvCxnSpPr>
              <a:cxnSpLocks/>
              <a:stCxn id="39" idx="5"/>
              <a:endCxn id="40" idx="1"/>
            </p:cNvCxnSpPr>
            <p:nvPr/>
          </p:nvCxnSpPr>
          <p:spPr>
            <a:xfrm>
              <a:off x="1858042" y="3145169"/>
              <a:ext cx="231145" cy="295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0450EE7D-F949-411C-8AEF-0504FCFD3DD4}"/>
                </a:ext>
              </a:extLst>
            </p:cNvPr>
            <p:cNvCxnSpPr>
              <a:cxnSpLocks/>
              <a:stCxn id="36" idx="5"/>
              <a:endCxn id="38" idx="1"/>
            </p:cNvCxnSpPr>
            <p:nvPr/>
          </p:nvCxnSpPr>
          <p:spPr>
            <a:xfrm>
              <a:off x="3239985" y="3197577"/>
              <a:ext cx="342170" cy="36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102DFB1A-C345-4D95-A21E-8861130FBDEF}"/>
                </a:ext>
              </a:extLst>
            </p:cNvPr>
            <p:cNvCxnSpPr>
              <a:cxnSpLocks/>
              <a:stCxn id="36" idx="4"/>
              <a:endCxn id="42" idx="0"/>
            </p:cNvCxnSpPr>
            <p:nvPr/>
          </p:nvCxnSpPr>
          <p:spPr>
            <a:xfrm>
              <a:off x="3102477" y="3254534"/>
              <a:ext cx="0" cy="627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3FBCC742-A87A-4A51-B109-21FA96AA6CB1}"/>
                </a:ext>
              </a:extLst>
            </p:cNvPr>
            <p:cNvCxnSpPr>
              <a:cxnSpLocks/>
              <a:stCxn id="40" idx="4"/>
              <a:endCxn id="35" idx="0"/>
            </p:cNvCxnSpPr>
            <p:nvPr/>
          </p:nvCxnSpPr>
          <p:spPr>
            <a:xfrm>
              <a:off x="2226695" y="3772764"/>
              <a:ext cx="0" cy="438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F2D09CF8-F826-4F2D-B187-C32A0955BAB3}"/>
                </a:ext>
              </a:extLst>
            </p:cNvPr>
            <p:cNvCxnSpPr>
              <a:cxnSpLocks/>
              <a:stCxn id="40" idx="3"/>
              <a:endCxn id="41" idx="7"/>
            </p:cNvCxnSpPr>
            <p:nvPr/>
          </p:nvCxnSpPr>
          <p:spPr>
            <a:xfrm flipH="1">
              <a:off x="1682886" y="3715807"/>
              <a:ext cx="406301" cy="552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2583D3BC-F29F-4E0F-A742-4469BC2B7C76}"/>
                </a:ext>
              </a:extLst>
            </p:cNvPr>
            <p:cNvCxnSpPr>
              <a:cxnSpLocks/>
              <a:stCxn id="42" idx="5"/>
              <a:endCxn id="43" idx="1"/>
            </p:cNvCxnSpPr>
            <p:nvPr/>
          </p:nvCxnSpPr>
          <p:spPr>
            <a:xfrm>
              <a:off x="3239985" y="4213693"/>
              <a:ext cx="284999" cy="279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feld 56">
            <a:extLst>
              <a:ext uri="{FF2B5EF4-FFF2-40B4-BE49-F238E27FC236}">
                <a16:creationId xmlns:a16="http://schemas.microsoft.com/office/drawing/2014/main" id="{0ACC8AD1-66C1-445D-AFBF-DF93A93A2B0E}"/>
              </a:ext>
            </a:extLst>
          </p:cNvPr>
          <p:cNvSpPr txBox="1"/>
          <p:nvPr/>
        </p:nvSpPr>
        <p:spPr>
          <a:xfrm>
            <a:off x="1162212" y="5556248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Humnst777 Lt BT" panose="020B0402030504020204"/>
              </a:rPr>
              <a:t>~ 100.000.000 Objects</a:t>
            </a:r>
            <a:endParaRPr lang="en-US" dirty="0">
              <a:latin typeface="Humnst777 Lt BT" panose="020B0402030504020204"/>
            </a:endParaRPr>
          </a:p>
        </p:txBody>
      </p:sp>
      <p:pic>
        <p:nvPicPr>
          <p:cNvPr id="58" name="Grafik 57" descr="Dokument Silhouette">
            <a:extLst>
              <a:ext uri="{FF2B5EF4-FFF2-40B4-BE49-F238E27FC236}">
                <a16:creationId xmlns:a16="http://schemas.microsoft.com/office/drawing/2014/main" id="{A41255AF-F8C5-41FF-BEC2-B7EAE3F21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3754" y="4797694"/>
            <a:ext cx="528688" cy="528688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999131AD-8307-4443-97F7-24FB779C047B}"/>
              </a:ext>
            </a:extLst>
          </p:cNvPr>
          <p:cNvSpPr txBox="1"/>
          <p:nvPr/>
        </p:nvSpPr>
        <p:spPr>
          <a:xfrm>
            <a:off x="1538914" y="2043172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Humnst777 Lt BT" panose="020B0402030504020204"/>
              </a:rPr>
              <a:t>Objectmodel</a:t>
            </a:r>
            <a:endParaRPr lang="en-US" dirty="0">
              <a:latin typeface="Humnst777 Lt BT" panose="020B0402030504020204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AFC6A65-3731-453D-90EA-E7528B0E485B}"/>
              </a:ext>
            </a:extLst>
          </p:cNvPr>
          <p:cNvSpPr txBox="1"/>
          <p:nvPr/>
        </p:nvSpPr>
        <p:spPr>
          <a:xfrm>
            <a:off x="1140794" y="4430215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Humnst777 Lt BT" panose="020B0402030504020204"/>
              </a:rPr>
              <a:t>Storage </a:t>
            </a:r>
            <a:r>
              <a:rPr lang="de-DE" dirty="0" err="1">
                <a:latin typeface="Humnst777 Lt BT" panose="020B0402030504020204"/>
              </a:rPr>
              <a:t>files</a:t>
            </a:r>
            <a:r>
              <a:rPr lang="de-DE" dirty="0">
                <a:latin typeface="Humnst777 Lt BT" panose="020B0402030504020204"/>
              </a:rPr>
              <a:t> on </a:t>
            </a:r>
            <a:r>
              <a:rPr lang="de-DE" dirty="0" err="1">
                <a:latin typeface="Humnst777 Lt BT" panose="020B0402030504020204"/>
              </a:rPr>
              <a:t>disk</a:t>
            </a:r>
            <a:endParaRPr lang="en-US" dirty="0">
              <a:latin typeface="Humnst777 Lt BT" panose="020B0402030504020204"/>
            </a:endParaRPr>
          </a:p>
        </p:txBody>
      </p:sp>
      <p:pic>
        <p:nvPicPr>
          <p:cNvPr id="61" name="Grafik 60" descr="Dokument Silhouette">
            <a:extLst>
              <a:ext uri="{FF2B5EF4-FFF2-40B4-BE49-F238E27FC236}">
                <a16:creationId xmlns:a16="http://schemas.microsoft.com/office/drawing/2014/main" id="{66984722-E2A9-4BE4-BAF6-56EDEDB3A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2247" y="4797694"/>
            <a:ext cx="528688" cy="528688"/>
          </a:xfrm>
          <a:prstGeom prst="rect">
            <a:avLst/>
          </a:prstGeom>
        </p:spPr>
      </p:pic>
      <p:pic>
        <p:nvPicPr>
          <p:cNvPr id="62" name="Grafik 61" descr="Dokument Silhouette">
            <a:extLst>
              <a:ext uri="{FF2B5EF4-FFF2-40B4-BE49-F238E27FC236}">
                <a16:creationId xmlns:a16="http://schemas.microsoft.com/office/drawing/2014/main" id="{25F82D55-9E63-4AEC-875B-90E28DA1C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0740" y="4797694"/>
            <a:ext cx="528688" cy="528688"/>
          </a:xfrm>
          <a:prstGeom prst="rect">
            <a:avLst/>
          </a:prstGeom>
        </p:spPr>
      </p:pic>
      <p:pic>
        <p:nvPicPr>
          <p:cNvPr id="63" name="Grafik 62" descr="Dokument Silhouette">
            <a:extLst>
              <a:ext uri="{FF2B5EF4-FFF2-40B4-BE49-F238E27FC236}">
                <a16:creationId xmlns:a16="http://schemas.microsoft.com/office/drawing/2014/main" id="{50FB8C57-89A2-4A36-8F82-8257E7377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9233" y="4797694"/>
            <a:ext cx="528688" cy="528688"/>
          </a:xfrm>
          <a:prstGeom prst="rect">
            <a:avLst/>
          </a:prstGeom>
        </p:spPr>
      </p:pic>
      <p:sp>
        <p:nvSpPr>
          <p:cNvPr id="64" name="Ellipse 63">
            <a:extLst>
              <a:ext uri="{FF2B5EF4-FFF2-40B4-BE49-F238E27FC236}">
                <a16:creationId xmlns:a16="http://schemas.microsoft.com/office/drawing/2014/main" id="{88466FFB-543E-4E9F-B62D-52F253F58AA5}"/>
              </a:ext>
            </a:extLst>
          </p:cNvPr>
          <p:cNvSpPr/>
          <p:nvPr/>
        </p:nvSpPr>
        <p:spPr>
          <a:xfrm>
            <a:off x="2875376" y="3205236"/>
            <a:ext cx="699247" cy="649596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3E85259-0EED-48E4-81A4-AD1CA90636A6}"/>
              </a:ext>
            </a:extLst>
          </p:cNvPr>
          <p:cNvSpPr/>
          <p:nvPr/>
        </p:nvSpPr>
        <p:spPr>
          <a:xfrm>
            <a:off x="1321181" y="3742498"/>
            <a:ext cx="530255" cy="478365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720D96B-2231-4C78-A55D-3FD653512A34}"/>
              </a:ext>
            </a:extLst>
          </p:cNvPr>
          <p:cNvSpPr/>
          <p:nvPr/>
        </p:nvSpPr>
        <p:spPr>
          <a:xfrm>
            <a:off x="1459224" y="2761052"/>
            <a:ext cx="522248" cy="490292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6F221AE4-A9F2-410A-B9E6-C5FC782FFDB9}"/>
              </a:ext>
            </a:extLst>
          </p:cNvPr>
          <p:cNvSpPr txBox="1"/>
          <p:nvPr/>
        </p:nvSpPr>
        <p:spPr>
          <a:xfrm>
            <a:off x="3386714" y="2827646"/>
            <a:ext cx="490751" cy="276999"/>
          </a:xfrm>
          <a:prstGeom prst="rect">
            <a:avLst/>
          </a:prstGeom>
          <a:noFill/>
          <a:ln w="19050"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Humnst777 Lt BT" panose="020B0402030504020204"/>
              </a:rPr>
              <a:t>LAZY</a:t>
            </a:r>
            <a:endParaRPr lang="en-US" sz="1200" dirty="0">
              <a:latin typeface="Humnst777 Lt BT" panose="020B0402030504020204"/>
            </a:endParaRPr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19380DA6-81C6-4803-B1A9-F3B8F4313CBA}"/>
              </a:ext>
            </a:extLst>
          </p:cNvPr>
          <p:cNvCxnSpPr>
            <a:cxnSpLocks/>
            <a:stCxn id="72" idx="3"/>
            <a:endCxn id="65" idx="2"/>
          </p:cNvCxnSpPr>
          <p:nvPr/>
        </p:nvCxnSpPr>
        <p:spPr>
          <a:xfrm flipV="1">
            <a:off x="1159042" y="3981681"/>
            <a:ext cx="162139" cy="2292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4A323DD-379F-40FE-81E5-116C8CF7037F}"/>
              </a:ext>
            </a:extLst>
          </p:cNvPr>
          <p:cNvCxnSpPr>
            <a:cxnSpLocks/>
            <a:stCxn id="73" idx="3"/>
            <a:endCxn id="66" idx="1"/>
          </p:cNvCxnSpPr>
          <p:nvPr/>
        </p:nvCxnSpPr>
        <p:spPr>
          <a:xfrm>
            <a:off x="1351175" y="2679655"/>
            <a:ext cx="184530" cy="1531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543A32E1-C5D4-4451-91A7-FEB43D2508D2}"/>
              </a:ext>
            </a:extLst>
          </p:cNvPr>
          <p:cNvCxnSpPr>
            <a:cxnSpLocks/>
            <a:stCxn id="64" idx="0"/>
            <a:endCxn id="67" idx="1"/>
          </p:cNvCxnSpPr>
          <p:nvPr/>
        </p:nvCxnSpPr>
        <p:spPr>
          <a:xfrm flipV="1">
            <a:off x="3225000" y="2966146"/>
            <a:ext cx="161714" cy="2390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D3D217D2-7198-413D-B9C9-A2E2BD98DBE3}"/>
              </a:ext>
            </a:extLst>
          </p:cNvPr>
          <p:cNvSpPr txBox="1"/>
          <p:nvPr/>
        </p:nvSpPr>
        <p:spPr>
          <a:xfrm>
            <a:off x="668291" y="4072430"/>
            <a:ext cx="490751" cy="276999"/>
          </a:xfrm>
          <a:prstGeom prst="rect">
            <a:avLst/>
          </a:prstGeom>
          <a:noFill/>
          <a:ln w="19050"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Humnst777 Lt BT" panose="020B0402030504020204"/>
              </a:rPr>
              <a:t>LAZY</a:t>
            </a:r>
            <a:endParaRPr lang="en-US" sz="1200" dirty="0">
              <a:latin typeface="Humnst777 Lt BT" panose="020B0402030504020204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5C0B3F3-5043-4645-8F2E-BD6DCFAF6770}"/>
              </a:ext>
            </a:extLst>
          </p:cNvPr>
          <p:cNvSpPr txBox="1"/>
          <p:nvPr/>
        </p:nvSpPr>
        <p:spPr>
          <a:xfrm>
            <a:off x="860424" y="2541155"/>
            <a:ext cx="490751" cy="276999"/>
          </a:xfrm>
          <a:prstGeom prst="rect">
            <a:avLst/>
          </a:prstGeom>
          <a:noFill/>
          <a:ln w="19050"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Humnst777 Lt BT" panose="020B0402030504020204"/>
              </a:rPr>
              <a:t>LAZY</a:t>
            </a:r>
            <a:endParaRPr lang="en-US" sz="1200" dirty="0">
              <a:latin typeface="Humnst777 Lt BT" panose="020B0402030504020204"/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434EB801-044D-428D-B757-C2EB5FEB4C84}"/>
              </a:ext>
            </a:extLst>
          </p:cNvPr>
          <p:cNvSpPr/>
          <p:nvPr/>
        </p:nvSpPr>
        <p:spPr>
          <a:xfrm>
            <a:off x="9888299" y="3863506"/>
            <a:ext cx="304328" cy="31481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99CC"/>
                </a:solidFill>
                <a:latin typeface="Humnst777 Lt BT" panose="020B0402030504020204"/>
              </a:rPr>
              <a:t>4</a:t>
            </a:r>
            <a:endParaRPr lang="en-US" dirty="0">
              <a:solidFill>
                <a:srgbClr val="0099CC"/>
              </a:solidFill>
              <a:latin typeface="Humnst777 Lt BT" panose="020B0402030504020204"/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AEE5D18C-7E69-4991-851E-B4C853192813}"/>
              </a:ext>
            </a:extLst>
          </p:cNvPr>
          <p:cNvSpPr/>
          <p:nvPr/>
        </p:nvSpPr>
        <p:spPr>
          <a:xfrm>
            <a:off x="9954298" y="3925999"/>
            <a:ext cx="304328" cy="31481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99CC"/>
                </a:solidFill>
                <a:latin typeface="Humnst777 Lt BT" panose="020B0402030504020204"/>
              </a:rPr>
              <a:t>4</a:t>
            </a:r>
            <a:endParaRPr lang="en-US" dirty="0">
              <a:solidFill>
                <a:srgbClr val="0099CC"/>
              </a:solidFill>
              <a:latin typeface="Humnst777 Lt BT" panose="020B0402030504020204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6FE2DEE-F1B1-40AD-BD5E-50EC105C71FF}"/>
              </a:ext>
            </a:extLst>
          </p:cNvPr>
          <p:cNvSpPr/>
          <p:nvPr/>
        </p:nvSpPr>
        <p:spPr>
          <a:xfrm>
            <a:off x="10007700" y="3984660"/>
            <a:ext cx="304328" cy="31481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99CC"/>
                </a:solidFill>
                <a:latin typeface="Humnst777 Lt BT" panose="020B0402030504020204"/>
              </a:rPr>
              <a:t>4</a:t>
            </a:r>
            <a:endParaRPr lang="en-US" dirty="0">
              <a:solidFill>
                <a:srgbClr val="0099CC"/>
              </a:solidFill>
              <a:latin typeface="Humnst777 Lt BT" panose="020B0402030504020204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A385C4F-66A0-4B6B-9DEB-5241898A05D3}"/>
              </a:ext>
            </a:extLst>
          </p:cNvPr>
          <p:cNvSpPr/>
          <p:nvPr/>
        </p:nvSpPr>
        <p:spPr>
          <a:xfrm>
            <a:off x="10093865" y="4077674"/>
            <a:ext cx="304328" cy="31481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99CC"/>
                </a:solidFill>
                <a:latin typeface="Humnst777 Lt BT" panose="020B0402030504020204"/>
              </a:rPr>
              <a:t>4</a:t>
            </a:r>
            <a:endParaRPr lang="en-US" dirty="0">
              <a:solidFill>
                <a:srgbClr val="0099CC"/>
              </a:solidFill>
              <a:latin typeface="Humnst777 Lt BT" panose="020B0402030504020204"/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B819D891-8823-4CB5-A267-ACA7C119DDE7}"/>
              </a:ext>
            </a:extLst>
          </p:cNvPr>
          <p:cNvSpPr/>
          <p:nvPr/>
        </p:nvSpPr>
        <p:spPr>
          <a:xfrm>
            <a:off x="8436404" y="3330325"/>
            <a:ext cx="304328" cy="31481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99CC"/>
                </a:solidFill>
                <a:latin typeface="Humnst777 Lt BT" panose="020B0402030504020204"/>
              </a:rPr>
              <a:t>1</a:t>
            </a:r>
            <a:endParaRPr lang="en-US" dirty="0">
              <a:solidFill>
                <a:srgbClr val="0099CC"/>
              </a:solidFill>
              <a:latin typeface="Humnst777 Lt BT" panose="020B040203050402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CC9319D4-6E6A-4B71-8456-2B4142C2CAE6}"/>
              </a:ext>
            </a:extLst>
          </p:cNvPr>
          <p:cNvSpPr/>
          <p:nvPr/>
        </p:nvSpPr>
        <p:spPr>
          <a:xfrm>
            <a:off x="8277940" y="4299470"/>
            <a:ext cx="304328" cy="31481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99CC"/>
                </a:solidFill>
                <a:latin typeface="Humnst777 Lt BT" panose="020B0402030504020204"/>
              </a:rPr>
              <a:t>4</a:t>
            </a:r>
            <a:endParaRPr lang="en-US" dirty="0">
              <a:solidFill>
                <a:srgbClr val="0099CC"/>
              </a:solidFill>
              <a:latin typeface="Humnst777 Lt BT" panose="020B0402030504020204"/>
            </a:endParaRPr>
          </a:p>
        </p:txBody>
      </p:sp>
      <p:sp>
        <p:nvSpPr>
          <p:cNvPr id="95" name="Inhaltsplatzhalter 2">
            <a:extLst>
              <a:ext uri="{FF2B5EF4-FFF2-40B4-BE49-F238E27FC236}">
                <a16:creationId xmlns:a16="http://schemas.microsoft.com/office/drawing/2014/main" id="{C0F31DAA-78CB-427A-8891-0589EA739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320801"/>
            <a:ext cx="11220450" cy="528687"/>
          </a:xfrm>
        </p:spPr>
        <p:txBody>
          <a:bodyPr/>
          <a:lstStyle/>
          <a:p>
            <a:r>
              <a:rPr lang="de-DE" dirty="0" err="1">
                <a:latin typeface="Humnst777 Lt BT" panose="020B0402030504020204"/>
              </a:rPr>
              <a:t>With</a:t>
            </a:r>
            <a:r>
              <a:rPr lang="de-DE" dirty="0">
                <a:latin typeface="Humnst777 Lt BT" panose="020B0402030504020204"/>
              </a:rPr>
              <a:t> </a:t>
            </a:r>
            <a:r>
              <a:rPr lang="de-DE" dirty="0" err="1">
                <a:latin typeface="Humnst777 Lt BT" panose="020B0402030504020204"/>
              </a:rPr>
              <a:t>Lazy</a:t>
            </a:r>
            <a:r>
              <a:rPr lang="de-DE" dirty="0">
                <a:latin typeface="Humnst777 Lt BT" panose="020B0402030504020204"/>
              </a:rPr>
              <a:t> </a:t>
            </a:r>
            <a:r>
              <a:rPr lang="de-DE" dirty="0" err="1">
                <a:latin typeface="Humnst777 Lt BT" panose="020B0402030504020204"/>
              </a:rPr>
              <a:t>references</a:t>
            </a:r>
            <a:r>
              <a:rPr lang="de-DE" dirty="0">
                <a:latin typeface="Humnst777 Lt BT" panose="020B0402030504020204"/>
              </a:rPr>
              <a:t> </a:t>
            </a:r>
            <a:r>
              <a:rPr lang="de-DE" dirty="0" err="1">
                <a:latin typeface="Humnst777 Lt BT" panose="020B0402030504020204"/>
              </a:rPr>
              <a:t>it</a:t>
            </a:r>
            <a:r>
              <a:rPr lang="de-DE" dirty="0">
                <a:latin typeface="Humnst777 Lt BT" panose="020B0402030504020204"/>
              </a:rPr>
              <a:t> </a:t>
            </a:r>
            <a:r>
              <a:rPr lang="de-DE" dirty="0" err="1">
                <a:latin typeface="Humnst777 Lt BT" panose="020B0402030504020204"/>
              </a:rPr>
              <a:t>could</a:t>
            </a:r>
            <a:r>
              <a:rPr lang="de-DE" dirty="0">
                <a:latin typeface="Humnst777 Lt BT" panose="020B0402030504020204"/>
              </a:rPr>
              <a:t> </a:t>
            </a:r>
            <a:r>
              <a:rPr lang="de-DE" dirty="0" err="1">
                <a:latin typeface="Humnst777 Lt BT" panose="020B0402030504020204"/>
              </a:rPr>
              <a:t>look</a:t>
            </a:r>
            <a:r>
              <a:rPr lang="de-DE" dirty="0">
                <a:latin typeface="Humnst777 Lt BT" panose="020B0402030504020204"/>
              </a:rPr>
              <a:t> like </a:t>
            </a:r>
            <a:r>
              <a:rPr lang="de-DE" dirty="0" err="1">
                <a:latin typeface="Humnst777 Lt BT" panose="020B0402030504020204"/>
              </a:rPr>
              <a:t>this</a:t>
            </a:r>
            <a:endParaRPr lang="en-US" dirty="0">
              <a:latin typeface="Humnst777 Lt BT" panose="020B0402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60971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7F84B-DF54-4394-8947-ACA02F8F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loading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64D08A-7F91-4DCE-8A6A-5194EE4EF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93" y="1667435"/>
            <a:ext cx="11220450" cy="4532787"/>
          </a:xfrm>
        </p:spPr>
        <p:txBody>
          <a:bodyPr/>
          <a:lstStyle/>
          <a:p>
            <a:r>
              <a:rPr lang="de-DE" b="1" dirty="0"/>
              <a:t>Always</a:t>
            </a:r>
            <a:r>
              <a:rPr lang="de-DE" dirty="0"/>
              <a:t> on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Blobs</a:t>
            </a:r>
            <a:endParaRPr lang="de-DE" dirty="0"/>
          </a:p>
          <a:p>
            <a:pPr lvl="1"/>
            <a:r>
              <a:rPr lang="de-DE" dirty="0" err="1"/>
              <a:t>Documents</a:t>
            </a:r>
            <a:endParaRPr lang="de-DE" dirty="0"/>
          </a:p>
          <a:p>
            <a:pPr lvl="1"/>
            <a:r>
              <a:rPr lang="de-DE" dirty="0"/>
              <a:t>Images</a:t>
            </a:r>
          </a:p>
          <a:p>
            <a:r>
              <a:rPr lang="de-DE" b="1" dirty="0"/>
              <a:t>Always</a:t>
            </a:r>
            <a:r>
              <a:rPr lang="de-DE" dirty="0"/>
              <a:t> on </a:t>
            </a:r>
            <a:r>
              <a:rPr lang="de-DE" dirty="0" err="1"/>
              <a:t>huge</a:t>
            </a:r>
            <a:r>
              <a:rPr lang="de-DE" dirty="0"/>
              <a:t> </a:t>
            </a:r>
            <a:r>
              <a:rPr lang="de-DE" dirty="0" err="1"/>
              <a:t>collections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frequented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(e.g. Logs, </a:t>
            </a:r>
            <a:r>
              <a:rPr lang="de-DE" dirty="0" err="1"/>
              <a:t>Outdated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r>
              <a:rPr lang="en-US" b="1" dirty="0"/>
              <a:t>Sometimes</a:t>
            </a:r>
            <a:r>
              <a:rPr lang="en-US" dirty="0"/>
              <a:t> on collections</a:t>
            </a:r>
          </a:p>
          <a:p>
            <a:pPr lvl="1"/>
            <a:r>
              <a:rPr lang="en-US" dirty="0"/>
              <a:t>With a huge amount of </a:t>
            </a:r>
            <a:r>
              <a:rPr lang="en-US" dirty="0" err="1"/>
              <a:t>subentities</a:t>
            </a:r>
            <a:endParaRPr lang="en-US" dirty="0"/>
          </a:p>
          <a:p>
            <a:r>
              <a:rPr lang="en-US" b="1" dirty="0"/>
              <a:t>Whenever</a:t>
            </a:r>
            <a:r>
              <a:rPr lang="en-US" dirty="0"/>
              <a:t> </a:t>
            </a:r>
            <a:r>
              <a:rPr lang="en-US" b="1" dirty="0"/>
              <a:t>you want </a:t>
            </a:r>
            <a:r>
              <a:rPr lang="en-US" dirty="0"/>
              <a:t>if performance isn´t that important </a:t>
            </a:r>
            <a:br>
              <a:rPr lang="en-US" dirty="0"/>
            </a:br>
            <a:r>
              <a:rPr lang="en-US" dirty="0"/>
              <a:t>in this part of </a:t>
            </a:r>
            <a:r>
              <a:rPr lang="en-US" dirty="0" err="1"/>
              <a:t>datamodell</a:t>
            </a:r>
            <a:r>
              <a:rPr lang="en-US" dirty="0"/>
              <a:t> or the amount of RAM is limited</a:t>
            </a:r>
          </a:p>
        </p:txBody>
      </p:sp>
    </p:spTree>
    <p:extLst>
      <p:ext uri="{BB962C8B-B14F-4D97-AF65-F5344CB8AC3E}">
        <p14:creationId xmlns:p14="http://schemas.microsoft.com/office/powerpoint/2010/main" val="669515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CC99B-ED93-4D2A-BBA7-3CDF81CF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763417C-E5DD-4E74-BE3C-C021C1872CC8}"/>
              </a:ext>
            </a:extLst>
          </p:cNvPr>
          <p:cNvSpPr txBox="1"/>
          <p:nvPr/>
        </p:nvSpPr>
        <p:spPr>
          <a:xfrm>
            <a:off x="1749152" y="1465454"/>
            <a:ext cx="8379586" cy="1600438"/>
          </a:xfrm>
          <a:prstGeom prst="rect">
            <a:avLst/>
          </a:prstGeom>
          <a:solidFill>
            <a:srgbClr val="2F2F2F"/>
          </a:solidFill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public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class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dirty="0">
                <a:solidFill>
                  <a:srgbClr val="1290C3"/>
                </a:solidFill>
                <a:latin typeface="Source Code Pro Medium" panose="020B0509030403020204" pitchFamily="49" charset="0"/>
              </a:rPr>
              <a:t>Book</a:t>
            </a:r>
          </a:p>
          <a:p>
            <a:pPr algn="l"/>
            <a:r>
              <a:rPr lang="en-US" sz="1400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{</a:t>
            </a:r>
          </a:p>
          <a:p>
            <a:pPr algn="l"/>
            <a:r>
              <a:rPr lang="en-US" sz="1400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   private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dirty="0">
                <a:solidFill>
                  <a:srgbClr val="1290C3"/>
                </a:solidFill>
                <a:latin typeface="Source Code Pro Medium" panose="020B0509030403020204" pitchFamily="49" charset="0"/>
              </a:rPr>
              <a:t>String				</a:t>
            </a:r>
            <a:r>
              <a:rPr lang="en-US" sz="1400" dirty="0" err="1">
                <a:solidFill>
                  <a:srgbClr val="66E1F8"/>
                </a:solidFill>
                <a:latin typeface="Source Code Pro Medium" panose="020B0509030403020204" pitchFamily="49" charset="0"/>
              </a:rPr>
              <a:t>isbn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;</a:t>
            </a:r>
          </a:p>
          <a:p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   </a:t>
            </a:r>
            <a:r>
              <a:rPr lang="en-US" sz="1400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private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dirty="0">
                <a:solidFill>
                  <a:srgbClr val="1290C3"/>
                </a:solidFill>
                <a:latin typeface="Source Code Pro Medium" panose="020B0509030403020204" pitchFamily="49" charset="0"/>
              </a:rPr>
              <a:t>String				</a:t>
            </a:r>
            <a:r>
              <a:rPr lang="en-US" sz="1400" dirty="0">
                <a:solidFill>
                  <a:srgbClr val="66E1F8"/>
                </a:solidFill>
                <a:latin typeface="Source Code Pro Medium" panose="020B0509030403020204" pitchFamily="49" charset="0"/>
              </a:rPr>
              <a:t>name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   private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dirty="0">
                <a:solidFill>
                  <a:srgbClr val="80F2F6"/>
                </a:solidFill>
                <a:latin typeface="Source Code Pro Medium" panose="020B0509030403020204" pitchFamily="49" charset="0"/>
              </a:rPr>
              <a:t>Lazy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&lt;</a:t>
            </a:r>
            <a:r>
              <a:rPr lang="en-US" sz="1400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byte</a:t>
            </a:r>
            <a:r>
              <a:rPr lang="en-US" sz="1400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[]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&gt;			</a:t>
            </a:r>
            <a:r>
              <a:rPr lang="en-US" sz="1400" dirty="0">
                <a:solidFill>
                  <a:srgbClr val="66E1F8"/>
                </a:solidFill>
                <a:latin typeface="Source Code Pro Medium" panose="020B0509030403020204" pitchFamily="49" charset="0"/>
              </a:rPr>
              <a:t>image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   private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dirty="0">
                <a:solidFill>
                  <a:srgbClr val="1290C3"/>
                </a:solidFill>
                <a:latin typeface="Source Code Pro Medium" panose="020B0509030403020204" pitchFamily="49" charset="0"/>
              </a:rPr>
              <a:t>HashMap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&lt;</a:t>
            </a:r>
            <a:r>
              <a:rPr lang="en-US" sz="1400" dirty="0">
                <a:solidFill>
                  <a:srgbClr val="B166DA"/>
                </a:solidFill>
                <a:latin typeface="Source Code Pro Medium" panose="020B0509030403020204" pitchFamily="49" charset="0"/>
              </a:rPr>
              <a:t>String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,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dirty="0">
                <a:solidFill>
                  <a:srgbClr val="80F2F6"/>
                </a:solidFill>
                <a:latin typeface="Source Code Pro Medium" panose="020B0509030403020204" pitchFamily="49" charset="0"/>
              </a:rPr>
              <a:t>Lazy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&lt;</a:t>
            </a:r>
            <a:r>
              <a:rPr lang="en-US" sz="1400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byte</a:t>
            </a:r>
            <a:r>
              <a:rPr lang="en-US" sz="1400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[]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&gt;&gt;	</a:t>
            </a:r>
            <a:r>
              <a:rPr lang="en-US" sz="1400" dirty="0">
                <a:solidFill>
                  <a:srgbClr val="66E1F8"/>
                </a:solidFill>
                <a:latin typeface="Source Code Pro Medium" panose="020B0509030403020204" pitchFamily="49" charset="0"/>
              </a:rPr>
              <a:t>documents 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=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new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dirty="0">
                <a:solidFill>
                  <a:srgbClr val="A7EC21"/>
                </a:solidFill>
                <a:latin typeface="Source Code Pro Medium" panose="020B0509030403020204" pitchFamily="49" charset="0"/>
              </a:rPr>
              <a:t>HashMap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&lt;&gt;</a:t>
            </a:r>
            <a:r>
              <a:rPr lang="en-US" sz="1400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()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   private</a:t>
            </a:r>
            <a:r>
              <a:rPr lang="en-US" sz="14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400" dirty="0" err="1">
                <a:solidFill>
                  <a:srgbClr val="1290C3"/>
                </a:solidFill>
                <a:latin typeface="Source Code Pro Medium" panose="020B0509030403020204" pitchFamily="49" charset="0"/>
              </a:rPr>
              <a:t>BigDecimal</a:t>
            </a:r>
            <a:r>
              <a:rPr lang="en-US" sz="1400" dirty="0">
                <a:solidFill>
                  <a:srgbClr val="1290C3"/>
                </a:solidFill>
                <a:latin typeface="Source Code Pro Medium" panose="020B0509030403020204" pitchFamily="49" charset="0"/>
              </a:rPr>
              <a:t>			</a:t>
            </a:r>
            <a:r>
              <a:rPr lang="en-US" sz="1400" dirty="0">
                <a:solidFill>
                  <a:srgbClr val="66E1F8"/>
                </a:solidFill>
                <a:latin typeface="Source Code Pro Medium" panose="020B0509030403020204" pitchFamily="49" charset="0"/>
              </a:rPr>
              <a:t>price</a:t>
            </a:r>
            <a:r>
              <a:rPr lang="en-US" sz="14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;</a:t>
            </a:r>
            <a:endParaRPr lang="en-US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24907D8-66B6-4E97-8B3F-B15FDA4B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93" y="3429000"/>
            <a:ext cx="11220450" cy="2771222"/>
          </a:xfrm>
        </p:spPr>
        <p:txBody>
          <a:bodyPr/>
          <a:lstStyle/>
          <a:p>
            <a:r>
              <a:rPr lang="de-DE" b="1" dirty="0"/>
              <a:t>Single </a:t>
            </a:r>
            <a:r>
              <a:rPr lang="de-DE" b="1" dirty="0" err="1"/>
              <a:t>reference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a </a:t>
            </a:r>
            <a:r>
              <a:rPr lang="de-DE" b="1" dirty="0" err="1"/>
              <a:t>blob</a:t>
            </a:r>
            <a:r>
              <a:rPr lang="de-DE" b="1" dirty="0"/>
              <a:t> (</a:t>
            </a:r>
            <a:r>
              <a:rPr lang="de-DE" b="1" dirty="0" err="1"/>
              <a:t>image</a:t>
            </a:r>
            <a:r>
              <a:rPr lang="de-DE" b="1" dirty="0"/>
              <a:t>)</a:t>
            </a:r>
            <a:endParaRPr lang="de-DE" dirty="0"/>
          </a:p>
          <a:p>
            <a:pPr lvl="1"/>
            <a:r>
              <a:rPr lang="de-DE" dirty="0"/>
              <a:t>Use „</a:t>
            </a:r>
            <a:r>
              <a:rPr lang="de-DE" i="1" dirty="0" err="1"/>
              <a:t>image.get</a:t>
            </a:r>
            <a:r>
              <a:rPr lang="de-DE" i="1" dirty="0"/>
              <a:t>()“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blob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wrapper</a:t>
            </a:r>
            <a:endParaRPr lang="de-DE" dirty="0"/>
          </a:p>
          <a:p>
            <a:pPr lvl="1"/>
            <a:r>
              <a:rPr lang="de-DE" dirty="0"/>
              <a:t>Images</a:t>
            </a:r>
          </a:p>
          <a:p>
            <a:r>
              <a:rPr lang="de-DE" b="1" dirty="0"/>
              <a:t>Collection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images</a:t>
            </a:r>
            <a:r>
              <a:rPr lang="de-DE" b="1" dirty="0"/>
              <a:t>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documents</a:t>
            </a:r>
            <a:r>
              <a:rPr lang="de-DE" b="1" dirty="0"/>
              <a:t> (</a:t>
            </a:r>
            <a:r>
              <a:rPr lang="de-DE" b="1" dirty="0" err="1"/>
              <a:t>documents</a:t>
            </a:r>
            <a:r>
              <a:rPr lang="de-DE" b="1" dirty="0"/>
              <a:t>)</a:t>
            </a:r>
            <a:endParaRPr lang="de-DE" dirty="0"/>
          </a:p>
          <a:p>
            <a:pPr lvl="1"/>
            <a:r>
              <a:rPr lang="de-DE" dirty="0"/>
              <a:t>Best Practice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i="1" dirty="0" err="1"/>
              <a:t>HashMap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/>
              <a:t>List</a:t>
            </a:r>
            <a:r>
              <a:rPr lang="de-DE" dirty="0"/>
              <a:t> / </a:t>
            </a:r>
            <a:r>
              <a:rPr lang="de-DE" i="1" dirty="0"/>
              <a:t>Set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posibility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and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</a:t>
            </a:r>
            <a:r>
              <a:rPr lang="de-DE" i="1" dirty="0" err="1"/>
              <a:t>get</a:t>
            </a:r>
            <a:r>
              <a:rPr lang="de-DE" i="1" dirty="0"/>
              <a:t>()“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end.</a:t>
            </a:r>
          </a:p>
        </p:txBody>
      </p:sp>
    </p:spTree>
    <p:extLst>
      <p:ext uri="{BB962C8B-B14F-4D97-AF65-F5344CB8AC3E}">
        <p14:creationId xmlns:p14="http://schemas.microsoft.com/office/powerpoint/2010/main" val="221338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F085F-7A0E-4F5D-8494-241D3A79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Huge</a:t>
            </a:r>
            <a:r>
              <a:rPr lang="de-DE" dirty="0"/>
              <a:t> </a:t>
            </a:r>
            <a:r>
              <a:rPr lang="de-DE" dirty="0" err="1"/>
              <a:t>collections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huge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entities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F9A455-BE3D-43A2-A11E-38F48AAD2265}"/>
              </a:ext>
            </a:extLst>
          </p:cNvPr>
          <p:cNvSpPr txBox="1"/>
          <p:nvPr/>
        </p:nvSpPr>
        <p:spPr>
          <a:xfrm>
            <a:off x="662011" y="1468831"/>
            <a:ext cx="10956248" cy="1323439"/>
          </a:xfrm>
          <a:prstGeom prst="rect">
            <a:avLst/>
          </a:prstGeom>
          <a:solidFill>
            <a:srgbClr val="2F2F2F"/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public</a:t>
            </a:r>
            <a:r>
              <a:rPr lang="en-US" sz="16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600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class</a:t>
            </a:r>
            <a:r>
              <a:rPr lang="en-US" sz="16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600" dirty="0">
                <a:solidFill>
                  <a:srgbClr val="1290C3"/>
                </a:solidFill>
                <a:latin typeface="Source Code Pro Medium" panose="020B0509030403020204" pitchFamily="49" charset="0"/>
              </a:rPr>
              <a:t>Store</a:t>
            </a:r>
          </a:p>
          <a:p>
            <a:pPr algn="l"/>
            <a:r>
              <a:rPr lang="en-US" sz="1600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{</a:t>
            </a:r>
          </a:p>
          <a:p>
            <a:pPr algn="l"/>
            <a:r>
              <a:rPr lang="en-US" sz="1600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   private</a:t>
            </a:r>
            <a:r>
              <a:rPr lang="en-US" sz="16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600" dirty="0">
                <a:solidFill>
                  <a:srgbClr val="1290C3"/>
                </a:solidFill>
                <a:latin typeface="Source Code Pro Medium" panose="020B0509030403020204" pitchFamily="49" charset="0"/>
              </a:rPr>
              <a:t>String		</a:t>
            </a:r>
            <a:r>
              <a:rPr lang="en-US" sz="1600" u="sng" dirty="0" err="1">
                <a:solidFill>
                  <a:srgbClr val="66E1F8"/>
                </a:solidFill>
                <a:latin typeface="Source Code Pro Medium" panose="020B0509030403020204" pitchFamily="49" charset="0"/>
              </a:rPr>
              <a:t>storeID</a:t>
            </a:r>
            <a:r>
              <a:rPr lang="en-US" sz="1600" u="sng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;</a:t>
            </a:r>
          </a:p>
          <a:p>
            <a:pPr algn="l"/>
            <a:r>
              <a:rPr lang="en-US" sz="1600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   private</a:t>
            </a:r>
            <a:r>
              <a:rPr lang="en-US" sz="16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600" dirty="0">
                <a:solidFill>
                  <a:srgbClr val="80F2F6"/>
                </a:solidFill>
                <a:latin typeface="Source Code Pro Medium" panose="020B0509030403020204" pitchFamily="49" charset="0"/>
              </a:rPr>
              <a:t>Lazy</a:t>
            </a:r>
            <a:r>
              <a:rPr lang="en-US" sz="16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&lt;</a:t>
            </a:r>
            <a:r>
              <a:rPr lang="en-US" sz="1600" dirty="0">
                <a:solidFill>
                  <a:srgbClr val="80F2F6"/>
                </a:solidFill>
                <a:latin typeface="Source Code Pro Medium" panose="020B0509030403020204" pitchFamily="49" charset="0"/>
              </a:rPr>
              <a:t>List</a:t>
            </a:r>
            <a:r>
              <a:rPr lang="en-US" sz="16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&lt;</a:t>
            </a:r>
            <a:r>
              <a:rPr lang="en-US" sz="1600" dirty="0">
                <a:solidFill>
                  <a:srgbClr val="B166DA"/>
                </a:solidFill>
                <a:latin typeface="Source Code Pro Medium" panose="020B0509030403020204" pitchFamily="49" charset="0"/>
              </a:rPr>
              <a:t>Book</a:t>
            </a:r>
            <a:r>
              <a:rPr lang="en-US" sz="16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&gt;&gt;	</a:t>
            </a:r>
            <a:r>
              <a:rPr lang="en-US" sz="1600" u="sng" dirty="0">
                <a:solidFill>
                  <a:srgbClr val="66E1F8"/>
                </a:solidFill>
                <a:latin typeface="Source Code Pro Medium" panose="020B0509030403020204" pitchFamily="49" charset="0"/>
              </a:rPr>
              <a:t>books </a:t>
            </a:r>
            <a:r>
              <a:rPr lang="en-US" sz="1600" u="sng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=</a:t>
            </a:r>
            <a:r>
              <a:rPr lang="en-US" sz="1600" u="sng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600" u="sng" dirty="0" err="1">
                <a:solidFill>
                  <a:srgbClr val="D9E8F7"/>
                </a:solidFill>
                <a:latin typeface="Source Code Pro Medium" panose="020B0509030403020204" pitchFamily="49" charset="0"/>
              </a:rPr>
              <a:t>Lazy</a:t>
            </a:r>
            <a:r>
              <a:rPr lang="en-US" sz="1600" u="sng" dirty="0" err="1">
                <a:solidFill>
                  <a:srgbClr val="E6E6FA"/>
                </a:solidFill>
                <a:latin typeface="Source Code Pro Medium" panose="020B0509030403020204" pitchFamily="49" charset="0"/>
              </a:rPr>
              <a:t>.</a:t>
            </a:r>
            <a:r>
              <a:rPr lang="en-US" sz="1600" i="1" u="sng" dirty="0" err="1">
                <a:solidFill>
                  <a:srgbClr val="96EC3F"/>
                </a:solidFill>
                <a:latin typeface="Source Code Pro Medium" panose="020B0509030403020204" pitchFamily="49" charset="0"/>
              </a:rPr>
              <a:t>Reference</a:t>
            </a:r>
            <a:r>
              <a:rPr lang="en-US" sz="1600" i="1" u="sng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(</a:t>
            </a:r>
            <a:r>
              <a:rPr lang="en-US" sz="1600" i="1" u="sng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new</a:t>
            </a:r>
            <a:r>
              <a:rPr lang="en-US" sz="1600" i="1" u="sng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600" i="1" u="sng" dirty="0" err="1">
                <a:solidFill>
                  <a:srgbClr val="A7EC21"/>
                </a:solidFill>
                <a:latin typeface="Source Code Pro Medium" panose="020B0509030403020204" pitchFamily="49" charset="0"/>
              </a:rPr>
              <a:t>ArrayList</a:t>
            </a:r>
            <a:r>
              <a:rPr lang="en-US" sz="1600" i="1" u="sng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&lt;</a:t>
            </a:r>
            <a:r>
              <a:rPr lang="en-US" sz="1600" i="1" u="sng" dirty="0">
                <a:solidFill>
                  <a:srgbClr val="B166DA"/>
                </a:solidFill>
                <a:latin typeface="Source Code Pro Medium" panose="020B0509030403020204" pitchFamily="49" charset="0"/>
              </a:rPr>
              <a:t>Book</a:t>
            </a:r>
            <a:r>
              <a:rPr lang="en-US" sz="1600" i="1" u="sng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&gt;</a:t>
            </a:r>
            <a:r>
              <a:rPr lang="en-US" sz="1600" i="1" u="sng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())</a:t>
            </a:r>
            <a:r>
              <a:rPr lang="en-US" sz="1600" i="1" u="sng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;</a:t>
            </a:r>
          </a:p>
          <a:p>
            <a:pPr algn="l"/>
            <a:r>
              <a:rPr lang="en-US" sz="1600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07D65F7-623E-4A82-816A-6C79B6A1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17" y="3238672"/>
            <a:ext cx="11220450" cy="2771222"/>
          </a:xfrm>
        </p:spPr>
        <p:txBody>
          <a:bodyPr/>
          <a:lstStyle/>
          <a:p>
            <a:r>
              <a:rPr lang="de-DE" b="1" dirty="0" err="1"/>
              <a:t>Easyest</a:t>
            </a:r>
            <a:r>
              <a:rPr lang="de-DE" b="1" dirty="0"/>
              <a:t> </a:t>
            </a:r>
            <a:r>
              <a:rPr lang="de-DE" b="1" dirty="0" err="1"/>
              <a:t>way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handle </a:t>
            </a:r>
            <a:r>
              <a:rPr lang="de-DE" b="1" dirty="0" err="1"/>
              <a:t>collections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lazy</a:t>
            </a:r>
            <a:r>
              <a:rPr lang="de-DE" b="1" dirty="0"/>
              <a:t> </a:t>
            </a:r>
            <a:r>
              <a:rPr lang="de-DE" b="1" dirty="0" err="1"/>
              <a:t>wrapper</a:t>
            </a:r>
            <a:endParaRPr lang="de-DE" b="1" dirty="0"/>
          </a:p>
          <a:p>
            <a:pPr lvl="1"/>
            <a:r>
              <a:rPr lang="de-DE" dirty="0"/>
              <a:t>Best </a:t>
            </a:r>
            <a:r>
              <a:rPr lang="de-DE" dirty="0" err="1"/>
              <a:t>practice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and medium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collections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maybe</a:t>
            </a:r>
            <a:r>
              <a:rPr lang="de-DE" dirty="0"/>
              <a:t> a </a:t>
            </a:r>
            <a:r>
              <a:rPr lang="de-DE" dirty="0" err="1"/>
              <a:t>huge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items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streaming</a:t>
            </a:r>
            <a:r>
              <a:rPr lang="de-DE" dirty="0"/>
              <a:t> and </a:t>
            </a:r>
            <a:r>
              <a:rPr lang="de-DE" dirty="0" err="1"/>
              <a:t>filtering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at </a:t>
            </a:r>
            <a:r>
              <a:rPr lang="de-DE" dirty="0" err="1"/>
              <a:t>once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697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0B9C6-F1BF-4E61-B1AB-92CD9855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Huge</a:t>
            </a:r>
            <a:r>
              <a:rPr lang="de-DE" dirty="0"/>
              <a:t> </a:t>
            </a:r>
            <a:r>
              <a:rPr lang="de-DE" dirty="0" err="1"/>
              <a:t>collections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huge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entities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E153218-2A77-4937-909F-687A13281381}"/>
              </a:ext>
            </a:extLst>
          </p:cNvPr>
          <p:cNvSpPr txBox="1"/>
          <p:nvPr/>
        </p:nvSpPr>
        <p:spPr>
          <a:xfrm>
            <a:off x="760277" y="1562471"/>
            <a:ext cx="10498014" cy="1323439"/>
          </a:xfrm>
          <a:prstGeom prst="rect">
            <a:avLst/>
          </a:prstGeom>
          <a:solidFill>
            <a:srgbClr val="2F2F2F"/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public</a:t>
            </a:r>
            <a:r>
              <a:rPr lang="en-US" sz="16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600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class</a:t>
            </a:r>
            <a:r>
              <a:rPr lang="en-US" sz="16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600" dirty="0">
                <a:solidFill>
                  <a:srgbClr val="1290C3"/>
                </a:solidFill>
                <a:latin typeface="Source Code Pro Medium" panose="020B0509030403020204" pitchFamily="49" charset="0"/>
              </a:rPr>
              <a:t>Store</a:t>
            </a:r>
          </a:p>
          <a:p>
            <a:pPr algn="l"/>
            <a:r>
              <a:rPr lang="en-US" sz="1600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{</a:t>
            </a:r>
          </a:p>
          <a:p>
            <a:pPr algn="l"/>
            <a:r>
              <a:rPr lang="en-US" sz="1600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   private</a:t>
            </a:r>
            <a:r>
              <a:rPr lang="en-US" sz="16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600" dirty="0">
                <a:solidFill>
                  <a:srgbClr val="1290C3"/>
                </a:solidFill>
                <a:latin typeface="Source Code Pro Medium" panose="020B0509030403020204" pitchFamily="49" charset="0"/>
              </a:rPr>
              <a:t>String				</a:t>
            </a:r>
            <a:r>
              <a:rPr lang="en-US" sz="1600" u="sng" dirty="0">
                <a:solidFill>
                  <a:srgbClr val="66E1F8"/>
                </a:solidFill>
                <a:latin typeface="Source Code Pro Medium" panose="020B0509030403020204" pitchFamily="49" charset="0"/>
              </a:rPr>
              <a:t>id</a:t>
            </a:r>
            <a:r>
              <a:rPr lang="en-US" sz="1600" u="sng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;</a:t>
            </a:r>
          </a:p>
          <a:p>
            <a:pPr algn="l"/>
            <a:r>
              <a:rPr lang="en-US" sz="1600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   private</a:t>
            </a:r>
            <a:r>
              <a:rPr lang="en-US" sz="16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600" dirty="0">
                <a:solidFill>
                  <a:srgbClr val="1290C3"/>
                </a:solidFill>
                <a:latin typeface="Source Code Pro Medium" panose="020B0509030403020204" pitchFamily="49" charset="0"/>
              </a:rPr>
              <a:t>HashMap</a:t>
            </a:r>
            <a:r>
              <a:rPr lang="en-US" sz="16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&lt;</a:t>
            </a:r>
            <a:r>
              <a:rPr lang="en-US" sz="1600" dirty="0">
                <a:solidFill>
                  <a:srgbClr val="B166DA"/>
                </a:solidFill>
                <a:latin typeface="Source Code Pro Medium" panose="020B0509030403020204" pitchFamily="49" charset="0"/>
              </a:rPr>
              <a:t>String</a:t>
            </a:r>
            <a:r>
              <a:rPr lang="en-US" sz="16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,</a:t>
            </a:r>
            <a:r>
              <a:rPr lang="en-US" sz="1600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600" dirty="0">
                <a:solidFill>
                  <a:srgbClr val="80F2F6"/>
                </a:solidFill>
                <a:latin typeface="Source Code Pro Medium" panose="020B0509030403020204" pitchFamily="49" charset="0"/>
              </a:rPr>
              <a:t>Lazy</a:t>
            </a:r>
            <a:r>
              <a:rPr lang="en-US" sz="16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&lt;</a:t>
            </a:r>
            <a:r>
              <a:rPr lang="en-US" sz="1600" dirty="0">
                <a:solidFill>
                  <a:srgbClr val="80F2F6"/>
                </a:solidFill>
                <a:latin typeface="Source Code Pro Medium" panose="020B0509030403020204" pitchFamily="49" charset="0"/>
              </a:rPr>
              <a:t>List</a:t>
            </a:r>
            <a:r>
              <a:rPr lang="en-US" sz="16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&lt;</a:t>
            </a:r>
            <a:r>
              <a:rPr lang="en-US" sz="1600" dirty="0">
                <a:solidFill>
                  <a:srgbClr val="B166DA"/>
                </a:solidFill>
                <a:latin typeface="Source Code Pro Medium" panose="020B0509030403020204" pitchFamily="49" charset="0"/>
              </a:rPr>
              <a:t>Book</a:t>
            </a:r>
            <a:r>
              <a:rPr lang="en-US" sz="1600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&gt;&gt;&gt;	</a:t>
            </a:r>
            <a:r>
              <a:rPr lang="en-US" sz="1600" u="sng" dirty="0">
                <a:solidFill>
                  <a:srgbClr val="66E1F8"/>
                </a:solidFill>
                <a:latin typeface="Source Code Pro Medium" panose="020B0509030403020204" pitchFamily="49" charset="0"/>
              </a:rPr>
              <a:t>books </a:t>
            </a:r>
            <a:r>
              <a:rPr lang="en-US" sz="1600" u="sng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=</a:t>
            </a:r>
            <a:r>
              <a:rPr lang="en-US" sz="1600" u="sng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600" u="sng" dirty="0">
                <a:solidFill>
                  <a:srgbClr val="CC6C1D"/>
                </a:solidFill>
                <a:latin typeface="Source Code Pro Medium" panose="020B0509030403020204" pitchFamily="49" charset="0"/>
              </a:rPr>
              <a:t>new</a:t>
            </a:r>
            <a:r>
              <a:rPr lang="en-US" sz="1600" u="sng" dirty="0">
                <a:solidFill>
                  <a:srgbClr val="D9E8F7"/>
                </a:solidFill>
                <a:latin typeface="Source Code Pro Medium" panose="020B0509030403020204" pitchFamily="49" charset="0"/>
              </a:rPr>
              <a:t> </a:t>
            </a:r>
            <a:r>
              <a:rPr lang="en-US" sz="1600" u="sng" dirty="0">
                <a:solidFill>
                  <a:srgbClr val="A7EC21"/>
                </a:solidFill>
                <a:latin typeface="Source Code Pro Medium" panose="020B0509030403020204" pitchFamily="49" charset="0"/>
              </a:rPr>
              <a:t>HashMap</a:t>
            </a:r>
            <a:r>
              <a:rPr lang="en-US" sz="1600" u="sng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&lt;&gt;</a:t>
            </a:r>
            <a:r>
              <a:rPr lang="en-US" sz="1600" u="sng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()</a:t>
            </a:r>
            <a:r>
              <a:rPr lang="en-US" sz="1600" u="sng" dirty="0">
                <a:solidFill>
                  <a:srgbClr val="E6E6FA"/>
                </a:solidFill>
                <a:latin typeface="Source Code Pro Medium" panose="020B0509030403020204" pitchFamily="49" charset="0"/>
              </a:rPr>
              <a:t>;</a:t>
            </a:r>
          </a:p>
          <a:p>
            <a:pPr algn="l"/>
            <a:r>
              <a:rPr lang="en-US" sz="1600" dirty="0">
                <a:solidFill>
                  <a:srgbClr val="F9FAF4"/>
                </a:solidFill>
                <a:latin typeface="Source Code Pro Medium" panose="020B050903040302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00A5595-A895-46F6-9CC0-F9D8CD77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17" y="3238672"/>
            <a:ext cx="11220450" cy="2771222"/>
          </a:xfrm>
        </p:spPr>
        <p:txBody>
          <a:bodyPr/>
          <a:lstStyle/>
          <a:p>
            <a:r>
              <a:rPr lang="de-DE" b="1" dirty="0" err="1"/>
              <a:t>Usage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a </a:t>
            </a:r>
            <a:r>
              <a:rPr lang="de-DE" b="1" dirty="0" err="1"/>
              <a:t>HashMap</a:t>
            </a:r>
            <a:endParaRPr lang="de-DE" b="1" dirty="0"/>
          </a:p>
          <a:p>
            <a:pPr lvl="1"/>
            <a:r>
              <a:rPr lang="de-DE" dirty="0"/>
              <a:t>Best </a:t>
            </a:r>
            <a:r>
              <a:rPr lang="de-DE" dirty="0" err="1"/>
              <a:t>practice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huge</a:t>
            </a:r>
            <a:r>
              <a:rPr lang="de-DE" dirty="0"/>
              <a:t> </a:t>
            </a:r>
            <a:r>
              <a:rPr lang="de-DE" dirty="0" err="1"/>
              <a:t>collections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an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books</a:t>
            </a:r>
            <a:endParaRPr lang="de-DE" dirty="0"/>
          </a:p>
          <a:p>
            <a:pPr lvl="1"/>
            <a:r>
              <a:rPr lang="de-DE" dirty="0"/>
              <a:t>Index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(A, B, C,…)</a:t>
            </a:r>
          </a:p>
        </p:txBody>
      </p:sp>
    </p:spTree>
    <p:extLst>
      <p:ext uri="{BB962C8B-B14F-4D97-AF65-F5344CB8AC3E}">
        <p14:creationId xmlns:p14="http://schemas.microsoft.com/office/powerpoint/2010/main" val="300725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DEV.CON 2017 Vorlage.pptx" id="{85F8CEC7-CB66-41EF-8C7D-50E506322F52}" vid="{3E1C2019-BC14-4F85-B464-47B725942A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XDEV.CON 2017 Vorlage von RF</Template>
  <TotalTime>0</TotalTime>
  <Words>913</Words>
  <Application>Microsoft Office PowerPoint</Application>
  <PresentationFormat>Breitbild</PresentationFormat>
  <Paragraphs>155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Arial</vt:lpstr>
      <vt:lpstr>Calibri</vt:lpstr>
      <vt:lpstr>Humnst777 Lt BT</vt:lpstr>
      <vt:lpstr>Humnst777 LtCn BT</vt:lpstr>
      <vt:lpstr>Open Sans Extrabold</vt:lpstr>
      <vt:lpstr>Open Sans Light</vt:lpstr>
      <vt:lpstr>Source Code Pro Medium</vt:lpstr>
      <vt:lpstr>Wingdings</vt:lpstr>
      <vt:lpstr>Office</vt:lpstr>
      <vt:lpstr>PowerPoint-Präsentation</vt:lpstr>
      <vt:lpstr>Topics</vt:lpstr>
      <vt:lpstr>Why lazy references are important</vt:lpstr>
      <vt:lpstr>Why lazy references are important</vt:lpstr>
      <vt:lpstr>Why lazy references are important</vt:lpstr>
      <vt:lpstr>When to use lazy loading</vt:lpstr>
      <vt:lpstr>Usage for binary data</vt:lpstr>
      <vt:lpstr>Huge collections or be aware of huge amount of sub entities</vt:lpstr>
      <vt:lpstr>Huge collections or be aware of huge amount of sub entities</vt:lpstr>
      <vt:lpstr>Release already loaded data</vt:lpstr>
      <vt:lpstr>Release already loaded data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Stiegler</dc:creator>
  <cp:lastModifiedBy>Christian Kümmel</cp:lastModifiedBy>
  <cp:revision>70</cp:revision>
  <dcterms:created xsi:type="dcterms:W3CDTF">2018-10-01T15:23:49Z</dcterms:created>
  <dcterms:modified xsi:type="dcterms:W3CDTF">2021-04-27T10:58:21Z</dcterms:modified>
</cp:coreProperties>
</file>