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42" r:id="rId2"/>
    <p:sldId id="467" r:id="rId3"/>
    <p:sldId id="553" r:id="rId4"/>
    <p:sldId id="556" r:id="rId5"/>
    <p:sldId id="554" r:id="rId6"/>
    <p:sldId id="555" r:id="rId7"/>
    <p:sldId id="557" r:id="rId8"/>
    <p:sldId id="558" r:id="rId9"/>
    <p:sldId id="559" r:id="rId10"/>
    <p:sldId id="54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26055D0-3C36-4B53-BD0C-74A0CBE842FA}">
          <p14:sldIdLst>
            <p14:sldId id="542"/>
            <p14:sldId id="467"/>
            <p14:sldId id="553"/>
            <p14:sldId id="556"/>
            <p14:sldId id="554"/>
            <p14:sldId id="555"/>
            <p14:sldId id="557"/>
            <p14:sldId id="558"/>
            <p14:sldId id="559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2F2F2F"/>
    <a:srgbClr val="E21A1F"/>
    <a:srgbClr val="B72221"/>
    <a:srgbClr val="E0952F"/>
    <a:srgbClr val="F7941E"/>
    <a:srgbClr val="150F42"/>
    <a:srgbClr val="F6F6F6"/>
    <a:srgbClr val="DC912B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F4035-9C2D-4DE3-B485-38886291E572}" v="69" dt="2021-04-30T11:33:48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93844" autoAdjust="0"/>
  </p:normalViewPr>
  <p:slideViewPr>
    <p:cSldViewPr snapToGrid="0">
      <p:cViewPr varScale="1">
        <p:scale>
          <a:sx n="154" d="100"/>
          <a:sy n="154" d="100"/>
        </p:scale>
        <p:origin x="40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ümmel" userId="e97da293-37b5-4b33-a9de-e1f275b4838c" providerId="ADAL" clId="{0FAF4035-9C2D-4DE3-B485-38886291E572}"/>
    <pc:docChg chg="undo custSel addSld delSld modSld modSection">
      <pc:chgData name="Christian Kümmel" userId="e97da293-37b5-4b33-a9de-e1f275b4838c" providerId="ADAL" clId="{0FAF4035-9C2D-4DE3-B485-38886291E572}" dt="2021-04-30T11:50:29.669" v="2874" actId="20577"/>
      <pc:docMkLst>
        <pc:docMk/>
      </pc:docMkLst>
      <pc:sldChg chg="modSp mod">
        <pc:chgData name="Christian Kümmel" userId="e97da293-37b5-4b33-a9de-e1f275b4838c" providerId="ADAL" clId="{0FAF4035-9C2D-4DE3-B485-38886291E572}" dt="2021-04-30T10:42:43.282" v="1721" actId="20577"/>
        <pc:sldMkLst>
          <pc:docMk/>
          <pc:sldMk cId="1494663816" sldId="467"/>
        </pc:sldMkLst>
        <pc:spChg chg="mod">
          <ac:chgData name="Christian Kümmel" userId="e97da293-37b5-4b33-a9de-e1f275b4838c" providerId="ADAL" clId="{0FAF4035-9C2D-4DE3-B485-38886291E572}" dt="2021-04-30T10:42:43.282" v="1721" actId="20577"/>
          <ac:spMkLst>
            <pc:docMk/>
            <pc:sldMk cId="1494663816" sldId="467"/>
            <ac:spMk id="3" creationId="{BFC8E714-A41D-4FE4-903F-B24CEF67997C}"/>
          </ac:spMkLst>
        </pc:spChg>
      </pc:sldChg>
      <pc:sldChg chg="modSp mod">
        <pc:chgData name="Christian Kümmel" userId="e97da293-37b5-4b33-a9de-e1f275b4838c" providerId="ADAL" clId="{0FAF4035-9C2D-4DE3-B485-38886291E572}" dt="2021-04-29T12:44:15.515" v="76" actId="20577"/>
        <pc:sldMkLst>
          <pc:docMk/>
          <pc:sldMk cId="1637313888" sldId="542"/>
        </pc:sldMkLst>
        <pc:spChg chg="mod">
          <ac:chgData name="Christian Kümmel" userId="e97da293-37b5-4b33-a9de-e1f275b4838c" providerId="ADAL" clId="{0FAF4035-9C2D-4DE3-B485-38886291E572}" dt="2021-04-29T12:44:15.515" v="76" actId="20577"/>
          <ac:spMkLst>
            <pc:docMk/>
            <pc:sldMk cId="1637313888" sldId="542"/>
            <ac:spMk id="11" creationId="{6F7E921D-DCAE-4200-AEBB-E7C6B4FD13F3}"/>
          </ac:spMkLst>
        </pc:spChg>
      </pc:sldChg>
      <pc:sldChg chg="del">
        <pc:chgData name="Christian Kümmel" userId="e97da293-37b5-4b33-a9de-e1f275b4838c" providerId="ADAL" clId="{0FAF4035-9C2D-4DE3-B485-38886291E572}" dt="2021-04-30T10:41:46.551" v="1709" actId="47"/>
        <pc:sldMkLst>
          <pc:docMk/>
          <pc:sldMk cId="2928007253" sldId="544"/>
        </pc:sldMkLst>
      </pc:sldChg>
      <pc:sldChg chg="del">
        <pc:chgData name="Christian Kümmel" userId="e97da293-37b5-4b33-a9de-e1f275b4838c" providerId="ADAL" clId="{0FAF4035-9C2D-4DE3-B485-38886291E572}" dt="2021-04-30T10:41:48.393" v="1710" actId="47"/>
        <pc:sldMkLst>
          <pc:docMk/>
          <pc:sldMk cId="1706185104" sldId="545"/>
        </pc:sldMkLst>
      </pc:sldChg>
      <pc:sldChg chg="del">
        <pc:chgData name="Christian Kümmel" userId="e97da293-37b5-4b33-a9de-e1f275b4838c" providerId="ADAL" clId="{0FAF4035-9C2D-4DE3-B485-38886291E572}" dt="2021-04-30T10:41:49.217" v="1711" actId="47"/>
        <pc:sldMkLst>
          <pc:docMk/>
          <pc:sldMk cId="1609710200" sldId="546"/>
        </pc:sldMkLst>
      </pc:sldChg>
      <pc:sldChg chg="del">
        <pc:chgData name="Christian Kümmel" userId="e97da293-37b5-4b33-a9de-e1f275b4838c" providerId="ADAL" clId="{0FAF4035-9C2D-4DE3-B485-38886291E572}" dt="2021-04-30T10:41:51.992" v="1712" actId="47"/>
        <pc:sldMkLst>
          <pc:docMk/>
          <pc:sldMk cId="669515956" sldId="547"/>
        </pc:sldMkLst>
      </pc:sldChg>
      <pc:sldChg chg="del">
        <pc:chgData name="Christian Kümmel" userId="e97da293-37b5-4b33-a9de-e1f275b4838c" providerId="ADAL" clId="{0FAF4035-9C2D-4DE3-B485-38886291E572}" dt="2021-04-30T10:41:52.763" v="1713" actId="47"/>
        <pc:sldMkLst>
          <pc:docMk/>
          <pc:sldMk cId="2213387371" sldId="548"/>
        </pc:sldMkLst>
      </pc:sldChg>
      <pc:sldChg chg="del">
        <pc:chgData name="Christian Kümmel" userId="e97da293-37b5-4b33-a9de-e1f275b4838c" providerId="ADAL" clId="{0FAF4035-9C2D-4DE3-B485-38886291E572}" dt="2021-04-30T10:41:53.336" v="1714" actId="47"/>
        <pc:sldMkLst>
          <pc:docMk/>
          <pc:sldMk cId="3352697330" sldId="549"/>
        </pc:sldMkLst>
      </pc:sldChg>
      <pc:sldChg chg="del">
        <pc:chgData name="Christian Kümmel" userId="e97da293-37b5-4b33-a9de-e1f275b4838c" providerId="ADAL" clId="{0FAF4035-9C2D-4DE3-B485-38886291E572}" dt="2021-04-30T10:41:54.127" v="1715" actId="47"/>
        <pc:sldMkLst>
          <pc:docMk/>
          <pc:sldMk cId="3007259248" sldId="550"/>
        </pc:sldMkLst>
      </pc:sldChg>
      <pc:sldChg chg="del">
        <pc:chgData name="Christian Kümmel" userId="e97da293-37b5-4b33-a9de-e1f275b4838c" providerId="ADAL" clId="{0FAF4035-9C2D-4DE3-B485-38886291E572}" dt="2021-04-30T10:41:54.774" v="1716" actId="47"/>
        <pc:sldMkLst>
          <pc:docMk/>
          <pc:sldMk cId="85676906" sldId="551"/>
        </pc:sldMkLst>
      </pc:sldChg>
      <pc:sldChg chg="del">
        <pc:chgData name="Christian Kümmel" userId="e97da293-37b5-4b33-a9de-e1f275b4838c" providerId="ADAL" clId="{0FAF4035-9C2D-4DE3-B485-38886291E572}" dt="2021-04-30T10:41:55.416" v="1717" actId="47"/>
        <pc:sldMkLst>
          <pc:docMk/>
          <pc:sldMk cId="3547907903" sldId="552"/>
        </pc:sldMkLst>
      </pc:sldChg>
      <pc:sldChg chg="addSp delSp modSp new mod">
        <pc:chgData name="Christian Kümmel" userId="e97da293-37b5-4b33-a9de-e1f275b4838c" providerId="ADAL" clId="{0FAF4035-9C2D-4DE3-B485-38886291E572}" dt="2021-04-30T10:00:44.584" v="1224" actId="6549"/>
        <pc:sldMkLst>
          <pc:docMk/>
          <pc:sldMk cId="1150015666" sldId="553"/>
        </pc:sldMkLst>
        <pc:spChg chg="mod">
          <ac:chgData name="Christian Kümmel" userId="e97da293-37b5-4b33-a9de-e1f275b4838c" providerId="ADAL" clId="{0FAF4035-9C2D-4DE3-B485-38886291E572}" dt="2021-04-29T12:51:31.098" v="443" actId="20577"/>
          <ac:spMkLst>
            <pc:docMk/>
            <pc:sldMk cId="1150015666" sldId="553"/>
            <ac:spMk id="2" creationId="{66FCB7A0-D854-4EC8-84EB-D1E303C04CAC}"/>
          </ac:spMkLst>
        </pc:spChg>
        <pc:spChg chg="del">
          <ac:chgData name="Christian Kümmel" userId="e97da293-37b5-4b33-a9de-e1f275b4838c" providerId="ADAL" clId="{0FAF4035-9C2D-4DE3-B485-38886291E572}" dt="2021-04-30T09:33:13.584" v="444" actId="478"/>
          <ac:spMkLst>
            <pc:docMk/>
            <pc:sldMk cId="1150015666" sldId="553"/>
            <ac:spMk id="3" creationId="{8C677EE1-6167-4383-8227-76774909D6EE}"/>
          </ac:spMkLst>
        </pc:spChg>
        <pc:spChg chg="add mod">
          <ac:chgData name="Christian Kümmel" userId="e97da293-37b5-4b33-a9de-e1f275b4838c" providerId="ADAL" clId="{0FAF4035-9C2D-4DE3-B485-38886291E572}" dt="2021-04-30T09:38:58.171" v="629" actId="1076"/>
          <ac:spMkLst>
            <pc:docMk/>
            <pc:sldMk cId="1150015666" sldId="553"/>
            <ac:spMk id="6" creationId="{AFF5F79C-1CB5-4289-BEE9-7D43367819DC}"/>
          </ac:spMkLst>
        </pc:spChg>
        <pc:spChg chg="add mod">
          <ac:chgData name="Christian Kümmel" userId="e97da293-37b5-4b33-a9de-e1f275b4838c" providerId="ADAL" clId="{0FAF4035-9C2D-4DE3-B485-38886291E572}" dt="2021-04-30T10:00:44.584" v="1224" actId="6549"/>
          <ac:spMkLst>
            <pc:docMk/>
            <pc:sldMk cId="1150015666" sldId="553"/>
            <ac:spMk id="8" creationId="{C36FA52B-58F8-4A75-B49D-F4471E18A424}"/>
          </ac:spMkLst>
        </pc:spChg>
        <pc:spChg chg="add mod">
          <ac:chgData name="Christian Kümmel" userId="e97da293-37b5-4b33-a9de-e1f275b4838c" providerId="ADAL" clId="{0FAF4035-9C2D-4DE3-B485-38886291E572}" dt="2021-04-30T09:54:49.247" v="1149" actId="113"/>
          <ac:spMkLst>
            <pc:docMk/>
            <pc:sldMk cId="1150015666" sldId="553"/>
            <ac:spMk id="9" creationId="{847E7345-3627-4F48-B184-A67DC8AE895D}"/>
          </ac:spMkLst>
        </pc:spChg>
        <pc:spChg chg="add mod">
          <ac:chgData name="Christian Kümmel" userId="e97da293-37b5-4b33-a9de-e1f275b4838c" providerId="ADAL" clId="{0FAF4035-9C2D-4DE3-B485-38886291E572}" dt="2021-04-30T09:50:52.696" v="914" actId="14100"/>
          <ac:spMkLst>
            <pc:docMk/>
            <pc:sldMk cId="1150015666" sldId="553"/>
            <ac:spMk id="10" creationId="{0B009EF3-158F-46D4-9448-1B9A677E6D82}"/>
          </ac:spMkLst>
        </pc:spChg>
        <pc:spChg chg="add mod">
          <ac:chgData name="Christian Kümmel" userId="e97da293-37b5-4b33-a9de-e1f275b4838c" providerId="ADAL" clId="{0FAF4035-9C2D-4DE3-B485-38886291E572}" dt="2021-04-30T09:47:19.389" v="904" actId="1076"/>
          <ac:spMkLst>
            <pc:docMk/>
            <pc:sldMk cId="1150015666" sldId="553"/>
            <ac:spMk id="11" creationId="{F4B12343-1C1E-465E-A1CB-ED21A5F83130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2" creationId="{2AF8CCCD-1A5F-4142-B960-C6DA47B4ECFB}"/>
          </ac:spMkLst>
        </pc:spChg>
        <pc:spChg chg="add mod">
          <ac:chgData name="Christian Kümmel" userId="e97da293-37b5-4b33-a9de-e1f275b4838c" providerId="ADAL" clId="{0FAF4035-9C2D-4DE3-B485-38886291E572}" dt="2021-04-30T09:52:11.657" v="929" actId="14100"/>
          <ac:spMkLst>
            <pc:docMk/>
            <pc:sldMk cId="1150015666" sldId="553"/>
            <ac:spMk id="13" creationId="{32F23514-5042-407F-B21A-D77F38CBA638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5" creationId="{332BAFB6-BCD2-4147-96C8-FCB6A790D3F4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6" creationId="{0D342A85-0FF5-43CF-B20B-B0CEA9F8FE18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7" creationId="{20E69071-ABC4-4DE4-AFE0-010CE56321A7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8" creationId="{4D62EA53-9B42-4507-89A3-CD5BC9E3DAB4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19" creationId="{32BBE758-16ED-4708-912E-99882ACC479E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20" creationId="{CE2148C7-06AE-4701-B707-E13F8644A14D}"/>
          </ac:spMkLst>
        </pc:spChg>
        <pc:spChg chg="add mod topLvl">
          <ac:chgData name="Christian Kümmel" userId="e97da293-37b5-4b33-a9de-e1f275b4838c" providerId="ADAL" clId="{0FAF4035-9C2D-4DE3-B485-38886291E572}" dt="2021-04-30T09:51:41.030" v="922" actId="1036"/>
          <ac:spMkLst>
            <pc:docMk/>
            <pc:sldMk cId="1150015666" sldId="553"/>
            <ac:spMk id="21" creationId="{9313DE50-318E-4928-BCB0-21EDE4FE6074}"/>
          </ac:spMkLst>
        </pc:spChg>
        <pc:spChg chg="add del mod topLvl">
          <ac:chgData name="Christian Kümmel" userId="e97da293-37b5-4b33-a9de-e1f275b4838c" providerId="ADAL" clId="{0FAF4035-9C2D-4DE3-B485-38886291E572}" dt="2021-04-30T09:51:37.757" v="920" actId="478"/>
          <ac:spMkLst>
            <pc:docMk/>
            <pc:sldMk cId="1150015666" sldId="553"/>
            <ac:spMk id="22" creationId="{FB5E4E4F-6966-4847-AC69-570E46ED8867}"/>
          </ac:spMkLst>
        </pc:spChg>
        <pc:spChg chg="add mod topLvl">
          <ac:chgData name="Christian Kümmel" userId="e97da293-37b5-4b33-a9de-e1f275b4838c" providerId="ADAL" clId="{0FAF4035-9C2D-4DE3-B485-38886291E572}" dt="2021-04-30T09:51:46.141" v="925" actId="1036"/>
          <ac:spMkLst>
            <pc:docMk/>
            <pc:sldMk cId="1150015666" sldId="553"/>
            <ac:spMk id="23" creationId="{40C4F80C-58D7-4029-8112-218FA53AC483}"/>
          </ac:spMkLst>
        </pc:spChg>
        <pc:spChg chg="add mod topLvl">
          <ac:chgData name="Christian Kümmel" userId="e97da293-37b5-4b33-a9de-e1f275b4838c" providerId="ADAL" clId="{0FAF4035-9C2D-4DE3-B485-38886291E572}" dt="2021-04-30T09:51:54.077" v="927" actId="1035"/>
          <ac:spMkLst>
            <pc:docMk/>
            <pc:sldMk cId="1150015666" sldId="553"/>
            <ac:spMk id="24" creationId="{0FCEED05-AC4D-42EA-A7E3-B152CD934152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25" creationId="{B3B07BDF-EEC3-4535-A66B-933DF32AA287}"/>
          </ac:spMkLst>
        </pc:spChg>
        <pc:spChg chg="add mod topLvl">
          <ac:chgData name="Christian Kümmel" userId="e97da293-37b5-4b33-a9de-e1f275b4838c" providerId="ADAL" clId="{0FAF4035-9C2D-4DE3-B485-38886291E572}" dt="2021-04-30T09:51:57.392" v="928" actId="14100"/>
          <ac:spMkLst>
            <pc:docMk/>
            <pc:sldMk cId="1150015666" sldId="553"/>
            <ac:spMk id="26" creationId="{3D65C0C2-3F41-4859-AE20-1888A2F6B0ED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27" creationId="{322022E1-4ADD-4C37-ADA7-131ABCD027BA}"/>
          </ac:spMkLst>
        </pc:spChg>
        <pc:spChg chg="add mod topLvl">
          <ac:chgData name="Christian Kümmel" userId="e97da293-37b5-4b33-a9de-e1f275b4838c" providerId="ADAL" clId="{0FAF4035-9C2D-4DE3-B485-38886291E572}" dt="2021-04-30T09:51:17.323" v="916" actId="1582"/>
          <ac:spMkLst>
            <pc:docMk/>
            <pc:sldMk cId="1150015666" sldId="553"/>
            <ac:spMk id="28" creationId="{2E32D8E3-911D-46AB-95FE-6C33B6BA9D67}"/>
          </ac:spMkLst>
        </pc:spChg>
        <pc:grpChg chg="add del mod">
          <ac:chgData name="Christian Kümmel" userId="e97da293-37b5-4b33-a9de-e1f275b4838c" providerId="ADAL" clId="{0FAF4035-9C2D-4DE3-B485-38886291E572}" dt="2021-04-30T09:50:58.004" v="915" actId="165"/>
          <ac:grpSpMkLst>
            <pc:docMk/>
            <pc:sldMk cId="1150015666" sldId="553"/>
            <ac:grpSpMk id="14" creationId="{6BB199A5-5051-4B58-B5D1-2337482F12F0}"/>
          </ac:grpSpMkLst>
        </pc:grpChg>
        <pc:picChg chg="add del mod">
          <ac:chgData name="Christian Kümmel" userId="e97da293-37b5-4b33-a9de-e1f275b4838c" providerId="ADAL" clId="{0FAF4035-9C2D-4DE3-B485-38886291E572}" dt="2021-04-30T09:38:52.455" v="627" actId="478"/>
          <ac:picMkLst>
            <pc:docMk/>
            <pc:sldMk cId="1150015666" sldId="553"/>
            <ac:picMk id="5" creationId="{64464154-CCD5-4DE1-BE34-5DDD7A40AF11}"/>
          </ac:picMkLst>
        </pc:picChg>
        <pc:picChg chg="add mod topLvl">
          <ac:chgData name="Christian Kümmel" userId="e97da293-37b5-4b33-a9de-e1f275b4838c" providerId="ADAL" clId="{0FAF4035-9C2D-4DE3-B485-38886291E572}" dt="2021-04-30T09:50:58.004" v="915" actId="165"/>
          <ac:picMkLst>
            <pc:docMk/>
            <pc:sldMk cId="1150015666" sldId="553"/>
            <ac:picMk id="1026" creationId="{DF08E5AC-4E0D-4C52-9A38-E52085AC6F6E}"/>
          </ac:picMkLst>
        </pc:picChg>
      </pc:sldChg>
      <pc:sldChg chg="addSp delSp modSp new mod">
        <pc:chgData name="Christian Kümmel" userId="e97da293-37b5-4b33-a9de-e1f275b4838c" providerId="ADAL" clId="{0FAF4035-9C2D-4DE3-B485-38886291E572}" dt="2021-04-30T10:10:37.746" v="1661" actId="20577"/>
        <pc:sldMkLst>
          <pc:docMk/>
          <pc:sldMk cId="1683435158" sldId="554"/>
        </pc:sldMkLst>
        <pc:spChg chg="mod">
          <ac:chgData name="Christian Kümmel" userId="e97da293-37b5-4b33-a9de-e1f275b4838c" providerId="ADAL" clId="{0FAF4035-9C2D-4DE3-B485-38886291E572}" dt="2021-04-30T10:00:06.683" v="1215" actId="20577"/>
          <ac:spMkLst>
            <pc:docMk/>
            <pc:sldMk cId="1683435158" sldId="554"/>
            <ac:spMk id="2" creationId="{ABFFF4F5-4D3E-4171-9970-10E18D37A2A9}"/>
          </ac:spMkLst>
        </pc:spChg>
        <pc:spChg chg="del">
          <ac:chgData name="Christian Kümmel" userId="e97da293-37b5-4b33-a9de-e1f275b4838c" providerId="ADAL" clId="{0FAF4035-9C2D-4DE3-B485-38886291E572}" dt="2021-04-30T09:59:48.012" v="1163" actId="478"/>
          <ac:spMkLst>
            <pc:docMk/>
            <pc:sldMk cId="1683435158" sldId="554"/>
            <ac:spMk id="3" creationId="{FF98FA92-C865-4E13-A001-D14B13929E2C}"/>
          </ac:spMkLst>
        </pc:spChg>
        <pc:spChg chg="add mod">
          <ac:chgData name="Christian Kümmel" userId="e97da293-37b5-4b33-a9de-e1f275b4838c" providerId="ADAL" clId="{0FAF4035-9C2D-4DE3-B485-38886291E572}" dt="2021-04-30T09:59:45.671" v="1162"/>
          <ac:spMkLst>
            <pc:docMk/>
            <pc:sldMk cId="1683435158" sldId="554"/>
            <ac:spMk id="4" creationId="{463351B2-63B1-4B31-BC88-FD2501A36B99}"/>
          </ac:spMkLst>
        </pc:spChg>
        <pc:spChg chg="add mod">
          <ac:chgData name="Christian Kümmel" userId="e97da293-37b5-4b33-a9de-e1f275b4838c" providerId="ADAL" clId="{0FAF4035-9C2D-4DE3-B485-38886291E572}" dt="2021-04-30T10:00:51.272" v="1225" actId="6549"/>
          <ac:spMkLst>
            <pc:docMk/>
            <pc:sldMk cId="1683435158" sldId="554"/>
            <ac:spMk id="5" creationId="{1A902F0A-811C-4389-B717-EB6A1CDDD852}"/>
          </ac:spMkLst>
        </pc:spChg>
        <pc:spChg chg="add mod">
          <ac:chgData name="Christian Kümmel" userId="e97da293-37b5-4b33-a9de-e1f275b4838c" providerId="ADAL" clId="{0FAF4035-9C2D-4DE3-B485-38886291E572}" dt="2021-04-30T10:10:37.746" v="1661" actId="20577"/>
          <ac:spMkLst>
            <pc:docMk/>
            <pc:sldMk cId="1683435158" sldId="554"/>
            <ac:spMk id="6" creationId="{72A9BBB6-E0E5-4559-AEAB-1B9B0CDC892C}"/>
          </ac:spMkLst>
        </pc:spChg>
        <pc:spChg chg="add del mod">
          <ac:chgData name="Christian Kümmel" userId="e97da293-37b5-4b33-a9de-e1f275b4838c" providerId="ADAL" clId="{0FAF4035-9C2D-4DE3-B485-38886291E572}" dt="2021-04-30T10:02:20.523" v="1381" actId="478"/>
          <ac:spMkLst>
            <pc:docMk/>
            <pc:sldMk cId="1683435158" sldId="554"/>
            <ac:spMk id="7" creationId="{40F6C0CE-786D-45F4-849A-861EB7F29A00}"/>
          </ac:spMkLst>
        </pc:spChg>
        <pc:spChg chg="add mod">
          <ac:chgData name="Christian Kümmel" userId="e97da293-37b5-4b33-a9de-e1f275b4838c" providerId="ADAL" clId="{0FAF4035-9C2D-4DE3-B485-38886291E572}" dt="2021-04-30T10:04:18.008" v="1428" actId="13822"/>
          <ac:spMkLst>
            <pc:docMk/>
            <pc:sldMk cId="1683435158" sldId="554"/>
            <ac:spMk id="8" creationId="{5F97ADCE-04E0-4E36-8317-402D5DD7CD08}"/>
          </ac:spMkLst>
        </pc:spChg>
        <pc:spChg chg="add mod">
          <ac:chgData name="Christian Kümmel" userId="e97da293-37b5-4b33-a9de-e1f275b4838c" providerId="ADAL" clId="{0FAF4035-9C2D-4DE3-B485-38886291E572}" dt="2021-04-30T10:04:14.856" v="1427" actId="13822"/>
          <ac:spMkLst>
            <pc:docMk/>
            <pc:sldMk cId="1683435158" sldId="554"/>
            <ac:spMk id="9" creationId="{82C3A9FD-982D-404F-9EEC-B2E8666A9989}"/>
          </ac:spMkLst>
        </pc:spChg>
        <pc:spChg chg="add mod">
          <ac:chgData name="Christian Kümmel" userId="e97da293-37b5-4b33-a9de-e1f275b4838c" providerId="ADAL" clId="{0FAF4035-9C2D-4DE3-B485-38886291E572}" dt="2021-04-30T10:04:06.148" v="1426" actId="14100"/>
          <ac:spMkLst>
            <pc:docMk/>
            <pc:sldMk cId="1683435158" sldId="554"/>
            <ac:spMk id="10" creationId="{7C10FF3F-AD2E-4F0B-98A5-817FDC3159D3}"/>
          </ac:spMkLst>
        </pc:spChg>
        <pc:spChg chg="add del mod">
          <ac:chgData name="Christian Kümmel" userId="e97da293-37b5-4b33-a9de-e1f275b4838c" providerId="ADAL" clId="{0FAF4035-9C2D-4DE3-B485-38886291E572}" dt="2021-04-30T10:03:15.509" v="1403"/>
          <ac:spMkLst>
            <pc:docMk/>
            <pc:sldMk cId="1683435158" sldId="554"/>
            <ac:spMk id="11" creationId="{41A67638-DB4B-483C-ABD3-578DDE8544B3}"/>
          </ac:spMkLst>
        </pc:spChg>
        <pc:spChg chg="add del mod">
          <ac:chgData name="Christian Kümmel" userId="e97da293-37b5-4b33-a9de-e1f275b4838c" providerId="ADAL" clId="{0FAF4035-9C2D-4DE3-B485-38886291E572}" dt="2021-04-30T10:03:19.508" v="1405"/>
          <ac:spMkLst>
            <pc:docMk/>
            <pc:sldMk cId="1683435158" sldId="554"/>
            <ac:spMk id="12" creationId="{73E8FCA5-79B8-431F-98FC-A7F4955AE21E}"/>
          </ac:spMkLst>
        </pc:spChg>
        <pc:spChg chg="add mod">
          <ac:chgData name="Christian Kümmel" userId="e97da293-37b5-4b33-a9de-e1f275b4838c" providerId="ADAL" clId="{0FAF4035-9C2D-4DE3-B485-38886291E572}" dt="2021-04-30T10:04:03.738" v="1425" actId="1076"/>
          <ac:spMkLst>
            <pc:docMk/>
            <pc:sldMk cId="1683435158" sldId="554"/>
            <ac:spMk id="13" creationId="{5C9F416A-DE76-4042-BE80-88AC9ADB88D2}"/>
          </ac:spMkLst>
        </pc:spChg>
        <pc:spChg chg="add mod">
          <ac:chgData name="Christian Kümmel" userId="e97da293-37b5-4b33-a9de-e1f275b4838c" providerId="ADAL" clId="{0FAF4035-9C2D-4DE3-B485-38886291E572}" dt="2021-04-30T10:04:39.126" v="1431"/>
          <ac:spMkLst>
            <pc:docMk/>
            <pc:sldMk cId="1683435158" sldId="554"/>
            <ac:spMk id="14" creationId="{ED6DBA41-EF3F-42B6-B444-67C336A0D9BF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16" creationId="{DF38BBBA-DC42-4D7D-AE5D-EF8F40556EB1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17" creationId="{560D81BF-95D6-4627-8BFF-5D608C328552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18" creationId="{20A96AE7-4679-4C43-9DAE-480EDD76D274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19" creationId="{E0A2C871-04E5-47AC-BA72-EFC3E94AB328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20" creationId="{C9166CC8-15EC-4A06-BA57-76B8654FE320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21" creationId="{69E07DBD-55AC-4305-AB9E-5E9E48ED533B}"/>
          </ac:spMkLst>
        </pc:spChg>
        <pc:spChg chg="add del mod">
          <ac:chgData name="Christian Kümmel" userId="e97da293-37b5-4b33-a9de-e1f275b4838c" providerId="ADAL" clId="{0FAF4035-9C2D-4DE3-B485-38886291E572}" dt="2021-04-30T10:04:57.731" v="1432" actId="478"/>
          <ac:spMkLst>
            <pc:docMk/>
            <pc:sldMk cId="1683435158" sldId="554"/>
            <ac:spMk id="22" creationId="{84BF2A04-717B-48CD-A1B0-4BF0AF7E5A15}"/>
          </ac:spMkLst>
        </pc:spChg>
        <pc:spChg chg="add mod">
          <ac:chgData name="Christian Kümmel" userId="e97da293-37b5-4b33-a9de-e1f275b4838c" providerId="ADAL" clId="{0FAF4035-9C2D-4DE3-B485-38886291E572}" dt="2021-04-30T10:05:34.514" v="1440" actId="1035"/>
          <ac:spMkLst>
            <pc:docMk/>
            <pc:sldMk cId="1683435158" sldId="554"/>
            <ac:spMk id="23" creationId="{C44AC553-805F-4BDE-9165-17C435463178}"/>
          </ac:spMkLst>
        </pc:spChg>
        <pc:spChg chg="add mod">
          <ac:chgData name="Christian Kümmel" userId="e97da293-37b5-4b33-a9de-e1f275b4838c" providerId="ADAL" clId="{0FAF4035-9C2D-4DE3-B485-38886291E572}" dt="2021-04-30T10:05:26.028" v="1435" actId="1582"/>
          <ac:spMkLst>
            <pc:docMk/>
            <pc:sldMk cId="1683435158" sldId="554"/>
            <ac:spMk id="24" creationId="{EC641D6F-4703-453F-A5BA-A2AA05E836E5}"/>
          </ac:spMkLst>
        </pc:spChg>
        <pc:spChg chg="add mod">
          <ac:chgData name="Christian Kümmel" userId="e97da293-37b5-4b33-a9de-e1f275b4838c" providerId="ADAL" clId="{0FAF4035-9C2D-4DE3-B485-38886291E572}" dt="2021-04-30T10:04:39.126" v="1431"/>
          <ac:spMkLst>
            <pc:docMk/>
            <pc:sldMk cId="1683435158" sldId="554"/>
            <ac:spMk id="25" creationId="{5FDB9432-488D-45E3-95BD-9EA9665FA165}"/>
          </ac:spMkLst>
        </pc:spChg>
        <pc:spChg chg="add mod">
          <ac:chgData name="Christian Kümmel" userId="e97da293-37b5-4b33-a9de-e1f275b4838c" providerId="ADAL" clId="{0FAF4035-9C2D-4DE3-B485-38886291E572}" dt="2021-04-30T10:05:26.028" v="1435" actId="1582"/>
          <ac:spMkLst>
            <pc:docMk/>
            <pc:sldMk cId="1683435158" sldId="554"/>
            <ac:spMk id="26" creationId="{6F9473A7-E402-4B27-AD25-D294BFCB7DA5}"/>
          </ac:spMkLst>
        </pc:spChg>
        <pc:spChg chg="add mod">
          <ac:chgData name="Christian Kümmel" userId="e97da293-37b5-4b33-a9de-e1f275b4838c" providerId="ADAL" clId="{0FAF4035-9C2D-4DE3-B485-38886291E572}" dt="2021-04-30T10:04:39.126" v="1431"/>
          <ac:spMkLst>
            <pc:docMk/>
            <pc:sldMk cId="1683435158" sldId="554"/>
            <ac:spMk id="27" creationId="{D0C8D3EA-611E-491F-97AB-881A331D79D9}"/>
          </ac:spMkLst>
        </pc:spChg>
        <pc:spChg chg="add mod">
          <ac:chgData name="Christian Kümmel" userId="e97da293-37b5-4b33-a9de-e1f275b4838c" providerId="ADAL" clId="{0FAF4035-9C2D-4DE3-B485-38886291E572}" dt="2021-04-30T10:05:26.028" v="1435" actId="1582"/>
          <ac:spMkLst>
            <pc:docMk/>
            <pc:sldMk cId="1683435158" sldId="554"/>
            <ac:spMk id="28" creationId="{DD2FEA26-1AC2-4098-A858-1ABFCAAF2494}"/>
          </ac:spMkLst>
        </pc:spChg>
        <pc:spChg chg="add mod">
          <ac:chgData name="Christian Kümmel" userId="e97da293-37b5-4b33-a9de-e1f275b4838c" providerId="ADAL" clId="{0FAF4035-9C2D-4DE3-B485-38886291E572}" dt="2021-04-30T10:05:41.225" v="1443" actId="1036"/>
          <ac:spMkLst>
            <pc:docMk/>
            <pc:sldMk cId="1683435158" sldId="554"/>
            <ac:spMk id="29" creationId="{9DF51BC3-A791-493F-8B6F-45C473013157}"/>
          </ac:spMkLst>
        </pc:spChg>
        <pc:picChg chg="add mod">
          <ac:chgData name="Christian Kümmel" userId="e97da293-37b5-4b33-a9de-e1f275b4838c" providerId="ADAL" clId="{0FAF4035-9C2D-4DE3-B485-38886291E572}" dt="2021-04-30T10:04:39.126" v="1431"/>
          <ac:picMkLst>
            <pc:docMk/>
            <pc:sldMk cId="1683435158" sldId="554"/>
            <ac:picMk id="15" creationId="{AE1D6EEB-53BD-4121-BF34-84CE4AFE1BED}"/>
          </ac:picMkLst>
        </pc:picChg>
      </pc:sldChg>
      <pc:sldChg chg="addSp delSp modSp new mod">
        <pc:chgData name="Christian Kümmel" userId="e97da293-37b5-4b33-a9de-e1f275b4838c" providerId="ADAL" clId="{0FAF4035-9C2D-4DE3-B485-38886291E572}" dt="2021-04-30T10:46:37.868" v="1831" actId="1076"/>
        <pc:sldMkLst>
          <pc:docMk/>
          <pc:sldMk cId="3909015308" sldId="555"/>
        </pc:sldMkLst>
        <pc:spChg chg="mod">
          <ac:chgData name="Christian Kümmel" userId="e97da293-37b5-4b33-a9de-e1f275b4838c" providerId="ADAL" clId="{0FAF4035-9C2D-4DE3-B485-38886291E572}" dt="2021-04-30T10:43:08.882" v="1770" actId="20577"/>
          <ac:spMkLst>
            <pc:docMk/>
            <pc:sldMk cId="3909015308" sldId="555"/>
            <ac:spMk id="2" creationId="{8E6675E3-E63A-4CB4-A1FC-A431B5528F8D}"/>
          </ac:spMkLst>
        </pc:spChg>
        <pc:spChg chg="mod">
          <ac:chgData name="Christian Kümmel" userId="e97da293-37b5-4b33-a9de-e1f275b4838c" providerId="ADAL" clId="{0FAF4035-9C2D-4DE3-B485-38886291E572}" dt="2021-04-30T10:44:32.086" v="1823" actId="20577"/>
          <ac:spMkLst>
            <pc:docMk/>
            <pc:sldMk cId="3909015308" sldId="555"/>
            <ac:spMk id="3" creationId="{7E5755C1-BC83-43F6-997A-D65B9F6E034B}"/>
          </ac:spMkLst>
        </pc:spChg>
        <pc:spChg chg="add del">
          <ac:chgData name="Christian Kümmel" userId="e97da293-37b5-4b33-a9de-e1f275b4838c" providerId="ADAL" clId="{0FAF4035-9C2D-4DE3-B485-38886291E572}" dt="2021-04-30T10:45:27.529" v="1825" actId="478"/>
          <ac:spMkLst>
            <pc:docMk/>
            <pc:sldMk cId="3909015308" sldId="555"/>
            <ac:spMk id="5" creationId="{249DE8C9-B0EC-4DDD-A8CA-A19C41F9D275}"/>
          </ac:spMkLst>
        </pc:spChg>
        <pc:picChg chg="add mod">
          <ac:chgData name="Christian Kümmel" userId="e97da293-37b5-4b33-a9de-e1f275b4838c" providerId="ADAL" clId="{0FAF4035-9C2D-4DE3-B485-38886291E572}" dt="2021-04-30T10:46:37.868" v="1831" actId="1076"/>
          <ac:picMkLst>
            <pc:docMk/>
            <pc:sldMk cId="3909015308" sldId="555"/>
            <ac:picMk id="7" creationId="{A64F7329-C3C1-4CFE-9BFD-042D35D1FA8D}"/>
          </ac:picMkLst>
        </pc:picChg>
        <pc:picChg chg="add mod">
          <ac:chgData name="Christian Kümmel" userId="e97da293-37b5-4b33-a9de-e1f275b4838c" providerId="ADAL" clId="{0FAF4035-9C2D-4DE3-B485-38886291E572}" dt="2021-04-30T10:46:35.424" v="1830" actId="1076"/>
          <ac:picMkLst>
            <pc:docMk/>
            <pc:sldMk cId="3909015308" sldId="555"/>
            <ac:picMk id="9" creationId="{8C2FBB60-ACFC-4391-BD97-60C9CD0DF172}"/>
          </ac:picMkLst>
        </pc:picChg>
      </pc:sldChg>
      <pc:sldChg chg="modSp new mod">
        <pc:chgData name="Christian Kümmel" userId="e97da293-37b5-4b33-a9de-e1f275b4838c" providerId="ADAL" clId="{0FAF4035-9C2D-4DE3-B485-38886291E572}" dt="2021-04-30T10:41:29.606" v="1706" actId="14100"/>
        <pc:sldMkLst>
          <pc:docMk/>
          <pc:sldMk cId="2946616647" sldId="556"/>
        </pc:sldMkLst>
        <pc:spChg chg="mod">
          <ac:chgData name="Christian Kümmel" userId="e97da293-37b5-4b33-a9de-e1f275b4838c" providerId="ADAL" clId="{0FAF4035-9C2D-4DE3-B485-38886291E572}" dt="2021-04-30T10:11:48.072" v="1701" actId="20577"/>
          <ac:spMkLst>
            <pc:docMk/>
            <pc:sldMk cId="2946616647" sldId="556"/>
            <ac:spMk id="2" creationId="{D00B4FF6-0808-4388-B385-67791347BB83}"/>
          </ac:spMkLst>
        </pc:spChg>
        <pc:spChg chg="mod">
          <ac:chgData name="Christian Kümmel" userId="e97da293-37b5-4b33-a9de-e1f275b4838c" providerId="ADAL" clId="{0FAF4035-9C2D-4DE3-B485-38886291E572}" dt="2021-04-30T10:41:29.606" v="1706" actId="14100"/>
          <ac:spMkLst>
            <pc:docMk/>
            <pc:sldMk cId="2946616647" sldId="556"/>
            <ac:spMk id="3" creationId="{0B61C2DF-E7B0-4C48-A4AF-91D72C4281F5}"/>
          </ac:spMkLst>
        </pc:spChg>
      </pc:sldChg>
      <pc:sldChg chg="addSp modSp new mod">
        <pc:chgData name="Christian Kümmel" userId="e97da293-37b5-4b33-a9de-e1f275b4838c" providerId="ADAL" clId="{0FAF4035-9C2D-4DE3-B485-38886291E572}" dt="2021-04-30T10:47:52.165" v="1835"/>
        <pc:sldMkLst>
          <pc:docMk/>
          <pc:sldMk cId="2256973171" sldId="557"/>
        </pc:sldMkLst>
        <pc:spChg chg="mod">
          <ac:chgData name="Christian Kümmel" userId="e97da293-37b5-4b33-a9de-e1f275b4838c" providerId="ADAL" clId="{0FAF4035-9C2D-4DE3-B485-38886291E572}" dt="2021-04-30T10:47:52.165" v="1835"/>
          <ac:spMkLst>
            <pc:docMk/>
            <pc:sldMk cId="2256973171" sldId="557"/>
            <ac:spMk id="2" creationId="{09408071-7AA1-42E0-AB21-A5343DF51740}"/>
          </ac:spMkLst>
        </pc:spChg>
        <pc:spChg chg="mod">
          <ac:chgData name="Christian Kümmel" userId="e97da293-37b5-4b33-a9de-e1f275b4838c" providerId="ADAL" clId="{0FAF4035-9C2D-4DE3-B485-38886291E572}" dt="2021-04-30T10:47:42.197" v="1833" actId="14100"/>
          <ac:spMkLst>
            <pc:docMk/>
            <pc:sldMk cId="2256973171" sldId="557"/>
            <ac:spMk id="3" creationId="{3D5BF3E2-7655-41BC-BAC8-5E66390C0765}"/>
          </ac:spMkLst>
        </pc:spChg>
        <pc:picChg chg="add">
          <ac:chgData name="Christian Kümmel" userId="e97da293-37b5-4b33-a9de-e1f275b4838c" providerId="ADAL" clId="{0FAF4035-9C2D-4DE3-B485-38886291E572}" dt="2021-04-30T10:47:44.003" v="1834" actId="22"/>
          <ac:picMkLst>
            <pc:docMk/>
            <pc:sldMk cId="2256973171" sldId="557"/>
            <ac:picMk id="5" creationId="{E744F67A-5FB0-40EB-9993-13DE0C436990}"/>
          </ac:picMkLst>
        </pc:picChg>
      </pc:sldChg>
      <pc:sldChg chg="new del">
        <pc:chgData name="Christian Kümmel" userId="e97da293-37b5-4b33-a9de-e1f275b4838c" providerId="ADAL" clId="{0FAF4035-9C2D-4DE3-B485-38886291E572}" dt="2021-04-30T10:41:44.048" v="1708" actId="47"/>
        <pc:sldMkLst>
          <pc:docMk/>
          <pc:sldMk cId="2744970783" sldId="557"/>
        </pc:sldMkLst>
      </pc:sldChg>
      <pc:sldChg chg="addSp delSp modSp new mod">
        <pc:chgData name="Christian Kümmel" userId="e97da293-37b5-4b33-a9de-e1f275b4838c" providerId="ADAL" clId="{0FAF4035-9C2D-4DE3-B485-38886291E572}" dt="2021-04-30T11:35:08.867" v="1903" actId="404"/>
        <pc:sldMkLst>
          <pc:docMk/>
          <pc:sldMk cId="1371082648" sldId="558"/>
        </pc:sldMkLst>
        <pc:spChg chg="mod">
          <ac:chgData name="Christian Kümmel" userId="e97da293-37b5-4b33-a9de-e1f275b4838c" providerId="ADAL" clId="{0FAF4035-9C2D-4DE3-B485-38886291E572}" dt="2021-04-30T10:48:01.109" v="1837"/>
          <ac:spMkLst>
            <pc:docMk/>
            <pc:sldMk cId="1371082648" sldId="558"/>
            <ac:spMk id="2" creationId="{DB9D3930-4B07-4FBC-81CA-002BE68E67C8}"/>
          </ac:spMkLst>
        </pc:spChg>
        <pc:spChg chg="del">
          <ac:chgData name="Christian Kümmel" userId="e97da293-37b5-4b33-a9de-e1f275b4838c" providerId="ADAL" clId="{0FAF4035-9C2D-4DE3-B485-38886291E572}" dt="2021-04-30T10:48:36.406" v="1838"/>
          <ac:spMkLst>
            <pc:docMk/>
            <pc:sldMk cId="1371082648" sldId="558"/>
            <ac:spMk id="3" creationId="{1F5E4F9A-84D9-441F-9B72-DB1B109402BB}"/>
          </ac:spMkLst>
        </pc:spChg>
        <pc:spChg chg="add del mod">
          <ac:chgData name="Christian Kümmel" userId="e97da293-37b5-4b33-a9de-e1f275b4838c" providerId="ADAL" clId="{0FAF4035-9C2D-4DE3-B485-38886291E572}" dt="2021-04-30T10:48:41.696" v="1839" actId="478"/>
          <ac:spMkLst>
            <pc:docMk/>
            <pc:sldMk cId="1371082648" sldId="558"/>
            <ac:spMk id="4" creationId="{8F7C739D-7AD2-413E-9564-966A738EFE8C}"/>
          </ac:spMkLst>
        </pc:spChg>
        <pc:spChg chg="add del mod">
          <ac:chgData name="Christian Kümmel" userId="e97da293-37b5-4b33-a9de-e1f275b4838c" providerId="ADAL" clId="{0FAF4035-9C2D-4DE3-B485-38886291E572}" dt="2021-04-30T10:50:24.845" v="1842"/>
          <ac:spMkLst>
            <pc:docMk/>
            <pc:sldMk cId="1371082648" sldId="558"/>
            <ac:spMk id="5" creationId="{F93EAAD8-D9CF-4852-A328-9776342B311D}"/>
          </ac:spMkLst>
        </pc:spChg>
        <pc:spChg chg="add del mod">
          <ac:chgData name="Christian Kümmel" userId="e97da293-37b5-4b33-a9de-e1f275b4838c" providerId="ADAL" clId="{0FAF4035-9C2D-4DE3-B485-38886291E572}" dt="2021-04-30T10:48:45.210" v="1841"/>
          <ac:spMkLst>
            <pc:docMk/>
            <pc:sldMk cId="1371082648" sldId="558"/>
            <ac:spMk id="6" creationId="{2BAE96E2-CD09-4DD1-9D64-6675A6753089}"/>
          </ac:spMkLst>
        </pc:spChg>
        <pc:spChg chg="add mod">
          <ac:chgData name="Christian Kümmel" userId="e97da293-37b5-4b33-a9de-e1f275b4838c" providerId="ADAL" clId="{0FAF4035-9C2D-4DE3-B485-38886291E572}" dt="2021-04-30T11:35:08.867" v="1903" actId="404"/>
          <ac:spMkLst>
            <pc:docMk/>
            <pc:sldMk cId="1371082648" sldId="558"/>
            <ac:spMk id="7" creationId="{27A94900-0B44-48ED-A668-5CE791231BC1}"/>
          </ac:spMkLst>
        </pc:spChg>
      </pc:sldChg>
      <pc:sldChg chg="modSp new mod">
        <pc:chgData name="Christian Kümmel" userId="e97da293-37b5-4b33-a9de-e1f275b4838c" providerId="ADAL" clId="{0FAF4035-9C2D-4DE3-B485-38886291E572}" dt="2021-04-30T11:50:29.669" v="2874" actId="20577"/>
        <pc:sldMkLst>
          <pc:docMk/>
          <pc:sldMk cId="3103566733" sldId="559"/>
        </pc:sldMkLst>
        <pc:spChg chg="mod">
          <ac:chgData name="Christian Kümmel" userId="e97da293-37b5-4b33-a9de-e1f275b4838c" providerId="ADAL" clId="{0FAF4035-9C2D-4DE3-B485-38886291E572}" dt="2021-04-30T11:36:01.054" v="1917" actId="20577"/>
          <ac:spMkLst>
            <pc:docMk/>
            <pc:sldMk cId="3103566733" sldId="559"/>
            <ac:spMk id="2" creationId="{8A1289DE-2EB9-4C20-8809-4C7B54569CA2}"/>
          </ac:spMkLst>
        </pc:spChg>
        <pc:spChg chg="mod">
          <ac:chgData name="Christian Kümmel" userId="e97da293-37b5-4b33-a9de-e1f275b4838c" providerId="ADAL" clId="{0FAF4035-9C2D-4DE3-B485-38886291E572}" dt="2021-04-30T11:50:29.669" v="2874" actId="20577"/>
          <ac:spMkLst>
            <pc:docMk/>
            <pc:sldMk cId="3103566733" sldId="559"/>
            <ac:spMk id="3" creationId="{8092EF5E-F07B-4942-989F-EEE157495A86}"/>
          </ac:spMkLst>
        </pc:spChg>
      </pc:sldChg>
    </pc:docChg>
  </pc:docChgLst>
  <pc:docChgLst>
    <pc:chgData name="Christian Kümmel" userId="e97da293-37b5-4b33-a9de-e1f275b4838c" providerId="ADAL" clId="{DE97824F-9C53-4CFD-9BE0-A21964207E39}"/>
    <pc:docChg chg="undo custSel addSld delSld modSld modSection">
      <pc:chgData name="Christian Kümmel" userId="e97da293-37b5-4b33-a9de-e1f275b4838c" providerId="ADAL" clId="{DE97824F-9C53-4CFD-9BE0-A21964207E39}" dt="2021-04-27T10:58:11.324" v="4282" actId="207"/>
      <pc:docMkLst>
        <pc:docMk/>
      </pc:docMkLst>
      <pc:sldChg chg="modSp mod">
        <pc:chgData name="Christian Kümmel" userId="e97da293-37b5-4b33-a9de-e1f275b4838c" providerId="ADAL" clId="{DE97824F-9C53-4CFD-9BE0-A21964207E39}" dt="2021-04-27T10:26:25.522" v="3646" actId="14100"/>
        <pc:sldMkLst>
          <pc:docMk/>
          <pc:sldMk cId="1494663816" sldId="467"/>
        </pc:sldMkLst>
        <pc:spChg chg="mod">
          <ac:chgData name="Christian Kümmel" userId="e97da293-37b5-4b33-a9de-e1f275b4838c" providerId="ADAL" clId="{DE97824F-9C53-4CFD-9BE0-A21964207E39}" dt="2021-04-27T07:54:41.182" v="294" actId="20577"/>
          <ac:spMkLst>
            <pc:docMk/>
            <pc:sldMk cId="1494663816" sldId="467"/>
            <ac:spMk id="2" creationId="{675C8AA7-BE15-484F-A890-857EE579F533}"/>
          </ac:spMkLst>
        </pc:spChg>
        <pc:spChg chg="mod">
          <ac:chgData name="Christian Kümmel" userId="e97da293-37b5-4b33-a9de-e1f275b4838c" providerId="ADAL" clId="{DE97824F-9C53-4CFD-9BE0-A21964207E39}" dt="2021-04-27T10:26:25.522" v="3646" actId="14100"/>
          <ac:spMkLst>
            <pc:docMk/>
            <pc:sldMk cId="1494663816" sldId="467"/>
            <ac:spMk id="3" creationId="{BFC8E714-A41D-4FE4-903F-B24CEF67997C}"/>
          </ac:spMkLst>
        </pc:spChg>
      </pc:sldChg>
      <pc:sldChg chg="del">
        <pc:chgData name="Christian Kümmel" userId="e97da293-37b5-4b33-a9de-e1f275b4838c" providerId="ADAL" clId="{DE97824F-9C53-4CFD-9BE0-A21964207E39}" dt="2021-04-27T08:44:35.104" v="1991" actId="47"/>
        <pc:sldMkLst>
          <pc:docMk/>
          <pc:sldMk cId="844447658" sldId="468"/>
        </pc:sldMkLst>
      </pc:sldChg>
      <pc:sldChg chg="del">
        <pc:chgData name="Christian Kümmel" userId="e97da293-37b5-4b33-a9de-e1f275b4838c" providerId="ADAL" clId="{DE97824F-9C53-4CFD-9BE0-A21964207E39}" dt="2021-04-27T08:44:38.671" v="1992" actId="47"/>
        <pc:sldMkLst>
          <pc:docMk/>
          <pc:sldMk cId="4015974459" sldId="469"/>
        </pc:sldMkLst>
      </pc:sldChg>
      <pc:sldChg chg="del">
        <pc:chgData name="Christian Kümmel" userId="e97da293-37b5-4b33-a9de-e1f275b4838c" providerId="ADAL" clId="{DE97824F-9C53-4CFD-9BE0-A21964207E39}" dt="2021-04-27T07:45:02.931" v="51" actId="47"/>
        <pc:sldMkLst>
          <pc:docMk/>
          <pc:sldMk cId="1723919025" sldId="470"/>
        </pc:sldMkLst>
      </pc:sldChg>
      <pc:sldChg chg="del">
        <pc:chgData name="Christian Kümmel" userId="e97da293-37b5-4b33-a9de-e1f275b4838c" providerId="ADAL" clId="{DE97824F-9C53-4CFD-9BE0-A21964207E39}" dt="2021-04-27T08:44:31.285" v="1990" actId="47"/>
        <pc:sldMkLst>
          <pc:docMk/>
          <pc:sldMk cId="3006457209" sldId="471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28546138" sldId="472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473126465" sldId="473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2780913329" sldId="474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014144707" sldId="475"/>
        </pc:sldMkLst>
      </pc:sldChg>
      <pc:sldChg chg="del">
        <pc:chgData name="Christian Kümmel" userId="e97da293-37b5-4b33-a9de-e1f275b4838c" providerId="ADAL" clId="{DE97824F-9C53-4CFD-9BE0-A21964207E39}" dt="2021-04-27T09:34:32.233" v="3595" actId="47"/>
        <pc:sldMkLst>
          <pc:docMk/>
          <pc:sldMk cId="1026905721" sldId="476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942963176" sldId="477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419452419" sldId="478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399468322" sldId="479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543971129" sldId="480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2434487218" sldId="481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3137402215" sldId="482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2588271683" sldId="483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813363923" sldId="484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1776423700" sldId="485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55834966" sldId="486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731473692" sldId="487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4025751675" sldId="488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768469931" sldId="489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3453535154" sldId="490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2649999547" sldId="491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1443675957" sldId="492"/>
        </pc:sldMkLst>
      </pc:sldChg>
      <pc:sldChg chg="del">
        <pc:chgData name="Christian Kümmel" userId="e97da293-37b5-4b33-a9de-e1f275b4838c" providerId="ADAL" clId="{DE97824F-9C53-4CFD-9BE0-A21964207E39}" dt="2021-04-27T10:48:13.740" v="4211" actId="47"/>
        <pc:sldMkLst>
          <pc:docMk/>
          <pc:sldMk cId="3402387848" sldId="493"/>
        </pc:sldMkLst>
      </pc:sldChg>
      <pc:sldChg chg="del">
        <pc:chgData name="Christian Kümmel" userId="e97da293-37b5-4b33-a9de-e1f275b4838c" providerId="ADAL" clId="{DE97824F-9C53-4CFD-9BE0-A21964207E39}" dt="2021-04-27T09:34:23.430" v="3594" actId="47"/>
        <pc:sldMkLst>
          <pc:docMk/>
          <pc:sldMk cId="2127969385" sldId="494"/>
        </pc:sldMkLst>
      </pc:sldChg>
      <pc:sldChg chg="del">
        <pc:chgData name="Christian Kümmel" userId="e97da293-37b5-4b33-a9de-e1f275b4838c" providerId="ADAL" clId="{DE97824F-9C53-4CFD-9BE0-A21964207E39}" dt="2021-04-27T09:34:47.847" v="3596" actId="47"/>
        <pc:sldMkLst>
          <pc:docMk/>
          <pc:sldMk cId="1854126494" sldId="495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581765805" sldId="497"/>
        </pc:sldMkLst>
      </pc:sldChg>
      <pc:sldChg chg="del">
        <pc:chgData name="Christian Kümmel" userId="e97da293-37b5-4b33-a9de-e1f275b4838c" providerId="ADAL" clId="{DE97824F-9C53-4CFD-9BE0-A21964207E39}" dt="2021-04-27T09:36:01.837" v="3597" actId="47"/>
        <pc:sldMkLst>
          <pc:docMk/>
          <pc:sldMk cId="655761776" sldId="498"/>
        </pc:sldMkLst>
      </pc:sldChg>
      <pc:sldChg chg="delSp modSp mod">
        <pc:chgData name="Christian Kümmel" userId="e97da293-37b5-4b33-a9de-e1f275b4838c" providerId="ADAL" clId="{DE97824F-9C53-4CFD-9BE0-A21964207E39}" dt="2021-04-27T10:58:11.324" v="4282" actId="207"/>
        <pc:sldMkLst>
          <pc:docMk/>
          <pc:sldMk cId="1637313888" sldId="542"/>
        </pc:sldMkLst>
        <pc:spChg chg="mod">
          <ac:chgData name="Christian Kümmel" userId="e97da293-37b5-4b33-a9de-e1f275b4838c" providerId="ADAL" clId="{DE97824F-9C53-4CFD-9BE0-A21964207E39}" dt="2021-04-27T10:58:11.324" v="4282" actId="207"/>
          <ac:spMkLst>
            <pc:docMk/>
            <pc:sldMk cId="1637313888" sldId="542"/>
            <ac:spMk id="11" creationId="{6F7E921D-DCAE-4200-AEBB-E7C6B4FD13F3}"/>
          </ac:spMkLst>
        </pc:spChg>
        <pc:spChg chg="del">
          <ac:chgData name="Christian Kümmel" userId="e97da293-37b5-4b33-a9de-e1f275b4838c" providerId="ADAL" clId="{DE97824F-9C53-4CFD-9BE0-A21964207E39}" dt="2021-04-27T10:57:59.138" v="4280" actId="478"/>
          <ac:spMkLst>
            <pc:docMk/>
            <pc:sldMk cId="1637313888" sldId="542"/>
            <ac:spMk id="22" creationId="{8249DAD7-C54B-4032-B95F-7F7C58AFF310}"/>
          </ac:spMkLst>
        </pc:spChg>
        <pc:picChg chg="del">
          <ac:chgData name="Christian Kümmel" userId="e97da293-37b5-4b33-a9de-e1f275b4838c" providerId="ADAL" clId="{DE97824F-9C53-4CFD-9BE0-A21964207E39}" dt="2021-04-27T10:58:00.146" v="4281" actId="478"/>
          <ac:picMkLst>
            <pc:docMk/>
            <pc:sldMk cId="1637313888" sldId="542"/>
            <ac:picMk id="4" creationId="{F478EB31-CFC0-4823-BF7C-C733BDCCC459}"/>
          </ac:picMkLst>
        </pc:picChg>
      </pc:sldChg>
      <pc:sldChg chg="del">
        <pc:chgData name="Christian Kümmel" userId="e97da293-37b5-4b33-a9de-e1f275b4838c" providerId="ADAL" clId="{DE97824F-9C53-4CFD-9BE0-A21964207E39}" dt="2021-04-27T08:44:42.592" v="1993" actId="47"/>
        <pc:sldMkLst>
          <pc:docMk/>
          <pc:sldMk cId="1988763737" sldId="543"/>
        </pc:sldMkLst>
      </pc:sldChg>
      <pc:sldChg chg="addSp modSp new mod">
        <pc:chgData name="Christian Kümmel" userId="e97da293-37b5-4b33-a9de-e1f275b4838c" providerId="ADAL" clId="{DE97824F-9C53-4CFD-9BE0-A21964207E39}" dt="2021-04-27T10:56:11.365" v="4226" actId="6549"/>
        <pc:sldMkLst>
          <pc:docMk/>
          <pc:sldMk cId="2928007253" sldId="544"/>
        </pc:sldMkLst>
        <pc:spChg chg="mod">
          <ac:chgData name="Christian Kümmel" userId="e97da293-37b5-4b33-a9de-e1f275b4838c" providerId="ADAL" clId="{DE97824F-9C53-4CFD-9BE0-A21964207E39}" dt="2021-04-27T08:00:39.229" v="623" actId="20577"/>
          <ac:spMkLst>
            <pc:docMk/>
            <pc:sldMk cId="2928007253" sldId="544"/>
            <ac:spMk id="2" creationId="{DB297A81-FAFD-44E0-8761-581618953978}"/>
          </ac:spMkLst>
        </pc:spChg>
        <pc:spChg chg="mod">
          <ac:chgData name="Christian Kümmel" userId="e97da293-37b5-4b33-a9de-e1f275b4838c" providerId="ADAL" clId="{DE97824F-9C53-4CFD-9BE0-A21964207E39}" dt="2021-04-27T10:56:11.365" v="4226" actId="6549"/>
          <ac:spMkLst>
            <pc:docMk/>
            <pc:sldMk cId="2928007253" sldId="544"/>
            <ac:spMk id="3" creationId="{E77E4531-1D20-4B9C-936A-1B69C45EDFBC}"/>
          </ac:spMkLst>
        </pc:spChg>
        <pc:spChg chg="add mod">
          <ac:chgData name="Christian Kümmel" userId="e97da293-37b5-4b33-a9de-e1f275b4838c" providerId="ADAL" clId="{DE97824F-9C53-4CFD-9BE0-A21964207E39}" dt="2021-04-27T08:13:19.170" v="1447" actId="20577"/>
          <ac:spMkLst>
            <pc:docMk/>
            <pc:sldMk cId="2928007253" sldId="544"/>
            <ac:spMk id="4" creationId="{64BFAF31-E91D-448E-963A-75FB47AAA08E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08:36:12.435" v="1882"/>
        <pc:sldMkLst>
          <pc:docMk/>
          <pc:sldMk cId="1706185104" sldId="545"/>
        </pc:sldMkLst>
        <pc:spChg chg="mod">
          <ac:chgData name="Christian Kümmel" userId="e97da293-37b5-4b33-a9de-e1f275b4838c" providerId="ADAL" clId="{DE97824F-9C53-4CFD-9BE0-A21964207E39}" dt="2021-04-27T08:36:12.435" v="1882"/>
          <ac:spMkLst>
            <pc:docMk/>
            <pc:sldMk cId="1706185104" sldId="545"/>
            <ac:spMk id="2" creationId="{80BDC8CC-810E-43F8-A648-A023013C3528}"/>
          </ac:spMkLst>
        </pc:spChg>
        <pc:spChg chg="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3" creationId="{5FE0F96F-5DB5-406C-A441-7D1747E39B03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4" creationId="{AA6992CB-9B12-44CD-BF9C-BAA89490B3C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" creationId="{404D41ED-25A7-4764-9F03-E8C995FE693F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6" creationId="{18AFDA64-26BA-4070-BCA3-62517A407F23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7" creationId="{EAE3AC5A-DC32-4DF6-B030-4B908AFF241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8" creationId="{6B9427CF-7757-463F-A4BD-6747212FB028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9" creationId="{983CAC37-E0C2-4512-80D4-326625BACE9E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0" creationId="{645667B0-BAD5-4DBA-A1C6-5398333F90CD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1" creationId="{12D9836D-E654-4E6F-8D56-48397C8837B4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2" creationId="{1835C0A0-6B9D-4B93-9281-1B8740143CFB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3" creationId="{78BFDAC1-C9CB-4195-B1FC-B687851DADF9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4" creationId="{856AA166-579C-435E-8605-4BC18D6A22AA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5" creationId="{7C7C86CA-1BE5-4A88-91B4-E47B2F0E266A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16" creationId="{64E7C3C9-448D-427D-9ABD-3BEFDD4713E2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3" creationId="{A80D9704-2E66-4DA3-ABD1-A88FD466BBBF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7" creationId="{35F15F70-0B4F-4F6A-9B85-7BDEC9DE535D}"/>
          </ac:spMkLst>
        </pc:spChg>
        <pc:spChg chg="add mod">
          <ac:chgData name="Christian Kümmel" userId="e97da293-37b5-4b33-a9de-e1f275b4838c" providerId="ADAL" clId="{DE97824F-9C53-4CFD-9BE0-A21964207E39}" dt="2021-04-27T08:33:20.773" v="1819" actId="2711"/>
          <ac:spMkLst>
            <pc:docMk/>
            <pc:sldMk cId="1706185104" sldId="545"/>
            <ac:spMk id="58" creationId="{476AEA3F-6EB3-4E85-A700-F3362B031C24}"/>
          </ac:spMkLst>
        </pc:spChg>
        <pc:spChg chg="add mod">
          <ac:chgData name="Christian Kümmel" userId="e97da293-37b5-4b33-a9de-e1f275b4838c" providerId="ADAL" clId="{DE97824F-9C53-4CFD-9BE0-A21964207E39}" dt="2021-04-27T08:34:38.997" v="1844" actId="20577"/>
          <ac:spMkLst>
            <pc:docMk/>
            <pc:sldMk cId="1706185104" sldId="545"/>
            <ac:spMk id="66" creationId="{E450A4FF-1979-4E99-B595-33B25D634C91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69" creationId="{1A1E3D07-0662-4B50-89ED-B4696CF84DCF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0" creationId="{B72D994B-EC06-4BFA-90E0-46DA172259D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1" creationId="{7F45BD74-6B91-4D77-A4EB-DD4787680EF2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2" creationId="{23EB61E3-4345-41F1-8A72-14DB696D36F4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3" creationId="{4D7D0182-3A08-44C3-80CE-C65D2907FB5F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4" creationId="{9EB1C545-1FD6-41C5-85C6-3B6E33F3A910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5" creationId="{A0EC049B-B005-461D-A970-B54031A341D6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6" creationId="{E6B5D141-1546-48B2-8205-193D90A1EF33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7" creationId="{E276E7F9-F4E7-4030-9ED5-37E1D99FD7D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8" creationId="{F5A53F22-53C2-4566-9B4C-364900E70460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79" creationId="{F51C595C-8CA1-4471-8163-354278C356BA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80" creationId="{F268B3AC-4EA2-4EE9-B71F-56B96ECDB839}"/>
          </ac:spMkLst>
        </pc:spChg>
        <pc:spChg chg="mod">
          <ac:chgData name="Christian Kümmel" userId="e97da293-37b5-4b33-a9de-e1f275b4838c" providerId="ADAL" clId="{DE97824F-9C53-4CFD-9BE0-A21964207E39}" dt="2021-04-27T08:34:46.979" v="1845"/>
          <ac:spMkLst>
            <pc:docMk/>
            <pc:sldMk cId="1706185104" sldId="545"/>
            <ac:spMk id="81" creationId="{2A50E5B8-7721-457D-993B-3935719769B5}"/>
          </ac:spMkLst>
        </pc:spChg>
        <pc:spChg chg="add mod">
          <ac:chgData name="Christian Kümmel" userId="e97da293-37b5-4b33-a9de-e1f275b4838c" providerId="ADAL" clId="{DE97824F-9C53-4CFD-9BE0-A21964207E39}" dt="2021-04-27T08:35:19.046" v="1876" actId="1076"/>
          <ac:spMkLst>
            <pc:docMk/>
            <pc:sldMk cId="1706185104" sldId="545"/>
            <ac:spMk id="91" creationId="{A258AAB4-5D42-4439-BF1F-AEBAA74D57EF}"/>
          </ac:spMkLst>
        </pc:spChg>
        <pc:spChg chg="add mod">
          <ac:chgData name="Christian Kümmel" userId="e97da293-37b5-4b33-a9de-e1f275b4838c" providerId="ADAL" clId="{DE97824F-9C53-4CFD-9BE0-A21964207E39}" dt="2021-04-27T08:35:19.046" v="1876" actId="1076"/>
          <ac:spMkLst>
            <pc:docMk/>
            <pc:sldMk cId="1706185104" sldId="545"/>
            <ac:spMk id="92" creationId="{2F13E666-0A2B-40A6-895A-2856745BEC1C}"/>
          </ac:spMkLst>
        </pc:spChg>
        <pc:spChg chg="add mod">
          <ac:chgData name="Christian Kümmel" userId="e97da293-37b5-4b33-a9de-e1f275b4838c" providerId="ADAL" clId="{DE97824F-9C53-4CFD-9BE0-A21964207E39}" dt="2021-04-27T08:35:49.902" v="1879" actId="1076"/>
          <ac:spMkLst>
            <pc:docMk/>
            <pc:sldMk cId="1706185104" sldId="545"/>
            <ac:spMk id="93" creationId="{CD6E689B-2C47-42DB-8971-979E5E080851}"/>
          </ac:spMkLst>
        </pc:spChg>
        <pc:spChg chg="add mod">
          <ac:chgData name="Christian Kümmel" userId="e97da293-37b5-4b33-a9de-e1f275b4838c" providerId="ADAL" clId="{DE97824F-9C53-4CFD-9BE0-A21964207E39}" dt="2021-04-27T08:35:55.554" v="1881" actId="1076"/>
          <ac:spMkLst>
            <pc:docMk/>
            <pc:sldMk cId="1706185104" sldId="545"/>
            <ac:spMk id="94" creationId="{D2E90515-0F9F-42E1-9D8B-EA9395DA80A3}"/>
          </ac:spMkLst>
        </pc:spChg>
        <pc:grpChg chg="add mod">
          <ac:chgData name="Christian Kümmel" userId="e97da293-37b5-4b33-a9de-e1f275b4838c" providerId="ADAL" clId="{DE97824F-9C53-4CFD-9BE0-A21964207E39}" dt="2021-04-27T08:30:26.071" v="1767" actId="1076"/>
          <ac:grpSpMkLst>
            <pc:docMk/>
            <pc:sldMk cId="1706185104" sldId="545"/>
            <ac:grpSpMk id="54" creationId="{A8346F6C-83E8-4FE5-B2FF-C030C503123D}"/>
          </ac:grpSpMkLst>
        </pc:grpChg>
        <pc:grpChg chg="add mod">
          <ac:chgData name="Christian Kümmel" userId="e97da293-37b5-4b33-a9de-e1f275b4838c" providerId="ADAL" clId="{DE97824F-9C53-4CFD-9BE0-A21964207E39}" dt="2021-04-27T08:34:33.370" v="1842" actId="1076"/>
          <ac:grpSpMkLst>
            <pc:docMk/>
            <pc:sldMk cId="1706185104" sldId="545"/>
            <ac:grpSpMk id="67" creationId="{FA60CD40-4228-45F5-81B7-01728A4F9A73}"/>
          </ac:grpSpMkLst>
        </pc:grpChg>
        <pc:grpChg chg="add mod">
          <ac:chgData name="Christian Kümmel" userId="e97da293-37b5-4b33-a9de-e1f275b4838c" providerId="ADAL" clId="{DE97824F-9C53-4CFD-9BE0-A21964207E39}" dt="2021-04-27T08:35:24.952" v="1877" actId="1076"/>
          <ac:grpSpMkLst>
            <pc:docMk/>
            <pc:sldMk cId="1706185104" sldId="545"/>
            <ac:grpSpMk id="68" creationId="{30FE844B-E2E8-4B37-8014-781E09EA1366}"/>
          </ac:grpSpMkLst>
        </pc:grpChg>
        <pc:picChg chg="add del mod">
          <ac:chgData name="Christian Kümmel" userId="e97da293-37b5-4b33-a9de-e1f275b4838c" providerId="ADAL" clId="{DE97824F-9C53-4CFD-9BE0-A21964207E39}" dt="2021-04-27T08:23:25.793" v="1636" actId="478"/>
          <ac:picMkLst>
            <pc:docMk/>
            <pc:sldMk cId="1706185104" sldId="545"/>
            <ac:picMk id="18" creationId="{B8C277D7-B995-498D-9C0D-B299518ECD71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56" creationId="{91B679A3-8B29-4C54-ACEE-E76FBF84F9DA}"/>
          </ac:picMkLst>
        </pc:picChg>
        <pc:picChg chg="add del mod">
          <ac:chgData name="Christian Kümmel" userId="e97da293-37b5-4b33-a9de-e1f275b4838c" providerId="ADAL" clId="{DE97824F-9C53-4CFD-9BE0-A21964207E39}" dt="2021-04-27T08:29:20.422" v="1738" actId="478"/>
          <ac:picMkLst>
            <pc:docMk/>
            <pc:sldMk cId="1706185104" sldId="545"/>
            <ac:picMk id="59" creationId="{5192A31A-B306-48F8-811B-06CCE6419E11}"/>
          </ac:picMkLst>
        </pc:picChg>
        <pc:picChg chg="add del mod">
          <ac:chgData name="Christian Kümmel" userId="e97da293-37b5-4b33-a9de-e1f275b4838c" providerId="ADAL" clId="{DE97824F-9C53-4CFD-9BE0-A21964207E39}" dt="2021-04-27T08:29:19.862" v="1737" actId="478"/>
          <ac:picMkLst>
            <pc:docMk/>
            <pc:sldMk cId="1706185104" sldId="545"/>
            <ac:picMk id="60" creationId="{74CCADFC-326E-41E7-AACC-21B5C72694FA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1" creationId="{38FC15C4-967C-46BE-B1EF-67E858EB885B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2" creationId="{CC54FA72-C9C8-41FC-AA37-012E21439029}"/>
          </ac:picMkLst>
        </pc:picChg>
        <pc:picChg chg="add del mod">
          <ac:chgData name="Christian Kümmel" userId="e97da293-37b5-4b33-a9de-e1f275b4838c" providerId="ADAL" clId="{DE97824F-9C53-4CFD-9BE0-A21964207E39}" dt="2021-04-27T08:29:21.046" v="1739" actId="478"/>
          <ac:picMkLst>
            <pc:docMk/>
            <pc:sldMk cId="1706185104" sldId="545"/>
            <ac:picMk id="63" creationId="{C1F4937A-6310-433E-9831-D41EE38B14E4}"/>
          </ac:picMkLst>
        </pc:picChg>
        <pc:picChg chg="add mod">
          <ac:chgData name="Christian Kümmel" userId="e97da293-37b5-4b33-a9de-e1f275b4838c" providerId="ADAL" clId="{DE97824F-9C53-4CFD-9BE0-A21964207E39}" dt="2021-04-27T08:30:26.071" v="1767" actId="1076"/>
          <ac:picMkLst>
            <pc:docMk/>
            <pc:sldMk cId="1706185104" sldId="545"/>
            <ac:picMk id="64" creationId="{DCE3243F-5AF2-46F4-BB3A-F048A1DC582B}"/>
          </ac:picMkLst>
        </pc:picChg>
        <pc:picChg chg="add mod">
          <ac:chgData name="Christian Kümmel" userId="e97da293-37b5-4b33-a9de-e1f275b4838c" providerId="ADAL" clId="{DE97824F-9C53-4CFD-9BE0-A21964207E39}" dt="2021-04-27T08:34:30.923" v="1841" actId="164"/>
          <ac:picMkLst>
            <pc:docMk/>
            <pc:sldMk cId="1706185104" sldId="545"/>
            <ac:picMk id="65" creationId="{4E1B61B6-0ED2-45D6-9E74-147EDEFA392C}"/>
          </ac:picMkLst>
        </pc:pic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0" creationId="{84E47CAD-7099-43AC-91FC-C806ABAD3B7A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3" creationId="{0D3D6406-6E03-46C9-ADD6-0EF94904909A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26" creationId="{83A30DC2-0923-4F86-AF72-FBFA069A9286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0" creationId="{3988AFAC-E9D9-41F2-A6D9-5F06C7F9643C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5" creationId="{21F3DDB7-7455-450B-A81C-E43CCBBE3773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38" creationId="{9B4EE488-8E93-4D8C-B2A8-EB17C2A798A4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2" creationId="{A0AF73C8-FE6E-4619-915C-D772BDAEE1A2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5" creationId="{33F47B67-6C67-4C68-B3EC-E38BC9F034F6}"/>
          </ac:cxnSpMkLst>
        </pc:cxnChg>
        <pc:cxnChg chg="add mod">
          <ac:chgData name="Christian Kümmel" userId="e97da293-37b5-4b33-a9de-e1f275b4838c" providerId="ADAL" clId="{DE97824F-9C53-4CFD-9BE0-A21964207E39}" dt="2021-04-27T08:27:44.956" v="1699" actId="164"/>
          <ac:cxnSpMkLst>
            <pc:docMk/>
            <pc:sldMk cId="1706185104" sldId="545"/>
            <ac:cxnSpMk id="48" creationId="{DE2F3AEC-C2AD-4A07-BC63-A2E45959536D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2" creationId="{1A856724-3A0C-4C94-9108-906C152D498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3" creationId="{B28B5E0B-8D5D-4441-B292-D30E817A759B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4" creationId="{859A4E16-F93D-4176-A8B8-C4F302FE53A3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5" creationId="{259B30C3-8490-4384-9788-2AAF3B98DED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6" creationId="{22EA20B2-9B7F-4D37-A100-53DF2ABE2348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7" creationId="{C782EF5C-51C6-48B9-A2CB-92E307AE1162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8" creationId="{CCDC6DDE-413B-4DD2-8A71-280E18A667D9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89" creationId="{E2D49DEE-CB01-4266-8F05-D69C8B1F3AC0}"/>
          </ac:cxnSpMkLst>
        </pc:cxnChg>
        <pc:cxnChg chg="mod">
          <ac:chgData name="Christian Kümmel" userId="e97da293-37b5-4b33-a9de-e1f275b4838c" providerId="ADAL" clId="{DE97824F-9C53-4CFD-9BE0-A21964207E39}" dt="2021-04-27T08:34:46.979" v="1845"/>
          <ac:cxnSpMkLst>
            <pc:docMk/>
            <pc:sldMk cId="1706185104" sldId="545"/>
            <ac:cxnSpMk id="90" creationId="{7DD42FBB-44AD-4CFC-9B97-F9BE2B65BC55}"/>
          </ac:cxnSpMkLst>
        </pc:cxnChg>
      </pc:sldChg>
      <pc:sldChg chg="addSp delSp modSp new mod">
        <pc:chgData name="Christian Kümmel" userId="e97da293-37b5-4b33-a9de-e1f275b4838c" providerId="ADAL" clId="{DE97824F-9C53-4CFD-9BE0-A21964207E39}" dt="2021-04-27T10:57:20.147" v="4279" actId="20577"/>
        <pc:sldMkLst>
          <pc:docMk/>
          <pc:sldMk cId="1609710200" sldId="546"/>
        </pc:sldMkLst>
        <pc:spChg chg="mod">
          <ac:chgData name="Christian Kümmel" userId="e97da293-37b5-4b33-a9de-e1f275b4838c" providerId="ADAL" clId="{DE97824F-9C53-4CFD-9BE0-A21964207E39}" dt="2021-04-27T08:36:47.179" v="1884"/>
          <ac:spMkLst>
            <pc:docMk/>
            <pc:sldMk cId="1609710200" sldId="546"/>
            <ac:spMk id="2" creationId="{C8DBB336-6F51-4002-924F-98AD94300708}"/>
          </ac:spMkLst>
        </pc:spChg>
        <pc:spChg chg="del">
          <ac:chgData name="Christian Kümmel" userId="e97da293-37b5-4b33-a9de-e1f275b4838c" providerId="ADAL" clId="{DE97824F-9C53-4CFD-9BE0-A21964207E39}" dt="2021-04-27T08:36:50.061" v="1885" actId="478"/>
          <ac:spMkLst>
            <pc:docMk/>
            <pc:sldMk cId="1609710200" sldId="546"/>
            <ac:spMk id="3" creationId="{EED4C60A-4B4D-446C-9BFC-845C8A721412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5" creationId="{6CB82B95-1488-4A49-B6B3-AEC9727B46A8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6" creationId="{284321B4-8A5E-4F29-9936-C356729FF324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7" creationId="{A2725C34-14C1-4CF0-BF02-57BA2C9ADE8A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8" creationId="{15BC3602-DECB-447E-BB18-7149E776C3D6}"/>
          </ac:spMkLst>
        </pc:spChg>
        <pc:spChg chg="del mod topLvl">
          <ac:chgData name="Christian Kümmel" userId="e97da293-37b5-4b33-a9de-e1f275b4838c" providerId="ADAL" clId="{DE97824F-9C53-4CFD-9BE0-A21964207E39}" dt="2021-04-27T08:43:08.612" v="1972" actId="478"/>
          <ac:spMkLst>
            <pc:docMk/>
            <pc:sldMk cId="1609710200" sldId="546"/>
            <ac:spMk id="9" creationId="{C998642D-2B1C-4A41-A9D1-0CE1F5E319D2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0" creationId="{62EEC3C2-C14C-4844-AA90-FD9D47ABE484}"/>
          </ac:spMkLst>
        </pc:spChg>
        <pc:spChg chg="del mod topLvl">
          <ac:chgData name="Christian Kümmel" userId="e97da293-37b5-4b33-a9de-e1f275b4838c" providerId="ADAL" clId="{DE97824F-9C53-4CFD-9BE0-A21964207E39}" dt="2021-04-27T08:43:40.387" v="1980" actId="478"/>
          <ac:spMkLst>
            <pc:docMk/>
            <pc:sldMk cId="1609710200" sldId="546"/>
            <ac:spMk id="11" creationId="{F4E8A794-3734-4BB1-BE56-C5A562C3120A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2" creationId="{495F65E3-E8E5-453B-939A-ACADE30EB2DD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3" creationId="{25240282-8DA3-4AD3-A338-D4256A9E534A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4" creationId="{55804357-4400-4167-98E3-D9CFE71CBEB0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5" creationId="{15273279-03AC-4874-802E-5581CC1DA96E}"/>
          </ac:spMkLst>
        </pc:spChg>
        <pc:spChg chg="del mod topLvl">
          <ac:chgData name="Christian Kümmel" userId="e97da293-37b5-4b33-a9de-e1f275b4838c" providerId="ADAL" clId="{DE97824F-9C53-4CFD-9BE0-A21964207E39}" dt="2021-04-27T08:40:53.452" v="1939" actId="478"/>
          <ac:spMkLst>
            <pc:docMk/>
            <pc:sldMk cId="1609710200" sldId="546"/>
            <ac:spMk id="16" creationId="{06AD4C38-3D14-49C0-9557-A9CC1E6651FA}"/>
          </ac:spMkLst>
        </pc:spChg>
        <pc:spChg chg="mod topLvl">
          <ac:chgData name="Christian Kümmel" userId="e97da293-37b5-4b33-a9de-e1f275b4838c" providerId="ADAL" clId="{DE97824F-9C53-4CFD-9BE0-A21964207E39}" dt="2021-04-27T08:40:50.990" v="1938" actId="165"/>
          <ac:spMkLst>
            <pc:docMk/>
            <pc:sldMk cId="1609710200" sldId="546"/>
            <ac:spMk id="17" creationId="{11FAFD3C-4FCC-46D5-9F25-6A2876982638}"/>
          </ac:spMkLst>
        </pc:spChg>
        <pc:spChg chg="add mod">
          <ac:chgData name="Christian Kümmel" userId="e97da293-37b5-4b33-a9de-e1f275b4838c" providerId="ADAL" clId="{DE97824F-9C53-4CFD-9BE0-A21964207E39}" dt="2021-04-27T08:36:59.210" v="1886"/>
          <ac:spMkLst>
            <pc:docMk/>
            <pc:sldMk cId="1609710200" sldId="546"/>
            <ac:spMk id="27" creationId="{54E1DBA0-F663-4520-A9EC-34D104A6FF00}"/>
          </ac:spMkLst>
        </pc:spChg>
        <pc:spChg chg="add mod">
          <ac:chgData name="Christian Kümmel" userId="e97da293-37b5-4b33-a9de-e1f275b4838c" providerId="ADAL" clId="{DE97824F-9C53-4CFD-9BE0-A21964207E39}" dt="2021-04-27T08:44:00.970" v="1989" actId="1076"/>
          <ac:spMkLst>
            <pc:docMk/>
            <pc:sldMk cId="1609710200" sldId="546"/>
            <ac:spMk id="28" creationId="{166EFCCE-9D8C-4D6F-8AE6-D19AE1D7A080}"/>
          </ac:spMkLst>
        </pc:spChg>
        <pc:spChg chg="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1" creationId="{FF0EF82A-B5B3-4312-8BA8-473E3A15B174}"/>
          </ac:spMkLst>
        </pc:spChg>
        <pc:spChg chg="add 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2" creationId="{25BDDDEF-8097-4D2D-9C90-3327BEE0A733}"/>
          </ac:spMkLst>
        </pc:spChg>
        <pc:spChg chg="add mod">
          <ac:chgData name="Christian Kümmel" userId="e97da293-37b5-4b33-a9de-e1f275b4838c" providerId="ADAL" clId="{DE97824F-9C53-4CFD-9BE0-A21964207E39}" dt="2021-04-27T08:37:05.297" v="1887"/>
          <ac:spMkLst>
            <pc:docMk/>
            <pc:sldMk cId="1609710200" sldId="546"/>
            <ac:spMk id="33" creationId="{487A65D1-2A95-46F4-8ADF-7886B82B0663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5" creationId="{2D793EAD-C4D5-470C-80DF-D3228F49F163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6" creationId="{847D64CB-2056-4813-B2C8-D4D4897AAFC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7" creationId="{DF9538A0-04BF-48BD-88B1-F53EAD52026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8" creationId="{A706A9B8-ACF7-4D0D-805D-4CFF99F9CACD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39" creationId="{DB871683-8150-4D60-AD9E-FD43A43038D5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0" creationId="{18F26048-C65D-4231-9161-7E927D34C305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1" creationId="{8089A54C-117D-40BC-A320-B9F0C292E929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2" creationId="{0113CCC4-22A6-48B0-A597-6F88C3587E01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3" creationId="{41C1A87E-1162-419E-A081-6BC411D3B1EF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4" creationId="{6EDDB7B3-87C2-44AD-A2D5-D97463677B8D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5" creationId="{BD179D10-5B66-4867-A649-2A3F94CC1027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6" creationId="{A4412ACD-B1C7-492E-80B2-C152A4392272}"/>
          </ac:spMkLst>
        </pc:spChg>
        <pc:spChg chg="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47" creationId="{98B9F685-FFCD-4274-ADB7-0ED1C8545A7F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57" creationId="{0ACC8AD1-66C1-445D-AFBF-DF93A93A2B0E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59" creationId="{999131AD-8307-4443-97F7-24FB779C047B}"/>
          </ac:spMkLst>
        </pc:spChg>
        <pc:spChg chg="add mod">
          <ac:chgData name="Christian Kümmel" userId="e97da293-37b5-4b33-a9de-e1f275b4838c" providerId="ADAL" clId="{DE97824F-9C53-4CFD-9BE0-A21964207E39}" dt="2021-04-27T08:37:12.516" v="1888"/>
          <ac:spMkLst>
            <pc:docMk/>
            <pc:sldMk cId="1609710200" sldId="546"/>
            <ac:spMk id="60" creationId="{8AFC6A65-3731-453D-90EA-E7528B0E485B}"/>
          </ac:spMkLst>
        </pc:spChg>
        <pc:spChg chg="add mod">
          <ac:chgData name="Christian Kümmel" userId="e97da293-37b5-4b33-a9de-e1f275b4838c" providerId="ADAL" clId="{DE97824F-9C53-4CFD-9BE0-A21964207E39}" dt="2021-04-27T08:38:12.701" v="1895" actId="1076"/>
          <ac:spMkLst>
            <pc:docMk/>
            <pc:sldMk cId="1609710200" sldId="546"/>
            <ac:spMk id="64" creationId="{88466FFB-543E-4E9F-B62D-52F253F58AA5}"/>
          </ac:spMkLst>
        </pc:spChg>
        <pc:spChg chg="add mod">
          <ac:chgData name="Christian Kümmel" userId="e97da293-37b5-4b33-a9de-e1f275b4838c" providerId="ADAL" clId="{DE97824F-9C53-4CFD-9BE0-A21964207E39}" dt="2021-04-27T08:38:29.338" v="1901" actId="1076"/>
          <ac:spMkLst>
            <pc:docMk/>
            <pc:sldMk cId="1609710200" sldId="546"/>
            <ac:spMk id="65" creationId="{A3E85259-0EED-48E4-81A4-AD1CA90636A6}"/>
          </ac:spMkLst>
        </pc:spChg>
        <pc:spChg chg="add mod">
          <ac:chgData name="Christian Kümmel" userId="e97da293-37b5-4b33-a9de-e1f275b4838c" providerId="ADAL" clId="{DE97824F-9C53-4CFD-9BE0-A21964207E39}" dt="2021-04-27T08:38:42.692" v="1904" actId="1076"/>
          <ac:spMkLst>
            <pc:docMk/>
            <pc:sldMk cId="1609710200" sldId="546"/>
            <ac:spMk id="66" creationId="{1720D96B-2231-4C78-A55D-3FD653512A34}"/>
          </ac:spMkLst>
        </pc:spChg>
        <pc:spChg chg="add mod">
          <ac:chgData name="Christian Kümmel" userId="e97da293-37b5-4b33-a9de-e1f275b4838c" providerId="ADAL" clId="{DE97824F-9C53-4CFD-9BE0-A21964207E39}" dt="2021-04-27T08:39:46.420" v="1922" actId="1076"/>
          <ac:spMkLst>
            <pc:docMk/>
            <pc:sldMk cId="1609710200" sldId="546"/>
            <ac:spMk id="67" creationId="{6F221AE4-A9F2-410A-B9E6-C5FC782FFDB9}"/>
          </ac:spMkLst>
        </pc:spChg>
        <pc:spChg chg="add mod">
          <ac:chgData name="Christian Kümmel" userId="e97da293-37b5-4b33-a9de-e1f275b4838c" providerId="ADAL" clId="{DE97824F-9C53-4CFD-9BE0-A21964207E39}" dt="2021-04-27T08:40:07.653" v="1930" actId="1076"/>
          <ac:spMkLst>
            <pc:docMk/>
            <pc:sldMk cId="1609710200" sldId="546"/>
            <ac:spMk id="72" creationId="{D3D217D2-7198-413D-B9C9-A2E2BD98DBE3}"/>
          </ac:spMkLst>
        </pc:spChg>
        <pc:spChg chg="add mod">
          <ac:chgData name="Christian Kümmel" userId="e97da293-37b5-4b33-a9de-e1f275b4838c" providerId="ADAL" clId="{DE97824F-9C53-4CFD-9BE0-A21964207E39}" dt="2021-04-27T08:40:05.447" v="1929" actId="1076"/>
          <ac:spMkLst>
            <pc:docMk/>
            <pc:sldMk cId="1609710200" sldId="546"/>
            <ac:spMk id="73" creationId="{55C0B3F3-5043-4645-8F2E-BD6DCFAF6770}"/>
          </ac:spMkLst>
        </pc:spChg>
        <pc:spChg chg="add mod">
          <ac:chgData name="Christian Kümmel" userId="e97da293-37b5-4b33-a9de-e1f275b4838c" providerId="ADAL" clId="{DE97824F-9C53-4CFD-9BE0-A21964207E39}" dt="2021-04-27T08:42:48.277" v="1962" actId="1076"/>
          <ac:spMkLst>
            <pc:docMk/>
            <pc:sldMk cId="1609710200" sldId="546"/>
            <ac:spMk id="81" creationId="{434EB801-044D-428D-B757-C2EB5FEB4C84}"/>
          </ac:spMkLst>
        </pc:spChg>
        <pc:spChg chg="add mod">
          <ac:chgData name="Christian Kümmel" userId="e97da293-37b5-4b33-a9de-e1f275b4838c" providerId="ADAL" clId="{DE97824F-9C53-4CFD-9BE0-A21964207E39}" dt="2021-04-27T08:42:52.920" v="1964" actId="1076"/>
          <ac:spMkLst>
            <pc:docMk/>
            <pc:sldMk cId="1609710200" sldId="546"/>
            <ac:spMk id="82" creationId="{AEE5D18C-7E69-4991-851E-B4C853192813}"/>
          </ac:spMkLst>
        </pc:spChg>
        <pc:spChg chg="add mod">
          <ac:chgData name="Christian Kümmel" userId="e97da293-37b5-4b33-a9de-e1f275b4838c" providerId="ADAL" clId="{DE97824F-9C53-4CFD-9BE0-A21964207E39}" dt="2021-04-27T08:42:56.935" v="1967" actId="1076"/>
          <ac:spMkLst>
            <pc:docMk/>
            <pc:sldMk cId="1609710200" sldId="546"/>
            <ac:spMk id="83" creationId="{46FE2DEE-F1B1-40AD-BD5E-50EC105C71FF}"/>
          </ac:spMkLst>
        </pc:spChg>
        <pc:spChg chg="add mod">
          <ac:chgData name="Christian Kümmel" userId="e97da293-37b5-4b33-a9de-e1f275b4838c" providerId="ADAL" clId="{DE97824F-9C53-4CFD-9BE0-A21964207E39}" dt="2021-04-27T08:43:00.770" v="1968" actId="1076"/>
          <ac:spMkLst>
            <pc:docMk/>
            <pc:sldMk cId="1609710200" sldId="546"/>
            <ac:spMk id="84" creationId="{FA385C4F-66A0-4B6B-9DEB-5241898A05D3}"/>
          </ac:spMkLst>
        </pc:spChg>
        <pc:spChg chg="add mod">
          <ac:chgData name="Christian Kümmel" userId="e97da293-37b5-4b33-a9de-e1f275b4838c" providerId="ADAL" clId="{DE97824F-9C53-4CFD-9BE0-A21964207E39}" dt="2021-04-27T08:43:28.188" v="1977" actId="1076"/>
          <ac:spMkLst>
            <pc:docMk/>
            <pc:sldMk cId="1609710200" sldId="546"/>
            <ac:spMk id="85" creationId="{B819D891-8823-4CB5-A267-ACA7C119DDE7}"/>
          </ac:spMkLst>
        </pc:spChg>
        <pc:spChg chg="add mod">
          <ac:chgData name="Christian Kümmel" userId="e97da293-37b5-4b33-a9de-e1f275b4838c" providerId="ADAL" clId="{DE97824F-9C53-4CFD-9BE0-A21964207E39}" dt="2021-04-27T08:43:47.889" v="1983" actId="1076"/>
          <ac:spMkLst>
            <pc:docMk/>
            <pc:sldMk cId="1609710200" sldId="546"/>
            <ac:spMk id="92" creationId="{CC9319D4-6E6A-4B71-8456-2B4142C2CAE6}"/>
          </ac:spMkLst>
        </pc:spChg>
        <pc:spChg chg="add mod">
          <ac:chgData name="Christian Kümmel" userId="e97da293-37b5-4b33-a9de-e1f275b4838c" providerId="ADAL" clId="{DE97824F-9C53-4CFD-9BE0-A21964207E39}" dt="2021-04-27T10:57:20.147" v="4279" actId="20577"/>
          <ac:spMkLst>
            <pc:docMk/>
            <pc:sldMk cId="1609710200" sldId="546"/>
            <ac:spMk id="95" creationId="{C0F31DAA-78CB-427A-8891-0589EA7391D9}"/>
          </ac:spMkLst>
        </pc:spChg>
        <pc:grpChg chg="add del mod">
          <ac:chgData name="Christian Kümmel" userId="e97da293-37b5-4b33-a9de-e1f275b4838c" providerId="ADAL" clId="{DE97824F-9C53-4CFD-9BE0-A21964207E39}" dt="2021-04-27T08:40:50.990" v="1938" actId="165"/>
          <ac:grpSpMkLst>
            <pc:docMk/>
            <pc:sldMk cId="1609710200" sldId="546"/>
            <ac:grpSpMk id="4" creationId="{9325C252-B359-4A85-8678-39D7CF0E88DD}"/>
          </ac:grpSpMkLst>
        </pc:grpChg>
        <pc:grpChg chg="add mod">
          <ac:chgData name="Christian Kümmel" userId="e97da293-37b5-4b33-a9de-e1f275b4838c" providerId="ADAL" clId="{DE97824F-9C53-4CFD-9BE0-A21964207E39}" dt="2021-04-27T08:37:05.297" v="1887"/>
          <ac:grpSpMkLst>
            <pc:docMk/>
            <pc:sldMk cId="1609710200" sldId="546"/>
            <ac:grpSpMk id="29" creationId="{56FCEAC1-BDBF-4E05-BB4A-AF9239D1427C}"/>
          </ac:grpSpMkLst>
        </pc:grpChg>
        <pc:grpChg chg="add mod">
          <ac:chgData name="Christian Kümmel" userId="e97da293-37b5-4b33-a9de-e1f275b4838c" providerId="ADAL" clId="{DE97824F-9C53-4CFD-9BE0-A21964207E39}" dt="2021-04-27T08:37:12.516" v="1888"/>
          <ac:grpSpMkLst>
            <pc:docMk/>
            <pc:sldMk cId="1609710200" sldId="546"/>
            <ac:grpSpMk id="34" creationId="{28D2148C-5E00-4293-9AA2-F814E7F62A97}"/>
          </ac:grpSpMkLst>
        </pc:grpChg>
        <pc:picChg chg="mod">
          <ac:chgData name="Christian Kümmel" userId="e97da293-37b5-4b33-a9de-e1f275b4838c" providerId="ADAL" clId="{DE97824F-9C53-4CFD-9BE0-A21964207E39}" dt="2021-04-27T08:37:05.297" v="1887"/>
          <ac:picMkLst>
            <pc:docMk/>
            <pc:sldMk cId="1609710200" sldId="546"/>
            <ac:picMk id="30" creationId="{2C20BDA0-9B0A-4215-90E8-1EFCB4F9E504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58" creationId="{A41255AF-F8C5-41FF-BEC2-B7EAE3F21CA5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1" creationId="{66984722-E2A9-4BE4-BAF6-56EDEDB3A1A0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2" creationId="{25F82D55-9E63-4AEC-875B-90E28DA1CB84}"/>
          </ac:picMkLst>
        </pc:picChg>
        <pc:picChg chg="add mod">
          <ac:chgData name="Christian Kümmel" userId="e97da293-37b5-4b33-a9de-e1f275b4838c" providerId="ADAL" clId="{DE97824F-9C53-4CFD-9BE0-A21964207E39}" dt="2021-04-27T08:37:12.516" v="1888"/>
          <ac:picMkLst>
            <pc:docMk/>
            <pc:sldMk cId="1609710200" sldId="546"/>
            <ac:picMk id="63" creationId="{50FB8C57-89A2-4A36-8F82-8257E737741F}"/>
          </ac:picMkLst>
        </pc:pic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18" creationId="{A84CADF1-A7FA-46C1-A070-B98FE9E2AE0F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19" creationId="{3B2D99E5-96B8-412C-AEAD-09567DF1FD7D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20" creationId="{BEEC9A6A-8A5C-4E2D-9DC7-2679D8BDD68B}"/>
          </ac:cxnSpMkLst>
        </pc:cxnChg>
        <pc:cxnChg chg="mod topLvl">
          <ac:chgData name="Christian Kümmel" userId="e97da293-37b5-4b33-a9de-e1f275b4838c" providerId="ADAL" clId="{DE97824F-9C53-4CFD-9BE0-A21964207E39}" dt="2021-04-27T08:43:28.188" v="1977" actId="1076"/>
          <ac:cxnSpMkLst>
            <pc:docMk/>
            <pc:sldMk cId="1609710200" sldId="546"/>
            <ac:cxnSpMk id="21" creationId="{D7158A12-449B-45E7-B2EB-7FBA8E7F1FE9}"/>
          </ac:cxnSpMkLst>
        </pc:cxnChg>
        <pc:cxnChg chg="mod topLvl">
          <ac:chgData name="Christian Kümmel" userId="e97da293-37b5-4b33-a9de-e1f275b4838c" providerId="ADAL" clId="{DE97824F-9C53-4CFD-9BE0-A21964207E39}" dt="2021-04-27T08:40:53.452" v="1939" actId="478"/>
          <ac:cxnSpMkLst>
            <pc:docMk/>
            <pc:sldMk cId="1609710200" sldId="546"/>
            <ac:cxnSpMk id="22" creationId="{68E25CB4-0D19-44DA-A126-A323E5AA2A9F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3" creationId="{7381679C-3CA3-4076-994C-2D3E94DC0B21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4" creationId="{D7B20BA8-D886-4658-B75C-6372FB19C35C}"/>
          </ac:cxnSpMkLst>
        </pc:cxnChg>
        <pc:cxnChg chg="mod topLvl">
          <ac:chgData name="Christian Kümmel" userId="e97da293-37b5-4b33-a9de-e1f275b4838c" providerId="ADAL" clId="{DE97824F-9C53-4CFD-9BE0-A21964207E39}" dt="2021-04-27T08:43:47.889" v="1983" actId="1076"/>
          <ac:cxnSpMkLst>
            <pc:docMk/>
            <pc:sldMk cId="1609710200" sldId="546"/>
            <ac:cxnSpMk id="25" creationId="{6A759999-EF9C-461B-8F72-B3C5A7CDCED0}"/>
          </ac:cxnSpMkLst>
        </pc:cxnChg>
        <pc:cxnChg chg="mod topLvl">
          <ac:chgData name="Christian Kümmel" userId="e97da293-37b5-4b33-a9de-e1f275b4838c" providerId="ADAL" clId="{DE97824F-9C53-4CFD-9BE0-A21964207E39}" dt="2021-04-27T08:40:50.990" v="1938" actId="165"/>
          <ac:cxnSpMkLst>
            <pc:docMk/>
            <pc:sldMk cId="1609710200" sldId="546"/>
            <ac:cxnSpMk id="26" creationId="{29ECB5DB-45C6-405F-B8F1-8A83986F10C9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48" creationId="{7CE059FB-1168-40AF-B5F4-7F41E131D966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49" creationId="{B43AF35A-F43F-42C8-AD29-EEC546069F97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0" creationId="{8F27730B-FBB6-41F3-A9A0-A5379F16D6A2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1" creationId="{DA738DE8-1C91-4D4A-8AFE-BB07C5C2FF4F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2" creationId="{0450EE7D-F949-411C-8AEF-0504FCFD3DD4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3" creationId="{102DFB1A-C345-4D95-A21E-8861130FBDEF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4" creationId="{3FBCC742-A87A-4A51-B109-21FA96AA6CB1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5" creationId="{F2D09CF8-F826-4F2D-B187-C32A0955BAB3}"/>
          </ac:cxnSpMkLst>
        </pc:cxnChg>
        <pc:cxnChg chg="mod">
          <ac:chgData name="Christian Kümmel" userId="e97da293-37b5-4b33-a9de-e1f275b4838c" providerId="ADAL" clId="{DE97824F-9C53-4CFD-9BE0-A21964207E39}" dt="2021-04-27T08:37:12.516" v="1888"/>
          <ac:cxnSpMkLst>
            <pc:docMk/>
            <pc:sldMk cId="1609710200" sldId="546"/>
            <ac:cxnSpMk id="56" creationId="{2583D3BC-F29F-4E0F-A742-4469BC2B7C76}"/>
          </ac:cxnSpMkLst>
        </pc:cxnChg>
        <pc:cxnChg chg="add mod">
          <ac:chgData name="Christian Kümmel" userId="e97da293-37b5-4b33-a9de-e1f275b4838c" providerId="ADAL" clId="{DE97824F-9C53-4CFD-9BE0-A21964207E39}" dt="2021-04-27T08:40:30.256" v="1937" actId="14100"/>
          <ac:cxnSpMkLst>
            <pc:docMk/>
            <pc:sldMk cId="1609710200" sldId="546"/>
            <ac:cxnSpMk id="69" creationId="{19380DA6-81C6-4803-B1A9-F3B8F4313CBA}"/>
          </ac:cxnSpMkLst>
        </pc:cxnChg>
        <pc:cxnChg chg="add mod">
          <ac:chgData name="Christian Kümmel" userId="e97da293-37b5-4b33-a9de-e1f275b4838c" providerId="ADAL" clId="{DE97824F-9C53-4CFD-9BE0-A21964207E39}" dt="2021-04-27T08:40:20.978" v="1934" actId="14100"/>
          <ac:cxnSpMkLst>
            <pc:docMk/>
            <pc:sldMk cId="1609710200" sldId="546"/>
            <ac:cxnSpMk id="70" creationId="{94A323DD-379F-40FE-81E5-116C8CF7037F}"/>
          </ac:cxnSpMkLst>
        </pc:cxnChg>
        <pc:cxnChg chg="add mod">
          <ac:chgData name="Christian Kümmel" userId="e97da293-37b5-4b33-a9de-e1f275b4838c" providerId="ADAL" clId="{DE97824F-9C53-4CFD-9BE0-A21964207E39}" dt="2021-04-27T08:40:15.054" v="1932" actId="14100"/>
          <ac:cxnSpMkLst>
            <pc:docMk/>
            <pc:sldMk cId="1609710200" sldId="546"/>
            <ac:cxnSpMk id="71" creationId="{543A32E1-C5D4-4451-91A7-FEB43D2508D2}"/>
          </ac:cxnSpMkLst>
        </pc:cxnChg>
      </pc:sldChg>
      <pc:sldChg chg="modSp new mod">
        <pc:chgData name="Christian Kümmel" userId="e97da293-37b5-4b33-a9de-e1f275b4838c" providerId="ADAL" clId="{DE97824F-9C53-4CFD-9BE0-A21964207E39}" dt="2021-04-27T08:55:05.477" v="2415" actId="1076"/>
        <pc:sldMkLst>
          <pc:docMk/>
          <pc:sldMk cId="669515956" sldId="547"/>
        </pc:sldMkLst>
        <pc:spChg chg="mod">
          <ac:chgData name="Christian Kümmel" userId="e97da293-37b5-4b33-a9de-e1f275b4838c" providerId="ADAL" clId="{DE97824F-9C53-4CFD-9BE0-A21964207E39}" dt="2021-04-27T08:45:19.011" v="2018" actId="20577"/>
          <ac:spMkLst>
            <pc:docMk/>
            <pc:sldMk cId="669515956" sldId="547"/>
            <ac:spMk id="2" creationId="{E187F84B-DF54-4394-8947-ACA02F8F672C}"/>
          </ac:spMkLst>
        </pc:spChg>
        <pc:spChg chg="mod">
          <ac:chgData name="Christian Kümmel" userId="e97da293-37b5-4b33-a9de-e1f275b4838c" providerId="ADAL" clId="{DE97824F-9C53-4CFD-9BE0-A21964207E39}" dt="2021-04-27T08:55:05.477" v="2415" actId="1076"/>
          <ac:spMkLst>
            <pc:docMk/>
            <pc:sldMk cId="669515956" sldId="547"/>
            <ac:spMk id="3" creationId="{2964D08A-7F91-4DCE-8A6A-5194EE4EFC85}"/>
          </ac:spMkLst>
        </pc:spChg>
      </pc:sldChg>
      <pc:sldChg chg="new del">
        <pc:chgData name="Christian Kümmel" userId="e97da293-37b5-4b33-a9de-e1f275b4838c" providerId="ADAL" clId="{DE97824F-9C53-4CFD-9BE0-A21964207E39}" dt="2021-04-27T08:53:41.076" v="2357" actId="680"/>
        <pc:sldMkLst>
          <pc:docMk/>
          <pc:sldMk cId="225569328" sldId="548"/>
        </pc:sldMkLst>
      </pc:sldChg>
      <pc:sldChg chg="addSp delSp modSp new mod">
        <pc:chgData name="Christian Kümmel" userId="e97da293-37b5-4b33-a9de-e1f275b4838c" providerId="ADAL" clId="{DE97824F-9C53-4CFD-9BE0-A21964207E39}" dt="2021-04-27T09:14:35.046" v="2848" actId="1076"/>
        <pc:sldMkLst>
          <pc:docMk/>
          <pc:sldMk cId="2213387371" sldId="548"/>
        </pc:sldMkLst>
        <pc:spChg chg="mod">
          <ac:chgData name="Christian Kümmel" userId="e97da293-37b5-4b33-a9de-e1f275b4838c" providerId="ADAL" clId="{DE97824F-9C53-4CFD-9BE0-A21964207E39}" dt="2021-04-27T08:57:19.520" v="2437" actId="20577"/>
          <ac:spMkLst>
            <pc:docMk/>
            <pc:sldMk cId="2213387371" sldId="548"/>
            <ac:spMk id="2" creationId="{263CC99B-ED93-4D2A-BBA7-3CDF81CFF3A3}"/>
          </ac:spMkLst>
        </pc:spChg>
        <pc:spChg chg="del">
          <ac:chgData name="Christian Kümmel" userId="e97da293-37b5-4b33-a9de-e1f275b4838c" providerId="ADAL" clId="{DE97824F-9C53-4CFD-9BE0-A21964207E39}" dt="2021-04-27T09:04:10.495" v="2438" actId="478"/>
          <ac:spMkLst>
            <pc:docMk/>
            <pc:sldMk cId="2213387371" sldId="548"/>
            <ac:spMk id="3" creationId="{330AFC0D-32CC-4478-AE33-10658D091FD5}"/>
          </ac:spMkLst>
        </pc:spChg>
        <pc:spChg chg="add del mod">
          <ac:chgData name="Christian Kümmel" userId="e97da293-37b5-4b33-a9de-e1f275b4838c" providerId="ADAL" clId="{DE97824F-9C53-4CFD-9BE0-A21964207E39}" dt="2021-04-27T09:06:45.903" v="2450" actId="478"/>
          <ac:spMkLst>
            <pc:docMk/>
            <pc:sldMk cId="2213387371" sldId="548"/>
            <ac:spMk id="7" creationId="{384A19AD-C528-42D9-9923-A471B1E40699}"/>
          </ac:spMkLst>
        </pc:spChg>
        <pc:spChg chg="add mod">
          <ac:chgData name="Christian Kümmel" userId="e97da293-37b5-4b33-a9de-e1f275b4838c" providerId="ADAL" clId="{DE97824F-9C53-4CFD-9BE0-A21964207E39}" dt="2021-04-27T09:14:35.046" v="2848" actId="1076"/>
          <ac:spMkLst>
            <pc:docMk/>
            <pc:sldMk cId="2213387371" sldId="548"/>
            <ac:spMk id="9" creationId="{E763417C-E5DD-4E74-BE3C-C021C1872CC8}"/>
          </ac:spMkLst>
        </pc:spChg>
        <pc:spChg chg="add mod">
          <ac:chgData name="Christian Kümmel" userId="e97da293-37b5-4b33-a9de-e1f275b4838c" providerId="ADAL" clId="{DE97824F-9C53-4CFD-9BE0-A21964207E39}" dt="2021-04-27T09:14:14.687" v="2846" actId="313"/>
          <ac:spMkLst>
            <pc:docMk/>
            <pc:sldMk cId="2213387371" sldId="548"/>
            <ac:spMk id="10" creationId="{924907D8-66B6-4E97-8B3F-B15FDA4B443D}"/>
          </ac:spMkLst>
        </pc:spChg>
        <pc:picChg chg="add del mod">
          <ac:chgData name="Christian Kümmel" userId="e97da293-37b5-4b33-a9de-e1f275b4838c" providerId="ADAL" clId="{DE97824F-9C53-4CFD-9BE0-A21964207E39}" dt="2021-04-27T09:06:46.726" v="2451" actId="478"/>
          <ac:picMkLst>
            <pc:docMk/>
            <pc:sldMk cId="2213387371" sldId="548"/>
            <ac:picMk id="5" creationId="{FE86C908-8C03-4E0A-8877-22F8EEE47B61}"/>
          </ac:picMkLst>
        </pc:picChg>
      </pc:sldChg>
      <pc:sldChg chg="addSp delSp modSp new mod">
        <pc:chgData name="Christian Kümmel" userId="e97da293-37b5-4b33-a9de-e1f275b4838c" providerId="ADAL" clId="{DE97824F-9C53-4CFD-9BE0-A21964207E39}" dt="2021-04-27T09:36:20.116" v="3598" actId="20577"/>
        <pc:sldMkLst>
          <pc:docMk/>
          <pc:sldMk cId="3352697330" sldId="549"/>
        </pc:sldMkLst>
        <pc:spChg chg="mod">
          <ac:chgData name="Christian Kümmel" userId="e97da293-37b5-4b33-a9de-e1f275b4838c" providerId="ADAL" clId="{DE97824F-9C53-4CFD-9BE0-A21964207E39}" dt="2021-04-27T09:36:20.116" v="3598" actId="20577"/>
          <ac:spMkLst>
            <pc:docMk/>
            <pc:sldMk cId="3352697330" sldId="549"/>
            <ac:spMk id="2" creationId="{F71F085F-7A0E-4F5D-8494-241D3A7959B2}"/>
          </ac:spMkLst>
        </pc:spChg>
        <pc:spChg chg="del">
          <ac:chgData name="Christian Kümmel" userId="e97da293-37b5-4b33-a9de-e1f275b4838c" providerId="ADAL" clId="{DE97824F-9C53-4CFD-9BE0-A21964207E39}" dt="2021-04-27T09:20:02.108" v="2915" actId="478"/>
          <ac:spMkLst>
            <pc:docMk/>
            <pc:sldMk cId="3352697330" sldId="549"/>
            <ac:spMk id="3" creationId="{FA9E7708-B20B-46CF-B7D3-9C51853F8324}"/>
          </ac:spMkLst>
        </pc:spChg>
        <pc:spChg chg="add mod">
          <ac:chgData name="Christian Kümmel" userId="e97da293-37b5-4b33-a9de-e1f275b4838c" providerId="ADAL" clId="{DE97824F-9C53-4CFD-9BE0-A21964207E39}" dt="2021-04-27T09:21:00.235" v="2934" actId="20577"/>
          <ac:spMkLst>
            <pc:docMk/>
            <pc:sldMk cId="3352697330" sldId="549"/>
            <ac:spMk id="5" creationId="{4EF9A455-BE3D-43A2-A11E-38F48AAD2265}"/>
          </ac:spMkLst>
        </pc:spChg>
        <pc:spChg chg="add mod">
          <ac:chgData name="Christian Kümmel" userId="e97da293-37b5-4b33-a9de-e1f275b4838c" providerId="ADAL" clId="{DE97824F-9C53-4CFD-9BE0-A21964207E39}" dt="2021-04-27T09:25:21.690" v="3206" actId="20577"/>
          <ac:spMkLst>
            <pc:docMk/>
            <pc:sldMk cId="3352697330" sldId="549"/>
            <ac:spMk id="6" creationId="{B07D65F7-623E-4A82-816A-6C79B6A115B5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22:22.506" v="3600"/>
        <pc:sldMkLst>
          <pc:docMk/>
          <pc:sldMk cId="3007259248" sldId="550"/>
        </pc:sldMkLst>
        <pc:spChg chg="mod">
          <ac:chgData name="Christian Kümmel" userId="e97da293-37b5-4b33-a9de-e1f275b4838c" providerId="ADAL" clId="{DE97824F-9C53-4CFD-9BE0-A21964207E39}" dt="2021-04-27T10:22:22.506" v="3600"/>
          <ac:spMkLst>
            <pc:docMk/>
            <pc:sldMk cId="3007259248" sldId="550"/>
            <ac:spMk id="2" creationId="{C210B9C6-F1BF-4E61-B1AB-92CD985530B1}"/>
          </ac:spMkLst>
        </pc:spChg>
        <pc:spChg chg="del mod">
          <ac:chgData name="Christian Kümmel" userId="e97da293-37b5-4b33-a9de-e1f275b4838c" providerId="ADAL" clId="{DE97824F-9C53-4CFD-9BE0-A21964207E39}" dt="2021-04-27T09:28:48.026" v="3230" actId="478"/>
          <ac:spMkLst>
            <pc:docMk/>
            <pc:sldMk cId="3007259248" sldId="550"/>
            <ac:spMk id="3" creationId="{B1C5D37C-43A8-4039-A9A8-AB7A3A9F64D7}"/>
          </ac:spMkLst>
        </pc:spChg>
        <pc:spChg chg="add mod">
          <ac:chgData name="Christian Kümmel" userId="e97da293-37b5-4b33-a9de-e1f275b4838c" providerId="ADAL" clId="{DE97824F-9C53-4CFD-9BE0-A21964207E39}" dt="2021-04-27T09:28:32.777" v="3229" actId="20577"/>
          <ac:spMkLst>
            <pc:docMk/>
            <pc:sldMk cId="3007259248" sldId="550"/>
            <ac:spMk id="5" creationId="{FE153218-2A77-4937-909F-687A13281381}"/>
          </ac:spMkLst>
        </pc:spChg>
        <pc:spChg chg="add mod">
          <ac:chgData name="Christian Kümmel" userId="e97da293-37b5-4b33-a9de-e1f275b4838c" providerId="ADAL" clId="{DE97824F-9C53-4CFD-9BE0-A21964207E39}" dt="2021-04-27T09:33:26.754" v="3593" actId="20577"/>
          <ac:spMkLst>
            <pc:docMk/>
            <pc:sldMk cId="3007259248" sldId="550"/>
            <ac:spMk id="6" creationId="{500A5595-A895-46F6-9CC0-F9D8CD776DB1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48:05.339" v="4210" actId="1076"/>
        <pc:sldMkLst>
          <pc:docMk/>
          <pc:sldMk cId="85676906" sldId="551"/>
        </pc:sldMkLst>
        <pc:spChg chg="mod">
          <ac:chgData name="Christian Kümmel" userId="e97da293-37b5-4b33-a9de-e1f275b4838c" providerId="ADAL" clId="{DE97824F-9C53-4CFD-9BE0-A21964207E39}" dt="2021-04-27T10:23:06.618" v="3627" actId="20577"/>
          <ac:spMkLst>
            <pc:docMk/>
            <pc:sldMk cId="85676906" sldId="551"/>
            <ac:spMk id="2" creationId="{549BD070-B948-499A-8811-9D4E48FD67B4}"/>
          </ac:spMkLst>
        </pc:spChg>
        <pc:spChg chg="mod">
          <ac:chgData name="Christian Kümmel" userId="e97da293-37b5-4b33-a9de-e1f275b4838c" providerId="ADAL" clId="{DE97824F-9C53-4CFD-9BE0-A21964207E39}" dt="2021-04-27T10:41:37.588" v="3932" actId="27636"/>
          <ac:spMkLst>
            <pc:docMk/>
            <pc:sldMk cId="85676906" sldId="551"/>
            <ac:spMk id="3" creationId="{3E26A6A6-ECC3-4E95-BDBC-938FCB4F62EE}"/>
          </ac:spMkLst>
        </pc:spChg>
        <pc:spChg chg="add mod">
          <ac:chgData name="Christian Kümmel" userId="e97da293-37b5-4b33-a9de-e1f275b4838c" providerId="ADAL" clId="{DE97824F-9C53-4CFD-9BE0-A21964207E39}" dt="2021-04-27T10:48:05.339" v="4210" actId="1076"/>
          <ac:spMkLst>
            <pc:docMk/>
            <pc:sldMk cId="85676906" sldId="551"/>
            <ac:spMk id="5" creationId="{89697937-EB3E-41EB-B595-973A19DAC01C}"/>
          </ac:spMkLst>
        </pc:spChg>
        <pc:spChg chg="add del mod">
          <ac:chgData name="Christian Kümmel" userId="e97da293-37b5-4b33-a9de-e1f275b4838c" providerId="ADAL" clId="{DE97824F-9C53-4CFD-9BE0-A21964207E39}" dt="2021-04-27T10:40:40.407" v="3916" actId="478"/>
          <ac:spMkLst>
            <pc:docMk/>
            <pc:sldMk cId="85676906" sldId="551"/>
            <ac:spMk id="6" creationId="{AB964B88-D144-4A4C-950F-F910AFC27271}"/>
          </ac:spMkLst>
        </pc:spChg>
      </pc:sldChg>
      <pc:sldChg chg="addSp delSp modSp new mod">
        <pc:chgData name="Christian Kümmel" userId="e97da293-37b5-4b33-a9de-e1f275b4838c" providerId="ADAL" clId="{DE97824F-9C53-4CFD-9BE0-A21964207E39}" dt="2021-04-27T10:47:54.107" v="4209" actId="27636"/>
        <pc:sldMkLst>
          <pc:docMk/>
          <pc:sldMk cId="3547907903" sldId="552"/>
        </pc:sldMkLst>
        <pc:spChg chg="mod">
          <ac:chgData name="Christian Kümmel" userId="e97da293-37b5-4b33-a9de-e1f275b4838c" providerId="ADAL" clId="{DE97824F-9C53-4CFD-9BE0-A21964207E39}" dt="2021-04-27T10:41:05.963" v="3920"/>
          <ac:spMkLst>
            <pc:docMk/>
            <pc:sldMk cId="3547907903" sldId="552"/>
            <ac:spMk id="2" creationId="{667EA5C9-A226-447A-8766-51CD19E4BF47}"/>
          </ac:spMkLst>
        </pc:spChg>
        <pc:spChg chg="mod">
          <ac:chgData name="Christian Kümmel" userId="e97da293-37b5-4b33-a9de-e1f275b4838c" providerId="ADAL" clId="{DE97824F-9C53-4CFD-9BE0-A21964207E39}" dt="2021-04-27T10:47:54.107" v="4209" actId="27636"/>
          <ac:spMkLst>
            <pc:docMk/>
            <pc:sldMk cId="3547907903" sldId="552"/>
            <ac:spMk id="3" creationId="{8AD8C522-BB30-4FFC-9786-8C3450C763C3}"/>
          </ac:spMkLst>
        </pc:spChg>
        <pc:spChg chg="add del">
          <ac:chgData name="Christian Kümmel" userId="e97da293-37b5-4b33-a9de-e1f275b4838c" providerId="ADAL" clId="{DE97824F-9C53-4CFD-9BE0-A21964207E39}" dt="2021-04-27T10:43:24.243" v="3950"/>
          <ac:spMkLst>
            <pc:docMk/>
            <pc:sldMk cId="3547907903" sldId="552"/>
            <ac:spMk id="4" creationId="{B19A1BAB-3FD5-459E-ADCD-418473460636}"/>
          </ac:spMkLst>
        </pc:spChg>
        <pc:spChg chg="add del">
          <ac:chgData name="Christian Kümmel" userId="e97da293-37b5-4b33-a9de-e1f275b4838c" providerId="ADAL" clId="{DE97824F-9C53-4CFD-9BE0-A21964207E39}" dt="2021-04-27T10:43:27.232" v="3952"/>
          <ac:spMkLst>
            <pc:docMk/>
            <pc:sldMk cId="3547907903" sldId="552"/>
            <ac:spMk id="5" creationId="{2C788D3B-1A99-4882-B1D6-2D900DC41085}"/>
          </ac:spMkLst>
        </pc:spChg>
        <pc:spChg chg="add mod">
          <ac:chgData name="Christian Kümmel" userId="e97da293-37b5-4b33-a9de-e1f275b4838c" providerId="ADAL" clId="{DE97824F-9C53-4CFD-9BE0-A21964207E39}" dt="2021-04-27T10:47:51.119" v="4207" actId="1076"/>
          <ac:spMkLst>
            <pc:docMk/>
            <pc:sldMk cId="3547907903" sldId="552"/>
            <ac:spMk id="7" creationId="{6C4CD68A-4FC9-4A9D-A8FC-92F193E1F6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DB2B-103A-4485-9FD1-4088B3607351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B762-857D-49B9-A81D-5023F8EAC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5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6FF96-167C-4308-9D86-CA45B49AB880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3D15-67D9-4412-86D8-58F009332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575" y="1122363"/>
            <a:ext cx="113302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75" y="3602038"/>
            <a:ext cx="1133024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99C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027275-9D00-42C9-B691-AC3ECA426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42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00B0F0"/>
              </a:buClr>
              <a:defRPr sz="3200"/>
            </a:lvl1pPr>
            <a:lvl2pPr>
              <a:buClr>
                <a:srgbClr val="00B0F0"/>
              </a:buClr>
              <a:defRPr sz="2800"/>
            </a:lvl2pPr>
            <a:lvl3pPr>
              <a:buClr>
                <a:srgbClr val="00B0F0"/>
              </a:buClr>
              <a:defRPr sz="2400"/>
            </a:lvl3pPr>
            <a:lvl4pPr>
              <a:buClr>
                <a:srgbClr val="00B0F0"/>
              </a:buClr>
              <a:defRPr sz="2000"/>
            </a:lvl4pPr>
            <a:lvl5pPr>
              <a:buClr>
                <a:srgbClr val="00B0F0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05B7D3-0712-4B55-96E1-1EC409500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0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E0593-DB9A-42B3-BF6D-040F883F5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41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153890"/>
            <a:ext cx="10515600" cy="87716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64362"/>
            <a:ext cx="10515600" cy="48029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1850" y="544944"/>
            <a:ext cx="10515600" cy="4110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6BC76-9714-4293-B430-CDEF8E42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6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C20327-F91B-4F27-A898-5C8398E9C430}"/>
              </a:ext>
            </a:extLst>
          </p:cNvPr>
          <p:cNvSpPr/>
          <p:nvPr userDrawn="1"/>
        </p:nvSpPr>
        <p:spPr>
          <a:xfrm>
            <a:off x="0" y="1185170"/>
            <a:ext cx="12192000" cy="24813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5775" y="365125"/>
            <a:ext cx="11220450" cy="798657"/>
          </a:xfrm>
        </p:spPr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775" y="1320801"/>
            <a:ext cx="11220450" cy="4858734"/>
          </a:xfrm>
        </p:spPr>
        <p:txBody>
          <a:bodyPr/>
          <a:lstStyle>
            <a:lvl1pPr>
              <a:defRPr>
                <a:latin typeface="Humnst777 Lt BT" panose="020B0402030504020204" pitchFamily="34" charset="0"/>
              </a:defRPr>
            </a:lvl1pPr>
            <a:lvl2pPr>
              <a:defRPr>
                <a:latin typeface="Humnst777 Lt BT" panose="020B0402030504020204" pitchFamily="34" charset="0"/>
              </a:defRPr>
            </a:lvl2pPr>
            <a:lvl3pPr>
              <a:defRPr>
                <a:latin typeface="Humnst777 Lt BT" panose="020B0402030504020204" pitchFamily="34" charset="0"/>
              </a:defRPr>
            </a:lvl3pPr>
            <a:lvl4pPr>
              <a:defRPr>
                <a:latin typeface="Humnst777 Lt BT" panose="020B0402030504020204" pitchFamily="34" charset="0"/>
              </a:defRPr>
            </a:lvl4pPr>
            <a:lvl5pP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F46D4C-DA1D-4A42-85C3-B1AFCC0A8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29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800" cap="all" baseline="0">
                <a:solidFill>
                  <a:srgbClr val="0099C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9B4CB-4448-4982-AAD1-C606D93A7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15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AFC8A6-B1B7-404F-B7E1-EFC8740F89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395E63-7655-4F8C-9733-AEC7264F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99CC"/>
              </a:buClr>
              <a:defRPr/>
            </a:lvl1pPr>
            <a:lvl2pPr>
              <a:buClr>
                <a:srgbClr val="0099CC"/>
              </a:buClr>
              <a:defRPr/>
            </a:lvl2pPr>
            <a:lvl3pPr>
              <a:buClr>
                <a:srgbClr val="0099CC"/>
              </a:buClr>
              <a:defRPr/>
            </a:lvl3pPr>
            <a:lvl4pPr>
              <a:buClr>
                <a:srgbClr val="0099CC"/>
              </a:buClr>
              <a:defRPr/>
            </a:lvl4pPr>
            <a:lvl5pPr>
              <a:buClr>
                <a:srgbClr val="0099CC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667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Content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7196" y="1352549"/>
            <a:ext cx="11197608" cy="4772025"/>
          </a:xfrm>
        </p:spPr>
        <p:txBody>
          <a:bodyPr/>
          <a:lstStyle>
            <a:lvl1pPr marL="0" indent="0">
              <a:buNone/>
              <a:defRPr sz="2000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228600" indent="-228600">
              <a:buClr>
                <a:srgbClr val="00B0F0"/>
              </a:buClr>
              <a:defRPr sz="3200">
                <a:latin typeface="Humnst777 Lt BT" panose="020B0402030504020204" pitchFamily="34" charset="0"/>
              </a:defRPr>
            </a:lvl2pPr>
            <a:lvl3pPr marL="628650" indent="-228600">
              <a:buClr>
                <a:srgbClr val="00B0F0"/>
              </a:buClr>
              <a:defRPr sz="2800">
                <a:latin typeface="Humnst777 Lt BT" panose="020B0402030504020204" pitchFamily="34" charset="0"/>
              </a:defRPr>
            </a:lvl3pPr>
            <a:lvl4pPr marL="990600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4pPr>
            <a:lvl5pPr marL="1343025" indent="-228600">
              <a:buClr>
                <a:srgbClr val="00B0F0"/>
              </a:buClr>
              <a:defRPr sz="2400"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66E3E5-DEE5-4515-8558-01630AA4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91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195" y="1278424"/>
            <a:ext cx="5181600" cy="4667539"/>
          </a:xfrm>
        </p:spPr>
        <p:txBody>
          <a:bodyPr/>
          <a:lstStyle>
            <a:lvl1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1pPr>
            <a:lvl2pPr marL="9144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2pPr>
            <a:lvl3pPr marL="13716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3pPr>
            <a:lvl4pPr marL="18288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4pPr>
            <a:lvl5pPr marL="2286000" indent="-457200">
              <a:buClr>
                <a:srgbClr val="00B0F0"/>
              </a:buClr>
              <a:buFont typeface="Wingdings" panose="05000000000000000000" pitchFamily="2" charset="2"/>
              <a:buChar char="§"/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3205" y="1278423"/>
            <a:ext cx="5181600" cy="4667539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302BF-C667-45F2-A919-DB147328D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64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35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3348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57400"/>
            <a:ext cx="5157787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348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 cap="all" baseline="0">
                <a:solidFill>
                  <a:srgbClr val="150F42"/>
                </a:solidFill>
                <a:latin typeface="Humnst777 Lt BT" panose="020B0402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57400"/>
            <a:ext cx="5183188" cy="4015798"/>
          </a:xfrm>
        </p:spPr>
        <p:txBody>
          <a:bodyPr/>
          <a:lstStyle>
            <a:lvl1pPr>
              <a:buClr>
                <a:srgbClr val="00B0F0"/>
              </a:buClr>
              <a:defRPr>
                <a:latin typeface="Humnst777 Lt BT" panose="020B0402030504020204" pitchFamily="34" charset="0"/>
              </a:defRPr>
            </a:lvl1pPr>
            <a:lvl2pPr>
              <a:buClr>
                <a:srgbClr val="00B0F0"/>
              </a:buClr>
              <a:defRPr>
                <a:latin typeface="Humnst777 Lt BT" panose="020B0402030504020204" pitchFamily="34" charset="0"/>
              </a:defRPr>
            </a:lvl2pPr>
            <a:lvl3pPr>
              <a:buClr>
                <a:srgbClr val="00B0F0"/>
              </a:buClr>
              <a:defRPr>
                <a:latin typeface="Humnst777 Lt BT" panose="020B0402030504020204" pitchFamily="34" charset="0"/>
              </a:defRPr>
            </a:lvl3pPr>
            <a:lvl4pPr>
              <a:buClr>
                <a:srgbClr val="00B0F0"/>
              </a:buClr>
              <a:defRPr>
                <a:latin typeface="Humnst777 Lt BT" panose="020B0402030504020204" pitchFamily="34" charset="0"/>
              </a:defRPr>
            </a:lvl4pPr>
            <a:lvl5pPr>
              <a:buClr>
                <a:srgbClr val="00B0F0"/>
              </a:buClr>
              <a:defRPr>
                <a:latin typeface="Humnst777 Lt BT" panose="020B04020305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B078753-41AC-436A-AE34-5AAD57B67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5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AF4AE-E2F1-436C-A0E5-FA525AF80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E812257-555B-4DA7-8CEE-59A9AC7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48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1B1E322-89B1-4466-AB81-B0E06DCDF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sind die 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8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79B7357-4007-4911-8A7E-8D3BB2B3DEBA}"/>
              </a:ext>
            </a:extLst>
          </p:cNvPr>
          <p:cNvSpPr/>
          <p:nvPr userDrawn="1"/>
        </p:nvSpPr>
        <p:spPr>
          <a:xfrm>
            <a:off x="0" y="6308238"/>
            <a:ext cx="12192000" cy="549761"/>
          </a:xfrm>
          <a:prstGeom prst="rect">
            <a:avLst/>
          </a:prstGeom>
          <a:gradFill>
            <a:gsLst>
              <a:gs pos="0">
                <a:srgbClr val="0099CC"/>
              </a:gs>
              <a:gs pos="14000">
                <a:srgbClr val="F6F6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195" y="365126"/>
            <a:ext cx="11197610" cy="78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195" y="1311565"/>
            <a:ext cx="11197610" cy="486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Item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E0B61-4518-4C40-AB54-C88A3F79C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6960" y="6356350"/>
            <a:ext cx="8826908" cy="460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150F42"/>
                </a:solidFill>
              </a:defRPr>
            </a:lvl1pPr>
          </a:lstStyle>
          <a:p>
            <a:r>
              <a:rPr lang="de-DE"/>
              <a:t>Das sind die Quellen</a:t>
            </a:r>
            <a:endParaRPr lang="de-DE" dirty="0"/>
          </a:p>
        </p:txBody>
      </p:sp>
      <p:pic>
        <p:nvPicPr>
          <p:cNvPr id="16" name="Grafik 15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13FA2366-3F04-467A-9927-D2E37CAE529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7" y="6527599"/>
            <a:ext cx="1386421" cy="2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rgbClr val="150F42"/>
          </a:solidFill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pitchFamily="2" charset="2"/>
        <a:buChar char="§"/>
        <a:defRPr sz="2400" kern="1200" baseline="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200" kern="1200">
          <a:solidFill>
            <a:srgbClr val="150F42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docs.microstream.one/data-store/legacy-type-mapping#automatic-mapping" TargetMode="External"/><Relationship Id="rId2" Type="http://schemas.openxmlformats.org/officeDocument/2006/relationships/hyperlink" Target="https://manual.docs.microstream.one/data-store/legacy-type-mapp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docs.microstream.one/data-store/addendum/specialized-type-handlers" TargetMode="External"/><Relationship Id="rId2" Type="http://schemas.openxmlformats.org/officeDocument/2006/relationships/hyperlink" Target="https://manual.docs.microstream.one/data-store/addendum/supported-java-featu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6F7E921D-DCAE-4200-AEBB-E7C6B4FD13F3}"/>
              </a:ext>
            </a:extLst>
          </p:cNvPr>
          <p:cNvSpPr txBox="1"/>
          <p:nvPr/>
        </p:nvSpPr>
        <p:spPr>
          <a:xfrm>
            <a:off x="1632758" y="1303222"/>
            <a:ext cx="9197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latin typeface="Open Sans Extrabold"/>
              </a:rPr>
              <a:t>Legacy Type Mapping </a:t>
            </a:r>
            <a:r>
              <a:rPr lang="de-DE" sz="4000" b="1" dirty="0" err="1">
                <a:latin typeface="Open Sans Extrabold"/>
              </a:rPr>
              <a:t>with</a:t>
            </a:r>
            <a:r>
              <a:rPr lang="de-DE" sz="4000" b="1" dirty="0">
                <a:latin typeface="Open Sans Extrabold"/>
              </a:rPr>
              <a:t> MicroStream</a:t>
            </a:r>
          </a:p>
          <a:p>
            <a:pPr algn="ctr"/>
            <a:endParaRPr lang="de-DE" sz="4000" b="1" dirty="0">
              <a:latin typeface="Open Sans Extrabold"/>
            </a:endParaRPr>
          </a:p>
          <a:p>
            <a:pPr algn="ctr"/>
            <a:r>
              <a:rPr lang="de-DE" sz="4000" b="1" dirty="0" err="1">
                <a:latin typeface="Open Sans Extrabold"/>
              </a:rPr>
              <a:t>What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if</a:t>
            </a:r>
            <a:r>
              <a:rPr lang="de-DE" sz="4000" b="1" dirty="0">
                <a:latin typeface="Open Sans Extrabold"/>
              </a:rPr>
              <a:t> i </a:t>
            </a:r>
            <a:r>
              <a:rPr lang="de-DE" sz="4000" b="1" dirty="0" err="1">
                <a:latin typeface="Open Sans Extrabold"/>
              </a:rPr>
              <a:t>have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to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change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my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data</a:t>
            </a:r>
            <a:r>
              <a:rPr lang="de-DE" sz="4000" b="1" dirty="0">
                <a:latin typeface="Open Sans Extrabold"/>
              </a:rPr>
              <a:t> </a:t>
            </a:r>
            <a:r>
              <a:rPr lang="de-DE" sz="4000" b="1" dirty="0" err="1">
                <a:latin typeface="Open Sans Extrabold"/>
              </a:rPr>
              <a:t>definition</a:t>
            </a:r>
            <a:r>
              <a:rPr lang="de-DE" sz="4000" b="1" dirty="0">
                <a:latin typeface="Open Sans Extrabold"/>
              </a:rPr>
              <a:t> (Classes)?</a:t>
            </a:r>
          </a:p>
        </p:txBody>
      </p:sp>
    </p:spTree>
    <p:extLst>
      <p:ext uri="{BB962C8B-B14F-4D97-AF65-F5344CB8AC3E}">
        <p14:creationId xmlns:p14="http://schemas.microsoft.com/office/powerpoint/2010/main" val="1637313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C82977D5-ED84-4FE6-A6F2-76AA75B83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88" y="1524794"/>
            <a:ext cx="1539591" cy="19485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7E3C80F-EC4D-4864-BF46-55876858D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53" y="2179569"/>
            <a:ext cx="1630654" cy="49898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A7938632-B2AD-4E7B-84E7-6DE7258C69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07" y="3131578"/>
            <a:ext cx="1117364" cy="654775"/>
          </a:xfrm>
          <a:prstGeom prst="rect">
            <a:avLst/>
          </a:prstGeom>
        </p:spPr>
      </p:pic>
      <p:pic>
        <p:nvPicPr>
          <p:cNvPr id="13" name="Grafik 5">
            <a:extLst>
              <a:ext uri="{FF2B5EF4-FFF2-40B4-BE49-F238E27FC236}">
                <a16:creationId xmlns:a16="http://schemas.microsoft.com/office/drawing/2014/main" id="{26E8816F-57E5-45AE-AB34-E2CF024BC3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74" y="2046039"/>
            <a:ext cx="3075238" cy="1900276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46CDBA7-2409-41DF-9922-417BF10E9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1285" y="2236103"/>
            <a:ext cx="2724449" cy="160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C8AA7-BE15-484F-A890-857EE579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8E714-A41D-4FE4-903F-B24CEF67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41" y="1629928"/>
            <a:ext cx="10488655" cy="3773720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err="1">
                <a:latin typeface="Humnst777 LtCn BT" panose="020B0406030504020204" pitchFamily="34" charset="0"/>
              </a:rPr>
              <a:t>How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does</a:t>
            </a:r>
            <a:r>
              <a:rPr lang="de-DE" sz="2800" dirty="0">
                <a:latin typeface="Humnst777 LtCn BT" panose="020B0406030504020204" pitchFamily="34" charset="0"/>
              </a:rPr>
              <a:t> MicroStream handle </a:t>
            </a:r>
            <a:r>
              <a:rPr lang="de-DE" sz="2800" dirty="0" err="1">
                <a:latin typeface="Humnst777 LtCn BT" panose="020B0406030504020204" pitchFamily="34" charset="0"/>
              </a:rPr>
              <a:t>datatypes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r>
              <a:rPr lang="de-DE" sz="2800" dirty="0" err="1">
                <a:latin typeface="Humnst777 LtCn BT" panose="020B0406030504020204" pitchFamily="34" charset="0"/>
              </a:rPr>
              <a:t>What</a:t>
            </a:r>
            <a:r>
              <a:rPr lang="de-DE" sz="2800" dirty="0">
                <a:latin typeface="Humnst777 LtCn BT" panose="020B0406030504020204" pitchFamily="34" charset="0"/>
              </a:rPr>
              <a:t> happend </a:t>
            </a:r>
            <a:r>
              <a:rPr lang="de-DE" sz="2800" dirty="0" err="1">
                <a:latin typeface="Humnst777 LtCn BT" panose="020B0406030504020204" pitchFamily="34" charset="0"/>
              </a:rPr>
              <a:t>if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we</a:t>
            </a:r>
            <a:r>
              <a:rPr lang="de-DE" sz="2800" dirty="0">
                <a:latin typeface="Humnst777 LtCn BT" panose="020B0406030504020204" pitchFamily="34" charset="0"/>
              </a:rPr>
              <a:t> do </a:t>
            </a:r>
            <a:r>
              <a:rPr lang="de-DE" sz="2800" dirty="0" err="1">
                <a:latin typeface="Humnst777 LtCn BT" panose="020B0406030504020204" pitchFamily="34" charset="0"/>
              </a:rPr>
              <a:t>some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changes</a:t>
            </a:r>
            <a:r>
              <a:rPr lang="de-DE" sz="2800" dirty="0">
                <a:latin typeface="Humnst777 LtCn BT" panose="020B0406030504020204" pitchFamily="34" charset="0"/>
              </a:rPr>
              <a:t> in </a:t>
            </a:r>
            <a:r>
              <a:rPr lang="de-DE" sz="2800" dirty="0" err="1">
                <a:latin typeface="Humnst777 LtCn BT" panose="020B0406030504020204" pitchFamily="34" charset="0"/>
              </a:rPr>
              <a:t>the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entity</a:t>
            </a:r>
            <a:r>
              <a:rPr lang="de-DE" sz="2800" dirty="0">
                <a:latin typeface="Humnst777 LtCn BT" panose="020B0406030504020204" pitchFamily="34" charset="0"/>
              </a:rPr>
              <a:t>?</a:t>
            </a:r>
          </a:p>
          <a:p>
            <a:r>
              <a:rPr lang="de-DE" sz="2800" dirty="0" err="1">
                <a:latin typeface="Humnst777 LtCn BT" panose="020B0406030504020204" pitchFamily="34" charset="0"/>
              </a:rPr>
              <a:t>What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changes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can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be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handled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automatically</a:t>
            </a:r>
            <a:r>
              <a:rPr lang="de-DE" sz="2800" dirty="0">
                <a:latin typeface="Humnst777 LtCn BT" panose="020B0406030504020204" pitchFamily="34" charset="0"/>
              </a:rPr>
              <a:t> </a:t>
            </a:r>
            <a:r>
              <a:rPr lang="de-DE" sz="2800" dirty="0" err="1">
                <a:latin typeface="Humnst777 LtCn BT" panose="020B0406030504020204" pitchFamily="34" charset="0"/>
              </a:rPr>
              <a:t>by</a:t>
            </a:r>
            <a:r>
              <a:rPr lang="de-DE" sz="2800" dirty="0">
                <a:latin typeface="Humnst777 LtCn BT" panose="020B0406030504020204" pitchFamily="34" charset="0"/>
              </a:rPr>
              <a:t> MicroStream?</a:t>
            </a:r>
          </a:p>
          <a:p>
            <a:endParaRPr lang="de-DE" sz="2800" dirty="0">
              <a:latin typeface="Humnst777 LtCn BT" panose="020B0406030504020204" pitchFamily="34" charset="0"/>
            </a:endParaRPr>
          </a:p>
          <a:p>
            <a:endParaRPr lang="de-DE" sz="2800" dirty="0">
              <a:latin typeface="Humnst777 LtCn BT" panose="020B0406030504020204" pitchFamily="34" charset="0"/>
            </a:endParaRPr>
          </a:p>
          <a:p>
            <a:r>
              <a:rPr lang="de-DE" sz="2800" dirty="0">
                <a:latin typeface="Humnst777 LtCn BT" panose="020B0406030504020204" pitchFamily="34" charset="0"/>
              </a:rPr>
              <a:t>Sources</a:t>
            </a:r>
          </a:p>
          <a:p>
            <a:pPr lvl="1"/>
            <a:r>
              <a:rPr lang="de-DE" sz="2600" dirty="0">
                <a:latin typeface="Humnst777 LtCn BT" panose="020B0406030504020204" pitchFamily="34" charset="0"/>
                <a:hlinkClick r:id="rId2"/>
              </a:rPr>
              <a:t>https://manual.docs.microstream.one/data-store/legacy-type-mapping</a:t>
            </a:r>
            <a:endParaRPr lang="de-DE" sz="2600" dirty="0">
              <a:latin typeface="Humnst777 LtCn BT" panose="020B0406030504020204" pitchFamily="34" charset="0"/>
            </a:endParaRPr>
          </a:p>
          <a:p>
            <a:pPr lvl="1"/>
            <a:r>
              <a:rPr lang="de-DE" sz="2600" dirty="0">
                <a:latin typeface="Humnst777 LtCn BT" panose="020B0406030504020204" pitchFamily="34" charset="0"/>
                <a:hlinkClick r:id="rId3"/>
              </a:rPr>
              <a:t>https://manual.docs.microstream.one/data-store/legacy-type-mapping#automatic-mapping</a:t>
            </a:r>
            <a:endParaRPr lang="de-DE" sz="2600" dirty="0">
              <a:latin typeface="Humnst777 LtCn BT" panose="020B0406030504020204" pitchFamily="34" charset="0"/>
            </a:endParaRPr>
          </a:p>
          <a:p>
            <a:pPr lvl="1"/>
            <a:endParaRPr lang="de-DE" sz="2600" dirty="0">
              <a:latin typeface="Humnst777 LtCn BT" panose="020B04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B7A0-D854-4EC8-84EB-D1E303C0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MicroStream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Datatypes</a:t>
            </a:r>
            <a:r>
              <a:rPr lang="de-DE"/>
              <a:t>?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F5F79C-1CB5-4289-BEE9-7D43367819DC}"/>
              </a:ext>
            </a:extLst>
          </p:cNvPr>
          <p:cNvSpPr txBox="1"/>
          <p:nvPr/>
        </p:nvSpPr>
        <p:spPr>
          <a:xfrm>
            <a:off x="1706187" y="1551402"/>
            <a:ext cx="26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PersistenceTypeDictionary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6FA52B-58F8-4A75-B49D-F4471E18A424}"/>
              </a:ext>
            </a:extLst>
          </p:cNvPr>
          <p:cNvSpPr txBox="1"/>
          <p:nvPr/>
        </p:nvSpPr>
        <p:spPr>
          <a:xfrm>
            <a:off x="485775" y="2059491"/>
            <a:ext cx="5562628" cy="2400657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0000000000000000005 int</a:t>
            </a:r>
          </a:p>
          <a:p>
            <a:r>
              <a:rPr lang="en-US" sz="1000" dirty="0"/>
              <a:t>{	</a:t>
            </a:r>
          </a:p>
          <a:p>
            <a:r>
              <a:rPr lang="en-US" sz="1000" dirty="0"/>
              <a:t>      primitive 32 bit integer signed,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…</a:t>
            </a:r>
          </a:p>
          <a:p>
            <a:r>
              <a:rPr lang="en-US" sz="1000" dirty="0"/>
              <a:t>…</a:t>
            </a:r>
          </a:p>
          <a:p>
            <a:r>
              <a:rPr lang="en-US" sz="1000" dirty="0"/>
              <a:t>…</a:t>
            </a:r>
          </a:p>
          <a:p>
            <a:r>
              <a:rPr lang="en-US" sz="1000" dirty="0"/>
              <a:t>0000000000001000066 </a:t>
            </a:r>
            <a:r>
              <a:rPr lang="en-US" sz="1000" dirty="0" err="1"/>
              <a:t>one.microstream.hackathonuidemo.microstream.domain.Customer</a:t>
            </a:r>
            <a:endParaRPr lang="en-US" sz="1000" dirty="0"/>
          </a:p>
          <a:p>
            <a:r>
              <a:rPr lang="en-US" sz="1000" dirty="0"/>
              <a:t>{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one.microstream.lazydemo.domain.Customer#id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one.microstream.lazydemo.domain.Customer#lastname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one.microstream.lazydemo.domain.Customer#firstname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one.microstream.lazydemo.domain.Customer#mail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one.microstream.lazydemo.domain.Customer#gender</a:t>
            </a:r>
            <a:r>
              <a:rPr lang="en-US" sz="1000" dirty="0"/>
              <a:t>,	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7E7345-3627-4F48-B184-A67DC8AE895D}"/>
              </a:ext>
            </a:extLst>
          </p:cNvPr>
          <p:cNvSpPr txBox="1"/>
          <p:nvPr/>
        </p:nvSpPr>
        <p:spPr>
          <a:xfrm>
            <a:off x="380655" y="4849216"/>
            <a:ext cx="11398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b="1" dirty="0" err="1"/>
              <a:t>TypeID</a:t>
            </a:r>
            <a:r>
              <a:rPr lang="de-DE" b="1" dirty="0"/>
              <a:t> (WHAT)</a:t>
            </a:r>
            <a:r>
              <a:rPr lang="de-DE" dirty="0"/>
              <a:t> and a </a:t>
            </a:r>
            <a:r>
              <a:rPr lang="de-DE" b="1" dirty="0" err="1"/>
              <a:t>ObjectID</a:t>
            </a:r>
            <a:r>
              <a:rPr lang="de-DE" b="1" dirty="0"/>
              <a:t> (WHICH)</a:t>
            </a:r>
          </a:p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Each</a:t>
            </a:r>
            <a:r>
              <a:rPr lang="de-DE" dirty="0"/>
              <a:t> type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ist own type </a:t>
            </a:r>
            <a:r>
              <a:rPr lang="de-DE" dirty="0" err="1"/>
              <a:t>entry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dictionary</a:t>
            </a:r>
            <a:endParaRPr lang="de-DE" dirty="0"/>
          </a:p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e.g. </a:t>
            </a:r>
            <a:r>
              <a:rPr lang="de-DE" dirty="0" err="1"/>
              <a:t>TypeID</a:t>
            </a:r>
            <a:r>
              <a:rPr lang="de-DE" dirty="0"/>
              <a:t> 1000066 but </a:t>
            </a:r>
            <a:r>
              <a:rPr lang="de-DE" dirty="0" err="1"/>
              <a:t>this</a:t>
            </a:r>
            <a:r>
              <a:rPr lang="de-DE" dirty="0"/>
              <a:t> type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dictionary</a:t>
            </a:r>
            <a:br>
              <a:rPr lang="en-US" dirty="0"/>
            </a:br>
            <a:r>
              <a:rPr lang="en-US" dirty="0"/>
              <a:t>the storage will not start. </a:t>
            </a:r>
            <a:r>
              <a:rPr lang="en-US" b="1" dirty="0"/>
              <a:t>Take care about your “</a:t>
            </a:r>
            <a:r>
              <a:rPr lang="de-DE" b="1" dirty="0" err="1"/>
              <a:t>PersistenceTypeDictionary</a:t>
            </a:r>
            <a:r>
              <a:rPr lang="en-US" b="1" dirty="0"/>
              <a:t>” it has to be in sync.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B12343-1C1E-465E-A1CB-ED21A5F83130}"/>
              </a:ext>
            </a:extLst>
          </p:cNvPr>
          <p:cNvSpPr txBox="1"/>
          <p:nvPr/>
        </p:nvSpPr>
        <p:spPr>
          <a:xfrm>
            <a:off x="9208616" y="155140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Storage</a:t>
            </a:r>
            <a:endParaRPr lang="en-US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B009EF3-158F-46D4-9448-1B9A677E6D82}"/>
              </a:ext>
            </a:extLst>
          </p:cNvPr>
          <p:cNvSpPr/>
          <p:nvPr/>
        </p:nvSpPr>
        <p:spPr>
          <a:xfrm>
            <a:off x="6096000" y="2100374"/>
            <a:ext cx="239979" cy="604083"/>
          </a:xfrm>
          <a:prstGeom prst="rightBrace">
            <a:avLst>
              <a:gd name="adj1" fmla="val 5143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chweifte Klammer rechts 12">
            <a:extLst>
              <a:ext uri="{FF2B5EF4-FFF2-40B4-BE49-F238E27FC236}">
                <a16:creationId xmlns:a16="http://schemas.microsoft.com/office/drawing/2014/main" id="{32F23514-5042-407F-B21A-D77F38CBA638}"/>
              </a:ext>
            </a:extLst>
          </p:cNvPr>
          <p:cNvSpPr/>
          <p:nvPr/>
        </p:nvSpPr>
        <p:spPr>
          <a:xfrm>
            <a:off x="6096001" y="3172753"/>
            <a:ext cx="209636" cy="1262708"/>
          </a:xfrm>
          <a:prstGeom prst="rightBrace">
            <a:avLst>
              <a:gd name="adj1" fmla="val 56608"/>
              <a:gd name="adj2" fmla="val 5098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alileo Computing :: IT-Handbuch für Fachinformatiker - 16 Weitere Datei-  und Datenformate">
            <a:extLst>
              <a:ext uri="{FF2B5EF4-FFF2-40B4-BE49-F238E27FC236}">
                <a16:creationId xmlns:a16="http://schemas.microsoft.com/office/drawing/2014/main" id="{DF08E5AC-4E0D-4C52-9A38-E52085AC6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22988" r="17569" b="10696"/>
          <a:stretch/>
        </p:blipFill>
        <p:spPr bwMode="auto">
          <a:xfrm>
            <a:off x="7507206" y="1990488"/>
            <a:ext cx="4450332" cy="26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AF8CCCD-1A5F-4142-B960-C6DA47B4ECFB}"/>
              </a:ext>
            </a:extLst>
          </p:cNvPr>
          <p:cNvSpPr/>
          <p:nvPr/>
        </p:nvSpPr>
        <p:spPr>
          <a:xfrm>
            <a:off x="7861853" y="1989163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32BAFB6-BCD2-4147-96C8-FCB6A790D3F4}"/>
              </a:ext>
            </a:extLst>
          </p:cNvPr>
          <p:cNvSpPr/>
          <p:nvPr/>
        </p:nvSpPr>
        <p:spPr>
          <a:xfrm>
            <a:off x="9296458" y="2332828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342A85-0FF5-43CF-B20B-B0CEA9F8FE18}"/>
              </a:ext>
            </a:extLst>
          </p:cNvPr>
          <p:cNvSpPr/>
          <p:nvPr/>
        </p:nvSpPr>
        <p:spPr>
          <a:xfrm>
            <a:off x="7861853" y="2797184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0E69071-ABC4-4DE4-AFE0-010CE56321A7}"/>
              </a:ext>
            </a:extLst>
          </p:cNvPr>
          <p:cNvSpPr/>
          <p:nvPr/>
        </p:nvSpPr>
        <p:spPr>
          <a:xfrm>
            <a:off x="9296458" y="2566881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D62EA53-9B42-4507-89A3-CD5BC9E3DAB4}"/>
              </a:ext>
            </a:extLst>
          </p:cNvPr>
          <p:cNvSpPr/>
          <p:nvPr/>
        </p:nvSpPr>
        <p:spPr>
          <a:xfrm>
            <a:off x="9296458" y="3597400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2BBE758-16ED-4708-912E-99882ACC479E}"/>
              </a:ext>
            </a:extLst>
          </p:cNvPr>
          <p:cNvSpPr/>
          <p:nvPr/>
        </p:nvSpPr>
        <p:spPr>
          <a:xfrm>
            <a:off x="7879492" y="3831676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2148C7-06AE-4701-B707-E13F8644A14D}"/>
              </a:ext>
            </a:extLst>
          </p:cNvPr>
          <p:cNvSpPr/>
          <p:nvPr/>
        </p:nvSpPr>
        <p:spPr>
          <a:xfrm>
            <a:off x="9296458" y="4405966"/>
            <a:ext cx="1365865" cy="1148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13DE50-318E-4928-BCB0-21EDE4FE6074}"/>
              </a:ext>
            </a:extLst>
          </p:cNvPr>
          <p:cNvSpPr/>
          <p:nvPr/>
        </p:nvSpPr>
        <p:spPr>
          <a:xfrm>
            <a:off x="7861853" y="2116631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0C4F80C-58D7-4029-8112-218FA53AC483}"/>
              </a:ext>
            </a:extLst>
          </p:cNvPr>
          <p:cNvSpPr/>
          <p:nvPr/>
        </p:nvSpPr>
        <p:spPr>
          <a:xfrm>
            <a:off x="7860950" y="2455268"/>
            <a:ext cx="2800470" cy="103653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FCEED05-AC4D-42EA-A7E3-B152CD934152}"/>
              </a:ext>
            </a:extLst>
          </p:cNvPr>
          <p:cNvSpPr/>
          <p:nvPr/>
        </p:nvSpPr>
        <p:spPr>
          <a:xfrm>
            <a:off x="7860948" y="2683993"/>
            <a:ext cx="2800470" cy="100248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3B07BDF-EEC3-4535-A66B-933DF32AA287}"/>
              </a:ext>
            </a:extLst>
          </p:cNvPr>
          <p:cNvSpPr/>
          <p:nvPr/>
        </p:nvSpPr>
        <p:spPr>
          <a:xfrm>
            <a:off x="7860948" y="3020598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65C0C2-3F41-4859-AE20-1888A2F6B0ED}"/>
              </a:ext>
            </a:extLst>
          </p:cNvPr>
          <p:cNvSpPr/>
          <p:nvPr/>
        </p:nvSpPr>
        <p:spPr>
          <a:xfrm>
            <a:off x="7860947" y="3375901"/>
            <a:ext cx="2800470" cy="98625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22022E1-4ADD-4C37-ADA7-131ABCD027BA}"/>
              </a:ext>
            </a:extLst>
          </p:cNvPr>
          <p:cNvSpPr/>
          <p:nvPr/>
        </p:nvSpPr>
        <p:spPr>
          <a:xfrm>
            <a:off x="7860946" y="4053691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E32D8E3-911D-46AB-95FE-6C33B6BA9D67}"/>
              </a:ext>
            </a:extLst>
          </p:cNvPr>
          <p:cNvSpPr/>
          <p:nvPr/>
        </p:nvSpPr>
        <p:spPr>
          <a:xfrm>
            <a:off x="7860944" y="4168232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B4FF6-0808-4388-B385-6779134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datatypes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supported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1C2DF-E7B0-4C48-A4AF-91D72C42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086617"/>
            <a:ext cx="11220450" cy="309291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https://manual.docs.microstream.one/data-store/addendum/supported-java-features</a:t>
            </a:r>
            <a:endParaRPr lang="en-US" dirty="0"/>
          </a:p>
          <a:p>
            <a:r>
              <a:rPr lang="en-US" dirty="0">
                <a:hlinkClick r:id="rId3"/>
              </a:rPr>
              <a:t>https://manual.docs.microstream.one/data-store/addendum/specialized-type-handlers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FF4F5-4D3E-4171-9970-10E18D37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 </a:t>
            </a:r>
            <a:r>
              <a:rPr lang="de-DE" dirty="0" err="1"/>
              <a:t>attribut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„Customer“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3351B2-63B1-4B31-BC88-FD2501A36B99}"/>
              </a:ext>
            </a:extLst>
          </p:cNvPr>
          <p:cNvSpPr txBox="1"/>
          <p:nvPr/>
        </p:nvSpPr>
        <p:spPr>
          <a:xfrm>
            <a:off x="1706187" y="1551402"/>
            <a:ext cx="26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PersistenceTypeDictionary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902F0A-811C-4389-B717-EB6A1CDDD852}"/>
              </a:ext>
            </a:extLst>
          </p:cNvPr>
          <p:cNvSpPr txBox="1"/>
          <p:nvPr/>
        </p:nvSpPr>
        <p:spPr>
          <a:xfrm>
            <a:off x="485775" y="2059491"/>
            <a:ext cx="5562628" cy="2708434"/>
          </a:xfrm>
          <a:prstGeom prst="rect">
            <a:avLst/>
          </a:prstGeom>
          <a:noFill/>
          <a:ln w="19050">
            <a:solidFill>
              <a:srgbClr val="0099CC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0000000000001000066 </a:t>
            </a:r>
            <a:r>
              <a:rPr lang="en-US" sz="1000" dirty="0" err="1"/>
              <a:t>one.microstream.hackathonuidemo.microstream.domain.Customer</a:t>
            </a:r>
            <a:endParaRPr lang="en-US" sz="1000" dirty="0"/>
          </a:p>
          <a:p>
            <a:r>
              <a:rPr lang="en-US" sz="1000" dirty="0"/>
              <a:t>{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one.microstream.lazydemo.domain.Customer#id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one.microstream.lazydemo.domain.Customer#lastname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one.microstream.lazydemo.domain.Customer#firstname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one.microstream.lazydemo.domain.Customer#mail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one.microstream.lazydemo.domain.Customer#gender</a:t>
            </a:r>
            <a:r>
              <a:rPr lang="en-US" sz="1000" dirty="0"/>
              <a:t>,	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0000000000001000067 </a:t>
            </a:r>
            <a:r>
              <a:rPr lang="en-US" sz="1000" dirty="0" err="1"/>
              <a:t>one.microstream.hackathonuidemo.microstream.domain.Customer</a:t>
            </a:r>
            <a:endParaRPr lang="en-US" sz="1000" dirty="0"/>
          </a:p>
          <a:p>
            <a:r>
              <a:rPr lang="en-US" sz="1000" dirty="0"/>
              <a:t>{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one.microstream.lazydemo.domain.Customer#id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one.microstream.lazydemo.domain.Customer#lastname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one.microstream.lazydemo.domain.Customer#firstname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one.microstream.lazydemo.domain.Customer#mail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one.microstream.lazydemo.domain.Customer#gender</a:t>
            </a:r>
            <a:r>
              <a:rPr lang="en-US" sz="1000" dirty="0"/>
              <a:t>,	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java.lang.String</a:t>
            </a:r>
            <a:r>
              <a:rPr lang="en-US" sz="1000" dirty="0"/>
              <a:t> </a:t>
            </a:r>
            <a:r>
              <a:rPr lang="en-US" sz="1000" dirty="0" err="1"/>
              <a:t>one.microstream.lazydemo.domain.Customer#ipAddress</a:t>
            </a:r>
            <a:r>
              <a:rPr lang="en-US" sz="1000" dirty="0"/>
              <a:t>,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A9BBB6-E0E5-4559-AEAB-1B9B0CDC892C}"/>
              </a:ext>
            </a:extLst>
          </p:cNvPr>
          <p:cNvSpPr txBox="1"/>
          <p:nvPr/>
        </p:nvSpPr>
        <p:spPr>
          <a:xfrm>
            <a:off x="380655" y="4849216"/>
            <a:ext cx="10377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dirty="0"/>
              <a:t>After </a:t>
            </a:r>
            <a:r>
              <a:rPr lang="de-DE" dirty="0" err="1"/>
              <a:t>adding</a:t>
            </a:r>
            <a:r>
              <a:rPr lang="de-DE" dirty="0"/>
              <a:t>, </a:t>
            </a:r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Type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TypeID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dictionary</a:t>
            </a:r>
            <a:endParaRPr lang="de-DE" dirty="0"/>
          </a:p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Everytime</a:t>
            </a:r>
            <a:r>
              <a:rPr lang="de-DE" dirty="0"/>
              <a:t> an „OLD“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„NEW“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rgbClr val="0099CC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Keep in </a:t>
            </a:r>
            <a:r>
              <a:rPr lang="de-DE" b="1" dirty="0" err="1"/>
              <a:t>mind</a:t>
            </a:r>
            <a:r>
              <a:rPr lang="de-DE" b="1" dirty="0"/>
              <a:t>, after </a:t>
            </a:r>
            <a:r>
              <a:rPr lang="de-DE" b="1" dirty="0" err="1"/>
              <a:t>removing</a:t>
            </a:r>
            <a:r>
              <a:rPr lang="de-DE" b="1" dirty="0"/>
              <a:t> an </a:t>
            </a:r>
            <a:r>
              <a:rPr lang="de-DE" b="1" dirty="0" err="1"/>
              <a:t>attribut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also </a:t>
            </a:r>
            <a:r>
              <a:rPr lang="de-DE" b="1" dirty="0" err="1"/>
              <a:t>gone</a:t>
            </a:r>
            <a:r>
              <a:rPr lang="de-DE" b="1" dirty="0"/>
              <a:t>!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5F97ADCE-04E0-4E36-8317-402D5DD7CD08}"/>
              </a:ext>
            </a:extLst>
          </p:cNvPr>
          <p:cNvSpPr/>
          <p:nvPr/>
        </p:nvSpPr>
        <p:spPr>
          <a:xfrm>
            <a:off x="6096001" y="3359696"/>
            <a:ext cx="209636" cy="1324026"/>
          </a:xfrm>
          <a:prstGeom prst="rightBrace">
            <a:avLst>
              <a:gd name="adj1" fmla="val 56608"/>
              <a:gd name="adj2" fmla="val 50983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82C3A9FD-982D-404F-9EEC-B2E8666A9989}"/>
              </a:ext>
            </a:extLst>
          </p:cNvPr>
          <p:cNvSpPr/>
          <p:nvPr/>
        </p:nvSpPr>
        <p:spPr>
          <a:xfrm>
            <a:off x="6096000" y="2117661"/>
            <a:ext cx="209636" cy="1200329"/>
          </a:xfrm>
          <a:prstGeom prst="rightBrace">
            <a:avLst>
              <a:gd name="adj1" fmla="val 56608"/>
              <a:gd name="adj2" fmla="val 50983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10FF3F-AD2E-4F0B-98A5-817FDC3159D3}"/>
              </a:ext>
            </a:extLst>
          </p:cNvPr>
          <p:cNvSpPr txBox="1"/>
          <p:nvPr/>
        </p:nvSpPr>
        <p:spPr>
          <a:xfrm>
            <a:off x="4973343" y="2609910"/>
            <a:ext cx="8402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„OLD“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9F416A-DE76-4042-BE80-88AC9ADB88D2}"/>
              </a:ext>
            </a:extLst>
          </p:cNvPr>
          <p:cNvSpPr txBox="1"/>
          <p:nvPr/>
        </p:nvSpPr>
        <p:spPr>
          <a:xfrm>
            <a:off x="4973343" y="3898937"/>
            <a:ext cx="84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/>
              <a:t>„NEW“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D6DBA41-EF3F-42B6-B444-67C336A0D9BF}"/>
              </a:ext>
            </a:extLst>
          </p:cNvPr>
          <p:cNvSpPr txBox="1"/>
          <p:nvPr/>
        </p:nvSpPr>
        <p:spPr>
          <a:xfrm>
            <a:off x="9208616" y="155140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Storage</a:t>
            </a:r>
            <a:endParaRPr lang="en-US" dirty="0"/>
          </a:p>
        </p:txBody>
      </p:sp>
      <p:pic>
        <p:nvPicPr>
          <p:cNvPr id="15" name="Picture 2" descr="Galileo Computing :: IT-Handbuch für Fachinformatiker - 16 Weitere Datei-  und Datenformate">
            <a:extLst>
              <a:ext uri="{FF2B5EF4-FFF2-40B4-BE49-F238E27FC236}">
                <a16:creationId xmlns:a16="http://schemas.microsoft.com/office/drawing/2014/main" id="{AE1D6EEB-53BD-4121-BF34-84CE4AFE1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22988" r="17569" b="10696"/>
          <a:stretch/>
        </p:blipFill>
        <p:spPr bwMode="auto">
          <a:xfrm>
            <a:off x="7507206" y="1990488"/>
            <a:ext cx="4450332" cy="26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C44AC553-805F-4BDE-9165-17C435463178}"/>
              </a:ext>
            </a:extLst>
          </p:cNvPr>
          <p:cNvSpPr/>
          <p:nvPr/>
        </p:nvSpPr>
        <p:spPr>
          <a:xfrm>
            <a:off x="7861853" y="2095941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C641D6F-4703-453F-A5BA-A2AA05E836E5}"/>
              </a:ext>
            </a:extLst>
          </p:cNvPr>
          <p:cNvSpPr/>
          <p:nvPr/>
        </p:nvSpPr>
        <p:spPr>
          <a:xfrm>
            <a:off x="7860950" y="2455268"/>
            <a:ext cx="2800470" cy="103653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DB9432-488D-45E3-95BD-9EA9665FA165}"/>
              </a:ext>
            </a:extLst>
          </p:cNvPr>
          <p:cNvSpPr/>
          <p:nvPr/>
        </p:nvSpPr>
        <p:spPr>
          <a:xfrm>
            <a:off x="7860948" y="2683993"/>
            <a:ext cx="2800470" cy="100248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F9473A7-E402-4B27-AD25-D294BFCB7DA5}"/>
              </a:ext>
            </a:extLst>
          </p:cNvPr>
          <p:cNvSpPr/>
          <p:nvPr/>
        </p:nvSpPr>
        <p:spPr>
          <a:xfrm>
            <a:off x="7860948" y="3020598"/>
            <a:ext cx="2800470" cy="11486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0C8D3EA-611E-491F-97AB-881A331D79D9}"/>
              </a:ext>
            </a:extLst>
          </p:cNvPr>
          <p:cNvSpPr/>
          <p:nvPr/>
        </p:nvSpPr>
        <p:spPr>
          <a:xfrm>
            <a:off x="7860947" y="3375901"/>
            <a:ext cx="2800470" cy="98625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D2FEA26-1AC2-4098-A858-1ABFCAAF2494}"/>
              </a:ext>
            </a:extLst>
          </p:cNvPr>
          <p:cNvSpPr/>
          <p:nvPr/>
        </p:nvSpPr>
        <p:spPr>
          <a:xfrm>
            <a:off x="7860946" y="4053691"/>
            <a:ext cx="2800470" cy="114860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DF51BC3-A791-493F-8B6F-45C473013157}"/>
              </a:ext>
            </a:extLst>
          </p:cNvPr>
          <p:cNvSpPr/>
          <p:nvPr/>
        </p:nvSpPr>
        <p:spPr>
          <a:xfrm>
            <a:off x="7860944" y="4180646"/>
            <a:ext cx="2800470" cy="114860"/>
          </a:xfrm>
          <a:prstGeom prst="rect">
            <a:avLst/>
          </a:prstGeom>
          <a:noFill/>
          <a:ln w="12700" cap="flat" cmpd="sng" algn="ctr">
            <a:solidFill>
              <a:srgbClr val="0099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5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75E3-E63A-4CB4-A1FC-A431B552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755C1-BC83-43F6-997A-D65B9F6E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Basicaly</a:t>
            </a:r>
            <a:r>
              <a:rPr lang="de-DE" dirty="0"/>
              <a:t> </a:t>
            </a:r>
            <a:r>
              <a:rPr lang="en-US" dirty="0">
                <a:effectLst/>
              </a:rPr>
              <a:t>the heuristic attempts to automatically detect which fields are new, have been removed, reordered or altered. 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4F7329-C3C1-4CFE-9BFD-042D35D1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89" y="2484443"/>
            <a:ext cx="2467319" cy="22863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C2FBB60-ACFC-4391-BD97-60C9CD0D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3022"/>
            <a:ext cx="415348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5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08071-7AA1-42E0-AB21-A5343DF5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BF3E2-7655-41BC-BAC8-5E66390C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5606833"/>
            <a:ext cx="11220450" cy="57270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4F67A-5FB0-40EB-9993-13DE0C43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661866"/>
            <a:ext cx="7192379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3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D3930-4B07-4FBC-81CA-002BE68E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A94900-0B44-48ED-A668-5CE791231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275" y="1413394"/>
            <a:ext cx="1115395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What the heuristic is doing now is something like this: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Humnst777 Lt BT" panose="020B0402030504020204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String “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firstname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 is equal in both classes, so it has to be the same, pretty much as int age.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“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” and “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” is pretty similar, type is the same too. If there is nothing better for the two, they probably belong together. Same with the other two fields.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In the end,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ominous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 “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link”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 and “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postalAddress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 remain. The heuristic can not make sense of that, so it assumes that one thing falls away and the other one is added.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</a:pPr>
            <a:endParaRPr lang="en-US" altLang="en-US" sz="2000" dirty="0">
              <a:solidFill>
                <a:schemeClr val="tx1"/>
              </a:solidFill>
              <a:latin typeface="Humnst777 Lt BT" panose="020B0402030504020204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CC"/>
              </a:buClr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umnst777 Lt BT" panose="020B0402030504020204"/>
              </a:rPr>
              <a:t>In this particular example, that worked perfectly. Well done, heuristic. </a:t>
            </a:r>
          </a:p>
        </p:txBody>
      </p:sp>
    </p:spTree>
    <p:extLst>
      <p:ext uri="{BB962C8B-B14F-4D97-AF65-F5344CB8AC3E}">
        <p14:creationId xmlns:p14="http://schemas.microsoft.com/office/powerpoint/2010/main" val="137108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89DE-2EB9-4C20-8809-4C7B5456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2EF5E-F07B-4942-989F-EEE15749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and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recommend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mockup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nice and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on </a:t>
            </a:r>
            <a:r>
              <a:rPr lang="de-DE" dirty="0" err="1"/>
              <a:t>startup</a:t>
            </a:r>
            <a:r>
              <a:rPr lang="de-DE" dirty="0"/>
              <a:t>.</a:t>
            </a:r>
          </a:p>
          <a:p>
            <a:r>
              <a:rPr lang="en-US" dirty="0"/>
              <a:t>Changes of multiple attributes in one class should be done step by step instead of doing them all at once.</a:t>
            </a:r>
          </a:p>
          <a:p>
            <a:r>
              <a:rPr lang="en-US" dirty="0"/>
              <a:t>Creating a backup of the storage before updating should be natural.</a:t>
            </a:r>
          </a:p>
          <a:p>
            <a:r>
              <a:rPr lang="en-US" dirty="0"/>
              <a:t>Keep in mind, datatype changes requires a special migration logic in most cases and can´t be done automatically. In this particular case: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create the new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application and transfer the data from the old attribute to the new attribute.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Shutdown application and remove old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0356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DEV.CON 2017 Vorlage.pptx" id="{85F8CEC7-CB66-41EF-8C7D-50E506322F52}" vid="{3E1C2019-BC14-4F85-B464-47B725942A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XDEV.CON 2017 Vorlage von RF</Template>
  <TotalTime>0</TotalTime>
  <Words>923</Words>
  <Application>Microsoft Office PowerPoint</Application>
  <PresentationFormat>Breitbild</PresentationFormat>
  <Paragraphs>81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Humnst777 Lt BT</vt:lpstr>
      <vt:lpstr>Humnst777 LtCn BT</vt:lpstr>
      <vt:lpstr>Open Sans Extrabold</vt:lpstr>
      <vt:lpstr>Open Sans Light</vt:lpstr>
      <vt:lpstr>Wingdings</vt:lpstr>
      <vt:lpstr>Office</vt:lpstr>
      <vt:lpstr>PowerPoint-Präsentation</vt:lpstr>
      <vt:lpstr>Topics</vt:lpstr>
      <vt:lpstr>How does MicroStream handles Datatypes?</vt:lpstr>
      <vt:lpstr>What datatypes are supported</vt:lpstr>
      <vt:lpstr>Lets add an attribut to „Customer“</vt:lpstr>
      <vt:lpstr>What changes can be handled automatically?</vt:lpstr>
      <vt:lpstr>What changes can be handled automatically?</vt:lpstr>
      <vt:lpstr>What changes can be handled automatically?</vt:lpstr>
      <vt:lpstr>Best Practice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Stiegler</dc:creator>
  <cp:lastModifiedBy>Christian Kümmel</cp:lastModifiedBy>
  <cp:revision>70</cp:revision>
  <dcterms:created xsi:type="dcterms:W3CDTF">2018-10-01T15:23:49Z</dcterms:created>
  <dcterms:modified xsi:type="dcterms:W3CDTF">2021-04-30T11:50:43Z</dcterms:modified>
</cp:coreProperties>
</file>