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0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6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1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70CC-6219-4B71-B2EB-A96452ACF74F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7DDA-D130-493C-B236-6EDAE1E3C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70" y="1472479"/>
            <a:ext cx="3819048" cy="3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30" y="1834384"/>
            <a:ext cx="450476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1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30460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29509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8686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47735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49659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68836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67885" y="2769080"/>
            <a:ext cx="215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47735" y="3777417"/>
            <a:ext cx="23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.</a:t>
            </a:r>
            <a:endParaRPr lang="zh-CN" altLang="en-US" sz="36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4300268" y="2838091"/>
            <a:ext cx="1085489" cy="140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385757" y="2838091"/>
            <a:ext cx="966157" cy="140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58770" y="2216090"/>
            <a:ext cx="833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馈源阵列</a:t>
            </a:r>
            <a:endParaRPr lang="zh-CN" alt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38928" y="4204457"/>
            <a:ext cx="1449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理想馈源</a:t>
            </a:r>
            <a:endParaRPr lang="zh-CN" altLang="en-US" sz="1050" dirty="0"/>
          </a:p>
        </p:txBody>
      </p:sp>
      <p:cxnSp>
        <p:nvCxnSpPr>
          <p:cNvPr id="26" name="曲线连接符 25"/>
          <p:cNvCxnSpPr/>
          <p:nvPr/>
        </p:nvCxnSpPr>
        <p:spPr>
          <a:xfrm flipV="1">
            <a:off x="5486399" y="2399509"/>
            <a:ext cx="382436" cy="2539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 rot="19082616">
            <a:off x="4924628" y="3716473"/>
            <a:ext cx="861872" cy="85995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649020"/>
              </p:ext>
            </p:extLst>
          </p:nvPr>
        </p:nvGraphicFramePr>
        <p:xfrm>
          <a:off x="5247735" y="3481479"/>
          <a:ext cx="228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28600" imgH="177480" progId="Equation.DSMT4">
                  <p:embed/>
                </p:oleObj>
              </mc:Choice>
              <mc:Fallback>
                <p:oleObj name="Equation" r:id="rId3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7735" y="3481479"/>
                        <a:ext cx="228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7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424687" y="4157932"/>
            <a:ext cx="304512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950484" y="427013"/>
            <a:ext cx="1483205" cy="371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4309" y="1224951"/>
            <a:ext cx="16175" cy="2932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12640" y="910585"/>
            <a:ext cx="27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69409" y="4752487"/>
            <a:ext cx="722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反射阵列</a:t>
            </a:r>
            <a:endParaRPr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09459" y="1824737"/>
            <a:ext cx="1334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馈源</a:t>
            </a:r>
            <a:r>
              <a:rPr lang="zh-CN" altLang="en-US" sz="1050" dirty="0" smtClean="0"/>
              <a:t>阵列</a:t>
            </a:r>
            <a:endParaRPr lang="zh-CN" altLang="en-US" sz="1050" dirty="0"/>
          </a:p>
        </p:txBody>
      </p:sp>
      <p:cxnSp>
        <p:nvCxnSpPr>
          <p:cNvPr id="34" name="曲线连接符 33"/>
          <p:cNvCxnSpPr/>
          <p:nvPr/>
        </p:nvCxnSpPr>
        <p:spPr>
          <a:xfrm flipV="1">
            <a:off x="5992663" y="1920922"/>
            <a:ext cx="441026" cy="14910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9686133">
            <a:off x="4826659" y="3249841"/>
            <a:ext cx="495255" cy="5095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869407" y="3268115"/>
            <a:ext cx="686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25</a:t>
            </a:r>
            <a:r>
              <a:rPr lang="zh-CN" altLang="en-US" sz="1050" dirty="0" smtClean="0"/>
              <a:t>度</a:t>
            </a:r>
            <a:endParaRPr lang="zh-CN" altLang="en-US" sz="1050" dirty="0"/>
          </a:p>
        </p:txBody>
      </p:sp>
      <p:cxnSp>
        <p:nvCxnSpPr>
          <p:cNvPr id="59" name="直接连接符 58"/>
          <p:cNvCxnSpPr/>
          <p:nvPr/>
        </p:nvCxnSpPr>
        <p:spPr>
          <a:xfrm>
            <a:off x="5419143" y="1893422"/>
            <a:ext cx="852646" cy="347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3418218" y="1073285"/>
            <a:ext cx="2756911" cy="307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79" idx="1"/>
          </p:cNvCxnSpPr>
          <p:nvPr/>
        </p:nvCxnSpPr>
        <p:spPr>
          <a:xfrm>
            <a:off x="6173836" y="1069887"/>
            <a:ext cx="308007" cy="30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084866" y="380728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67865" y="4046585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6481843" y="3968223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5462835" y="165343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6230225" y="206724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143892" y="921119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3916392" y="413349"/>
            <a:ext cx="2523768" cy="373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6148587" y="437064"/>
            <a:ext cx="291571" cy="372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41857" y="28996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997523" y="4146447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748123" y="4126932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09" name="曲线连接符 108"/>
          <p:cNvCxnSpPr>
            <a:stCxn id="77" idx="2"/>
            <a:endCxn id="31" idx="0"/>
          </p:cNvCxnSpPr>
          <p:nvPr/>
        </p:nvCxnSpPr>
        <p:spPr>
          <a:xfrm rot="16200000" flipH="1">
            <a:off x="5080514" y="4302375"/>
            <a:ext cx="575874" cy="32434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79" idx="1"/>
          </p:cNvCxnSpPr>
          <p:nvPr/>
        </p:nvCxnSpPr>
        <p:spPr>
          <a:xfrm flipH="1" flipV="1">
            <a:off x="5106408" y="1466817"/>
            <a:ext cx="1375435" cy="268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5076962" y="1269486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424687" y="4157932"/>
            <a:ext cx="3045124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934309" y="1224951"/>
            <a:ext cx="16175" cy="2932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12640" y="910585"/>
            <a:ext cx="27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9409" y="4752487"/>
            <a:ext cx="722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反射阵列</a:t>
            </a:r>
            <a:endParaRPr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6409459" y="1824737"/>
            <a:ext cx="1334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馈源</a:t>
            </a:r>
            <a:r>
              <a:rPr lang="zh-CN" altLang="en-US" sz="1050" dirty="0" smtClean="0"/>
              <a:t>阵列</a:t>
            </a:r>
            <a:endParaRPr lang="zh-CN" altLang="en-US" sz="1050" dirty="0"/>
          </a:p>
        </p:txBody>
      </p:sp>
      <p:cxnSp>
        <p:nvCxnSpPr>
          <p:cNvPr id="10" name="曲线连接符 9"/>
          <p:cNvCxnSpPr/>
          <p:nvPr/>
        </p:nvCxnSpPr>
        <p:spPr>
          <a:xfrm flipV="1">
            <a:off x="5992663" y="1920922"/>
            <a:ext cx="441026" cy="14910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 rot="19686133">
            <a:off x="4826659" y="3249841"/>
            <a:ext cx="495255" cy="5095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69407" y="3268115"/>
            <a:ext cx="686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25</a:t>
            </a:r>
            <a:r>
              <a:rPr lang="zh-CN" altLang="en-US" sz="1050" dirty="0" smtClean="0"/>
              <a:t>度</a:t>
            </a:r>
            <a:endParaRPr lang="zh-CN" altLang="en-US" sz="105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419143" y="1893422"/>
            <a:ext cx="852646" cy="347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84866" y="380728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067865" y="4046585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81843" y="3968223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62835" y="165343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30225" y="2067241"/>
            <a:ext cx="2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6" name="曲线连接符 25"/>
          <p:cNvCxnSpPr>
            <a:stCxn id="16" idx="2"/>
            <a:endCxn id="8" idx="0"/>
          </p:cNvCxnSpPr>
          <p:nvPr/>
        </p:nvCxnSpPr>
        <p:spPr>
          <a:xfrm rot="16200000" flipH="1">
            <a:off x="5080514" y="4302375"/>
            <a:ext cx="575874" cy="32434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950484" y="2067241"/>
            <a:ext cx="880973" cy="209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3962287" y="1995475"/>
            <a:ext cx="939572" cy="213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1"/>
          </p:cNvCxnSpPr>
          <p:nvPr/>
        </p:nvCxnSpPr>
        <p:spPr>
          <a:xfrm flipH="1" flipV="1">
            <a:off x="5368451" y="1824737"/>
            <a:ext cx="1113392" cy="232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34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huicheng</dc:creator>
  <cp:lastModifiedBy>xiao huicheng</cp:lastModifiedBy>
  <cp:revision>11</cp:revision>
  <dcterms:created xsi:type="dcterms:W3CDTF">2018-06-22T13:26:44Z</dcterms:created>
  <dcterms:modified xsi:type="dcterms:W3CDTF">2018-06-25T14:42:17Z</dcterms:modified>
</cp:coreProperties>
</file>