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60E5A-F23B-4ADE-A6E0-ECCE40EBDC0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3EA1-5535-4BF5-B9B3-1E39DA448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4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3EA1-5535-4BF5-B9B3-1E39DA4487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1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1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6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5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6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8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2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9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B5D6-A465-4A84-883D-3629F93D195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46C1-6CBC-4238-A611-6174E106B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4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2" Type="http://schemas.openxmlformats.org/officeDocument/2006/relationships/image" Target="../../clipboard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109" y="2947915"/>
            <a:ext cx="805218" cy="968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34566" y="2947914"/>
            <a:ext cx="805218" cy="968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4" idx="0"/>
          </p:cNvCxnSpPr>
          <p:nvPr/>
        </p:nvCxnSpPr>
        <p:spPr>
          <a:xfrm flipV="1">
            <a:off x="1504718" y="1965278"/>
            <a:ext cx="0" cy="98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132626" y="1965278"/>
            <a:ext cx="0" cy="98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rot="-5400000">
            <a:off x="2656248" y="1642099"/>
            <a:ext cx="816138" cy="646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270" y="1557208"/>
            <a:ext cx="664522" cy="81053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1504718" y="1950132"/>
            <a:ext cx="1282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3"/>
          </p:cNvCxnSpPr>
          <p:nvPr/>
        </p:nvCxnSpPr>
        <p:spPr>
          <a:xfrm flipH="1">
            <a:off x="7931792" y="1950132"/>
            <a:ext cx="1200834" cy="1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3"/>
            <a:endCxn id="16" idx="1"/>
          </p:cNvCxnSpPr>
          <p:nvPr/>
        </p:nvCxnSpPr>
        <p:spPr>
          <a:xfrm flipV="1">
            <a:off x="3387496" y="1962476"/>
            <a:ext cx="3879774" cy="2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09823" y="3247744"/>
            <a:ext cx="5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T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844239" y="3247744"/>
            <a:ext cx="5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R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102109" y="4220308"/>
            <a:ext cx="10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发射机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734566" y="4216734"/>
            <a:ext cx="10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  <a:r>
              <a:rPr lang="zh-CN" altLang="en-US" dirty="0" smtClean="0"/>
              <a:t>机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912011" y="2456596"/>
            <a:ext cx="70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</a:t>
            </a:r>
            <a:r>
              <a:rPr lang="en-US" altLang="zh-CN" sz="1600" baseline="-25000" dirty="0" smtClean="0"/>
              <a:t>t</a:t>
            </a:r>
            <a:endParaRPr lang="zh-CN" altLang="en-US" sz="1600" baseline="-25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20187" y="2385710"/>
            <a:ext cx="70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</a:t>
            </a:r>
            <a:r>
              <a:rPr lang="en-US" altLang="zh-CN" sz="1600" baseline="-25000" dirty="0" smtClean="0"/>
              <a:t>r</a:t>
            </a:r>
            <a:endParaRPr lang="zh-CN" altLang="en-US" sz="1600" baseline="-25000" dirty="0"/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3525065" y="1692760"/>
            <a:ext cx="366552" cy="17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3793143" y="1692760"/>
            <a:ext cx="98474" cy="15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793143" y="1689959"/>
            <a:ext cx="326374" cy="1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4029186" y="1670886"/>
            <a:ext cx="113341" cy="15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4029186" y="1608878"/>
            <a:ext cx="495978" cy="2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3517004" y="2181609"/>
            <a:ext cx="384005" cy="16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 flipV="1">
            <a:off x="3802535" y="2189167"/>
            <a:ext cx="98474" cy="15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802535" y="2186366"/>
            <a:ext cx="326374" cy="1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 flipV="1">
            <a:off x="4010470" y="2186366"/>
            <a:ext cx="113341" cy="15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023776" y="2195254"/>
            <a:ext cx="462986" cy="23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188810" y="1950132"/>
            <a:ext cx="49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2629838" y="985243"/>
            <a:ext cx="110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发射天线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827254" y="929907"/>
            <a:ext cx="110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  <a:r>
              <a:rPr lang="zh-CN" altLang="en-US" dirty="0" smtClean="0"/>
              <a:t>天线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9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箭头 4"/>
          <p:cNvSpPr/>
          <p:nvPr/>
        </p:nvSpPr>
        <p:spPr>
          <a:xfrm rot="5400000">
            <a:off x="1661314" y="4798264"/>
            <a:ext cx="539873" cy="235131"/>
          </a:xfrm>
          <a:prstGeom prst="lef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272864" y="4645893"/>
            <a:ext cx="230909" cy="534832"/>
          </a:xfrm>
          <a:prstGeom prst="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2773673" y="4645893"/>
            <a:ext cx="230909" cy="534832"/>
          </a:xfrm>
          <a:prstGeom prst="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1394689" y="5238504"/>
            <a:ext cx="2032000" cy="5586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1655332" y="4054436"/>
            <a:ext cx="1607129" cy="5336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1943635" y="2885463"/>
            <a:ext cx="875836" cy="728976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299388" y="3637465"/>
            <a:ext cx="171107" cy="370956"/>
          </a:xfrm>
          <a:prstGeom prst="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 flipH="1">
            <a:off x="2196205" y="2578927"/>
            <a:ext cx="324424" cy="17110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 rot="5400000">
            <a:off x="2119767" y="1440139"/>
            <a:ext cx="537101" cy="1521186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42427" y="5383459"/>
            <a:ext cx="113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System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30973" y="4145132"/>
            <a:ext cx="126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Combing Circuit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3635" y="3119673"/>
            <a:ext cx="90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Feed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左箭头 27"/>
          <p:cNvSpPr/>
          <p:nvPr/>
        </p:nvSpPr>
        <p:spPr>
          <a:xfrm rot="16200000" flipH="1">
            <a:off x="2028929" y="1420070"/>
            <a:ext cx="658975" cy="290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443970" y="1435183"/>
            <a:ext cx="182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Combing High Gain Beam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左箭头 29"/>
          <p:cNvSpPr/>
          <p:nvPr/>
        </p:nvSpPr>
        <p:spPr>
          <a:xfrm rot="5400000">
            <a:off x="4538443" y="4798264"/>
            <a:ext cx="539873" cy="235131"/>
          </a:xfrm>
          <a:prstGeom prst="lef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5149993" y="4645893"/>
            <a:ext cx="230909" cy="534832"/>
          </a:xfrm>
          <a:prstGeom prst="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5650802" y="4645893"/>
            <a:ext cx="230909" cy="534832"/>
          </a:xfrm>
          <a:prstGeom prst="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可选过程 32"/>
          <p:cNvSpPr/>
          <p:nvPr/>
        </p:nvSpPr>
        <p:spPr>
          <a:xfrm>
            <a:off x="4271818" y="5238504"/>
            <a:ext cx="2032000" cy="5586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5400000" flipH="1">
            <a:off x="5073334" y="2578927"/>
            <a:ext cx="324424" cy="17110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可选过程 37"/>
          <p:cNvSpPr/>
          <p:nvPr/>
        </p:nvSpPr>
        <p:spPr>
          <a:xfrm rot="5400000">
            <a:off x="4996896" y="1440139"/>
            <a:ext cx="537101" cy="1521186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719556" y="5383459"/>
            <a:ext cx="113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System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左箭头 41"/>
          <p:cNvSpPr/>
          <p:nvPr/>
        </p:nvSpPr>
        <p:spPr>
          <a:xfrm rot="16200000" flipH="1">
            <a:off x="4906058" y="1420070"/>
            <a:ext cx="658975" cy="290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4271818" y="2971648"/>
            <a:ext cx="2032000" cy="145048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839854" y="3545944"/>
            <a:ext cx="91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 Array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08379" y="2060445"/>
            <a:ext cx="129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Reflectarray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31250" y="2075177"/>
            <a:ext cx="129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Reflectarray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773673" y="3071954"/>
                <a:ext cx="837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73" y="3071954"/>
                <a:ext cx="83745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316344" y="3545944"/>
                <a:ext cx="837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44" y="3545944"/>
                <a:ext cx="83745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/>
          <p:cNvSpPr txBox="1"/>
          <p:nvPr/>
        </p:nvSpPr>
        <p:spPr>
          <a:xfrm>
            <a:off x="5325953" y="1431420"/>
            <a:ext cx="182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Combing High Gain Beam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89653" y="2490482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189652" y="2896100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878969" y="2488137"/>
            <a:ext cx="0" cy="40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8969" y="2692118"/>
            <a:ext cx="815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189651" y="3275928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189650" y="3681546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78967" y="3273583"/>
            <a:ext cx="0" cy="40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8967" y="3477564"/>
            <a:ext cx="815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94894" y="2692118"/>
            <a:ext cx="0" cy="785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694894" y="3084841"/>
            <a:ext cx="815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29508" y="4626426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29507" y="5032044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18824" y="4624081"/>
            <a:ext cx="0" cy="40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18824" y="4828062"/>
            <a:ext cx="815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29506" y="5411872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29505" y="5817490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18822" y="5409527"/>
            <a:ext cx="0" cy="40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918822" y="5613508"/>
            <a:ext cx="815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734749" y="4828062"/>
            <a:ext cx="0" cy="785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34749" y="5220785"/>
            <a:ext cx="815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57157" y="3977499"/>
            <a:ext cx="461665" cy="711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…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90798" y="2391900"/>
            <a:ext cx="615553" cy="207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90799" y="2804130"/>
            <a:ext cx="615553" cy="266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90797" y="3178732"/>
            <a:ext cx="615553" cy="266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8" name="文本框 40"/>
          <p:cNvSpPr txBox="1"/>
          <p:nvPr/>
        </p:nvSpPr>
        <p:spPr>
          <a:xfrm>
            <a:off x="3990797" y="3591278"/>
            <a:ext cx="615553" cy="266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35555" y="4520465"/>
            <a:ext cx="615553" cy="207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35556" y="4932695"/>
            <a:ext cx="615553" cy="266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35554" y="5307297"/>
            <a:ext cx="615553" cy="266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2" name="文本框 40"/>
          <p:cNvSpPr txBox="1"/>
          <p:nvPr/>
        </p:nvSpPr>
        <p:spPr>
          <a:xfrm>
            <a:off x="4035554" y="5719843"/>
            <a:ext cx="615553" cy="266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 rot="16200000">
            <a:off x="6874617" y="2467206"/>
            <a:ext cx="461665" cy="711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…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4" name="文本框 47"/>
          <p:cNvSpPr txBox="1"/>
          <p:nvPr/>
        </p:nvSpPr>
        <p:spPr>
          <a:xfrm rot="16200000">
            <a:off x="6890601" y="2913698"/>
            <a:ext cx="461665" cy="711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…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177600" y="2947320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177599" y="3352938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866916" y="2944975"/>
            <a:ext cx="0" cy="40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866916" y="3148956"/>
            <a:ext cx="815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 rot="16200000">
            <a:off x="6886347" y="4485687"/>
            <a:ext cx="461665" cy="711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…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0" name="文本框 47"/>
          <p:cNvSpPr txBox="1"/>
          <p:nvPr/>
        </p:nvSpPr>
        <p:spPr>
          <a:xfrm rot="16200000">
            <a:off x="6902331" y="4932179"/>
            <a:ext cx="461665" cy="711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…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189330" y="4965801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89329" y="5371419"/>
            <a:ext cx="689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878646" y="4963456"/>
            <a:ext cx="0" cy="40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878646" y="5167437"/>
            <a:ext cx="815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682843" y="3148956"/>
            <a:ext cx="27066" cy="2018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709909" y="4186449"/>
            <a:ext cx="8159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477217" y="5807631"/>
            <a:ext cx="102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44499" y="2036528"/>
            <a:ext cx="112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Stage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97893" y="2315225"/>
            <a:ext cx="112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Stage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1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弧形 10"/>
          <p:cNvSpPr/>
          <p:nvPr/>
        </p:nvSpPr>
        <p:spPr>
          <a:xfrm>
            <a:off x="5036024" y="1105469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145589" y="1105469"/>
            <a:ext cx="936154" cy="2266659"/>
          </a:xfrm>
          <a:custGeom>
            <a:avLst/>
            <a:gdLst>
              <a:gd name="connsiteX0" fmla="*/ 936154 w 936154"/>
              <a:gd name="connsiteY0" fmla="*/ 0 h 2266659"/>
              <a:gd name="connsiteX1" fmla="*/ 130936 w 936154"/>
              <a:gd name="connsiteY1" fmla="*/ 1009934 h 2266659"/>
              <a:gd name="connsiteX2" fmla="*/ 8106 w 936154"/>
              <a:gd name="connsiteY2" fmla="*/ 2156346 h 2266659"/>
              <a:gd name="connsiteX3" fmla="*/ 21754 w 936154"/>
              <a:gd name="connsiteY3" fmla="*/ 2156346 h 226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154" h="2266659">
                <a:moveTo>
                  <a:pt x="936154" y="0"/>
                </a:moveTo>
                <a:cubicBezTo>
                  <a:pt x="610882" y="325271"/>
                  <a:pt x="285611" y="650543"/>
                  <a:pt x="130936" y="1009934"/>
                </a:cubicBezTo>
                <a:cubicBezTo>
                  <a:pt x="-23739" y="1369325"/>
                  <a:pt x="26303" y="1965277"/>
                  <a:pt x="8106" y="2156346"/>
                </a:cubicBezTo>
                <a:cubicBezTo>
                  <a:pt x="-10091" y="2347415"/>
                  <a:pt x="5831" y="2251880"/>
                  <a:pt x="21754" y="215634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919415" y="3971499"/>
            <a:ext cx="408713" cy="1310185"/>
          </a:xfrm>
          <a:custGeom>
            <a:avLst/>
            <a:gdLst>
              <a:gd name="connsiteX0" fmla="*/ 382137 w 408713"/>
              <a:gd name="connsiteY0" fmla="*/ 0 h 1310185"/>
              <a:gd name="connsiteX1" fmla="*/ 368489 w 408713"/>
              <a:gd name="connsiteY1" fmla="*/ 696035 h 1310185"/>
              <a:gd name="connsiteX2" fmla="*/ 0 w 408713"/>
              <a:gd name="connsiteY2" fmla="*/ 1310185 h 13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713" h="1310185">
                <a:moveTo>
                  <a:pt x="382137" y="0"/>
                </a:moveTo>
                <a:cubicBezTo>
                  <a:pt x="407158" y="238835"/>
                  <a:pt x="432179" y="477671"/>
                  <a:pt x="368489" y="696035"/>
                </a:cubicBezTo>
                <a:cubicBezTo>
                  <a:pt x="304799" y="914399"/>
                  <a:pt x="152399" y="1112292"/>
                  <a:pt x="0" y="131018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3" idx="2"/>
          </p:cNvCxnSpPr>
          <p:nvPr/>
        </p:nvCxnSpPr>
        <p:spPr>
          <a:xfrm>
            <a:off x="5081743" y="1105469"/>
            <a:ext cx="1837672" cy="417621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3" idx="0"/>
          </p:cNvCxnSpPr>
          <p:nvPr/>
        </p:nvCxnSpPr>
        <p:spPr>
          <a:xfrm>
            <a:off x="4121624" y="3372128"/>
            <a:ext cx="3179928" cy="59937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手动操作 19"/>
          <p:cNvSpPr/>
          <p:nvPr/>
        </p:nvSpPr>
        <p:spPr>
          <a:xfrm rot="5231285">
            <a:off x="6045214" y="4427308"/>
            <a:ext cx="341917" cy="24566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5653917" y="4465219"/>
            <a:ext cx="427856" cy="151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操作 21"/>
          <p:cNvSpPr/>
          <p:nvPr/>
        </p:nvSpPr>
        <p:spPr>
          <a:xfrm rot="5231285">
            <a:off x="6045214" y="4879040"/>
            <a:ext cx="341917" cy="24566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5653917" y="4916951"/>
            <a:ext cx="427856" cy="151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4697039" y="4174724"/>
            <a:ext cx="241560" cy="1172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1" idx="1"/>
          </p:cNvCxnSpPr>
          <p:nvPr/>
        </p:nvCxnSpPr>
        <p:spPr>
          <a:xfrm flipH="1">
            <a:off x="4929049" y="4540799"/>
            <a:ext cx="724868" cy="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329737" y="5511829"/>
            <a:ext cx="854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馈电网络</a:t>
            </a:r>
            <a:endParaRPr lang="zh-CN" altLang="en-US" sz="1050" dirty="0"/>
          </a:p>
        </p:txBody>
      </p:sp>
      <p:sp>
        <p:nvSpPr>
          <p:cNvPr id="33" name="文本框 32"/>
          <p:cNvSpPr txBox="1"/>
          <p:nvPr/>
        </p:nvSpPr>
        <p:spPr>
          <a:xfrm>
            <a:off x="5609591" y="4187975"/>
            <a:ext cx="1105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线阵馈源</a:t>
            </a:r>
            <a:endParaRPr lang="zh-CN" altLang="en-US" sz="1050" dirty="0"/>
          </a:p>
        </p:txBody>
      </p:sp>
      <p:sp>
        <p:nvSpPr>
          <p:cNvPr id="34" name="文本框 33"/>
          <p:cNvSpPr txBox="1"/>
          <p:nvPr/>
        </p:nvSpPr>
        <p:spPr>
          <a:xfrm>
            <a:off x="7855569" y="4319429"/>
            <a:ext cx="1105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副反射面</a:t>
            </a:r>
            <a:endParaRPr lang="zh-CN" altLang="en-US" sz="1050" dirty="0"/>
          </a:p>
        </p:txBody>
      </p:sp>
      <p:sp>
        <p:nvSpPr>
          <p:cNvPr id="35" name="文本框 32"/>
          <p:cNvSpPr txBox="1"/>
          <p:nvPr/>
        </p:nvSpPr>
        <p:spPr>
          <a:xfrm>
            <a:off x="2937194" y="1828752"/>
            <a:ext cx="1105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 smtClean="0"/>
              <a:t>主反射面</a:t>
            </a:r>
            <a:endParaRPr lang="zh-CN" altLang="en-US" sz="105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711588" y="1678675"/>
            <a:ext cx="1426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698300" y="1815770"/>
            <a:ext cx="1426191" cy="1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711588" y="1980502"/>
            <a:ext cx="1426191" cy="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711588" y="2116510"/>
            <a:ext cx="1426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698300" y="2265542"/>
            <a:ext cx="1425831" cy="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5724875" y="2407060"/>
            <a:ext cx="1398896" cy="1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联系 50"/>
          <p:cNvSpPr/>
          <p:nvPr/>
        </p:nvSpPr>
        <p:spPr>
          <a:xfrm>
            <a:off x="5160967" y="4411028"/>
            <a:ext cx="259306" cy="24679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5200159" y="4254484"/>
            <a:ext cx="191068" cy="506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3" idx="1"/>
          </p:cNvCxnSpPr>
          <p:nvPr/>
        </p:nvCxnSpPr>
        <p:spPr>
          <a:xfrm flipH="1">
            <a:off x="4972718" y="4992531"/>
            <a:ext cx="681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联系 64"/>
          <p:cNvSpPr/>
          <p:nvPr/>
        </p:nvSpPr>
        <p:spPr>
          <a:xfrm>
            <a:off x="5137054" y="4918063"/>
            <a:ext cx="259306" cy="24679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5176246" y="4761519"/>
            <a:ext cx="191068" cy="506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928153" y="5271336"/>
            <a:ext cx="677108" cy="831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  <a:latin typeface="+mn-ea"/>
              </a:rPr>
              <a:t>…</a:t>
            </a:r>
            <a:endParaRPr lang="zh-CN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605261" y="5267616"/>
            <a:ext cx="677108" cy="831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  <a:latin typeface="+mn-ea"/>
              </a:rPr>
              <a:t>…</a:t>
            </a:r>
            <a:endParaRPr lang="zh-CN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36979" y="354842"/>
            <a:ext cx="16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1989</a:t>
            </a:r>
            <a:r>
              <a:rPr lang="zh-CN" altLang="en-US" dirty="0" smtClean="0"/>
              <a:t>年文献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99976" y="3272822"/>
            <a:ext cx="20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.</a:t>
            </a:r>
            <a:endParaRPr lang="zh-CN" altLang="en-US" sz="36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>
            <a:off x="3638293" y="1955711"/>
            <a:ext cx="483335" cy="3382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/>
          <p:nvPr/>
        </p:nvCxnSpPr>
        <p:spPr>
          <a:xfrm flipV="1">
            <a:off x="7345557" y="4441891"/>
            <a:ext cx="510012" cy="262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52224" y="3458999"/>
            <a:ext cx="572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焦点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872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弧形 27"/>
          <p:cNvSpPr/>
          <p:nvPr/>
        </p:nvSpPr>
        <p:spPr>
          <a:xfrm rot="2248101" flipH="1" flipV="1">
            <a:off x="4000509" y="661286"/>
            <a:ext cx="563215" cy="2767266"/>
          </a:xfrm>
          <a:prstGeom prst="arc">
            <a:avLst>
              <a:gd name="adj1" fmla="val 20917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854721">
            <a:off x="3703759" y="866311"/>
            <a:ext cx="936154" cy="2200765"/>
          </a:xfrm>
          <a:custGeom>
            <a:avLst/>
            <a:gdLst>
              <a:gd name="connsiteX0" fmla="*/ 936154 w 936154"/>
              <a:gd name="connsiteY0" fmla="*/ 0 h 2266659"/>
              <a:gd name="connsiteX1" fmla="*/ 130936 w 936154"/>
              <a:gd name="connsiteY1" fmla="*/ 1009934 h 2266659"/>
              <a:gd name="connsiteX2" fmla="*/ 8106 w 936154"/>
              <a:gd name="connsiteY2" fmla="*/ 2156346 h 2266659"/>
              <a:gd name="connsiteX3" fmla="*/ 21754 w 936154"/>
              <a:gd name="connsiteY3" fmla="*/ 2156346 h 226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154" h="2266659">
                <a:moveTo>
                  <a:pt x="936154" y="0"/>
                </a:moveTo>
                <a:cubicBezTo>
                  <a:pt x="610882" y="325271"/>
                  <a:pt x="285611" y="650543"/>
                  <a:pt x="130936" y="1009934"/>
                </a:cubicBezTo>
                <a:cubicBezTo>
                  <a:pt x="-23739" y="1369325"/>
                  <a:pt x="26303" y="1965277"/>
                  <a:pt x="8106" y="2156346"/>
                </a:cubicBezTo>
                <a:cubicBezTo>
                  <a:pt x="-10091" y="2347415"/>
                  <a:pt x="5831" y="2251880"/>
                  <a:pt x="21754" y="215634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/>
          <p:cNvSpPr/>
          <p:nvPr/>
        </p:nvSpPr>
        <p:spPr>
          <a:xfrm rot="1382646" flipH="1" flipV="1">
            <a:off x="6126329" y="3694420"/>
            <a:ext cx="350698" cy="1589589"/>
          </a:xfrm>
          <a:prstGeom prst="arc">
            <a:avLst>
              <a:gd name="adj1" fmla="val 20917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1435665">
            <a:off x="5912337" y="3797167"/>
            <a:ext cx="643085" cy="1314397"/>
          </a:xfrm>
          <a:custGeom>
            <a:avLst/>
            <a:gdLst>
              <a:gd name="connsiteX0" fmla="*/ 936154 w 936154"/>
              <a:gd name="connsiteY0" fmla="*/ 0 h 2266659"/>
              <a:gd name="connsiteX1" fmla="*/ 130936 w 936154"/>
              <a:gd name="connsiteY1" fmla="*/ 1009934 h 2266659"/>
              <a:gd name="connsiteX2" fmla="*/ 8106 w 936154"/>
              <a:gd name="connsiteY2" fmla="*/ 2156346 h 2266659"/>
              <a:gd name="connsiteX3" fmla="*/ 21754 w 936154"/>
              <a:gd name="connsiteY3" fmla="*/ 2156346 h 226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154" h="2266659">
                <a:moveTo>
                  <a:pt x="936154" y="0"/>
                </a:moveTo>
                <a:cubicBezTo>
                  <a:pt x="610882" y="325271"/>
                  <a:pt x="285611" y="650543"/>
                  <a:pt x="130936" y="1009934"/>
                </a:cubicBezTo>
                <a:cubicBezTo>
                  <a:pt x="-23739" y="1369325"/>
                  <a:pt x="26303" y="1965277"/>
                  <a:pt x="8106" y="2156346"/>
                </a:cubicBezTo>
                <a:cubicBezTo>
                  <a:pt x="-10091" y="2347415"/>
                  <a:pt x="5831" y="2251880"/>
                  <a:pt x="21754" y="215634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447376" y="5278695"/>
            <a:ext cx="921974" cy="52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>
          <a:xfrm flipH="1" flipV="1">
            <a:off x="3908363" y="5278695"/>
            <a:ext cx="160736" cy="18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000860" y="3766325"/>
            <a:ext cx="2574884" cy="153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2" idx="3"/>
          </p:cNvCxnSpPr>
          <p:nvPr/>
        </p:nvCxnSpPr>
        <p:spPr>
          <a:xfrm flipV="1">
            <a:off x="4369350" y="5213050"/>
            <a:ext cx="1598055" cy="330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3435139" y="3130589"/>
            <a:ext cx="2532266" cy="2059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126761" y="914401"/>
            <a:ext cx="1448983" cy="2837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539872" y="5394298"/>
            <a:ext cx="92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馈源阵列</a:t>
            </a:r>
            <a:endParaRPr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103155" y="4202185"/>
            <a:ext cx="1105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赋形副反射面</a:t>
            </a:r>
            <a:endParaRPr lang="zh-CN" altLang="en-US" sz="1200" dirty="0"/>
          </a:p>
        </p:txBody>
      </p:sp>
      <p:sp>
        <p:nvSpPr>
          <p:cNvPr id="61" name="标题 60"/>
          <p:cNvSpPr txBox="1">
            <a:spLocks noGrp="1"/>
          </p:cNvSpPr>
          <p:nvPr>
            <p:ph type="title"/>
          </p:nvPr>
        </p:nvSpPr>
        <p:spPr>
          <a:xfrm>
            <a:off x="2287965" y="1145382"/>
            <a:ext cx="122383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赋形主反射面</a:t>
            </a:r>
            <a:endParaRPr lang="zh-CN" altLang="en-US" sz="1200" dirty="0"/>
          </a:p>
        </p:txBody>
      </p:sp>
      <p:cxnSp>
        <p:nvCxnSpPr>
          <p:cNvPr id="63" name="曲线连接符 62"/>
          <p:cNvCxnSpPr/>
          <p:nvPr/>
        </p:nvCxnSpPr>
        <p:spPr>
          <a:xfrm flipV="1">
            <a:off x="6494816" y="4302922"/>
            <a:ext cx="656201" cy="302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/>
          <p:nvPr/>
        </p:nvCxnSpPr>
        <p:spPr>
          <a:xfrm rot="10800000">
            <a:off x="3350909" y="1274649"/>
            <a:ext cx="506973" cy="361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任意多边形 94"/>
          <p:cNvSpPr/>
          <p:nvPr/>
        </p:nvSpPr>
        <p:spPr>
          <a:xfrm>
            <a:off x="6180923" y="1429404"/>
            <a:ext cx="1844463" cy="287739"/>
          </a:xfrm>
          <a:custGeom>
            <a:avLst/>
            <a:gdLst>
              <a:gd name="connsiteX0" fmla="*/ 5501336 w 5501336"/>
              <a:gd name="connsiteY0" fmla="*/ 496817 h 551408"/>
              <a:gd name="connsiteX1" fmla="*/ 4914482 w 5501336"/>
              <a:gd name="connsiteY1" fmla="*/ 114680 h 551408"/>
              <a:gd name="connsiteX2" fmla="*/ 3153921 w 5501336"/>
              <a:gd name="connsiteY2" fmla="*/ 5498 h 551408"/>
              <a:gd name="connsiteX3" fmla="*/ 1434303 w 5501336"/>
              <a:gd name="connsiteY3" fmla="*/ 251157 h 551408"/>
              <a:gd name="connsiteX4" fmla="*/ 424369 w 5501336"/>
              <a:gd name="connsiteY4" fmla="*/ 414931 h 551408"/>
              <a:gd name="connsiteX5" fmla="*/ 915688 w 5501336"/>
              <a:gd name="connsiteY5" fmla="*/ 264805 h 551408"/>
              <a:gd name="connsiteX6" fmla="*/ 1311473 w 5501336"/>
              <a:gd name="connsiteY6" fmla="*/ 60089 h 551408"/>
              <a:gd name="connsiteX7" fmla="*/ 683676 w 5501336"/>
              <a:gd name="connsiteY7" fmla="*/ 128328 h 551408"/>
              <a:gd name="connsiteX8" fmla="*/ 233300 w 5501336"/>
              <a:gd name="connsiteY8" fmla="*/ 428578 h 551408"/>
              <a:gd name="connsiteX9" fmla="*/ 1288 w 5501336"/>
              <a:gd name="connsiteY9" fmla="*/ 524113 h 551408"/>
              <a:gd name="connsiteX10" fmla="*/ 151414 w 5501336"/>
              <a:gd name="connsiteY10" fmla="*/ 305748 h 551408"/>
              <a:gd name="connsiteX11" fmla="*/ 397073 w 5501336"/>
              <a:gd name="connsiteY11" fmla="*/ 182919 h 551408"/>
              <a:gd name="connsiteX12" fmla="*/ 274244 w 5501336"/>
              <a:gd name="connsiteY12" fmla="*/ 455874 h 551408"/>
              <a:gd name="connsiteX13" fmla="*/ 28584 w 5501336"/>
              <a:gd name="connsiteY13" fmla="*/ 551408 h 55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01336" h="551408">
                <a:moveTo>
                  <a:pt x="5501336" y="496817"/>
                </a:moveTo>
                <a:cubicBezTo>
                  <a:pt x="5403527" y="346691"/>
                  <a:pt x="5305718" y="196566"/>
                  <a:pt x="4914482" y="114680"/>
                </a:cubicBezTo>
                <a:cubicBezTo>
                  <a:pt x="4523246" y="32794"/>
                  <a:pt x="3733951" y="-17248"/>
                  <a:pt x="3153921" y="5498"/>
                </a:cubicBezTo>
                <a:cubicBezTo>
                  <a:pt x="2573891" y="28244"/>
                  <a:pt x="1889228" y="182918"/>
                  <a:pt x="1434303" y="251157"/>
                </a:cubicBezTo>
                <a:cubicBezTo>
                  <a:pt x="979378" y="319396"/>
                  <a:pt x="510805" y="412656"/>
                  <a:pt x="424369" y="414931"/>
                </a:cubicBezTo>
                <a:cubicBezTo>
                  <a:pt x="337933" y="417206"/>
                  <a:pt x="767837" y="323945"/>
                  <a:pt x="915688" y="264805"/>
                </a:cubicBezTo>
                <a:cubicBezTo>
                  <a:pt x="1063539" y="205665"/>
                  <a:pt x="1350142" y="82835"/>
                  <a:pt x="1311473" y="60089"/>
                </a:cubicBezTo>
                <a:cubicBezTo>
                  <a:pt x="1272804" y="37343"/>
                  <a:pt x="863372" y="66913"/>
                  <a:pt x="683676" y="128328"/>
                </a:cubicBezTo>
                <a:cubicBezTo>
                  <a:pt x="503980" y="189743"/>
                  <a:pt x="347031" y="362614"/>
                  <a:pt x="233300" y="428578"/>
                </a:cubicBezTo>
                <a:cubicBezTo>
                  <a:pt x="119569" y="494542"/>
                  <a:pt x="14936" y="544585"/>
                  <a:pt x="1288" y="524113"/>
                </a:cubicBezTo>
                <a:cubicBezTo>
                  <a:pt x="-12360" y="503641"/>
                  <a:pt x="85450" y="362614"/>
                  <a:pt x="151414" y="305748"/>
                </a:cubicBezTo>
                <a:cubicBezTo>
                  <a:pt x="217378" y="248882"/>
                  <a:pt x="376601" y="157898"/>
                  <a:pt x="397073" y="182919"/>
                </a:cubicBezTo>
                <a:cubicBezTo>
                  <a:pt x="417545" y="207940"/>
                  <a:pt x="335659" y="394459"/>
                  <a:pt x="274244" y="455874"/>
                </a:cubicBezTo>
                <a:cubicBezTo>
                  <a:pt x="212829" y="517289"/>
                  <a:pt x="120706" y="534348"/>
                  <a:pt x="28584" y="551408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 flipV="1">
            <a:off x="6180922" y="1649162"/>
            <a:ext cx="1844463" cy="244952"/>
          </a:xfrm>
          <a:custGeom>
            <a:avLst/>
            <a:gdLst>
              <a:gd name="connsiteX0" fmla="*/ 5501336 w 5501336"/>
              <a:gd name="connsiteY0" fmla="*/ 496817 h 551408"/>
              <a:gd name="connsiteX1" fmla="*/ 4914482 w 5501336"/>
              <a:gd name="connsiteY1" fmla="*/ 114680 h 551408"/>
              <a:gd name="connsiteX2" fmla="*/ 3153921 w 5501336"/>
              <a:gd name="connsiteY2" fmla="*/ 5498 h 551408"/>
              <a:gd name="connsiteX3" fmla="*/ 1434303 w 5501336"/>
              <a:gd name="connsiteY3" fmla="*/ 251157 h 551408"/>
              <a:gd name="connsiteX4" fmla="*/ 424369 w 5501336"/>
              <a:gd name="connsiteY4" fmla="*/ 414931 h 551408"/>
              <a:gd name="connsiteX5" fmla="*/ 915688 w 5501336"/>
              <a:gd name="connsiteY5" fmla="*/ 264805 h 551408"/>
              <a:gd name="connsiteX6" fmla="*/ 1311473 w 5501336"/>
              <a:gd name="connsiteY6" fmla="*/ 60089 h 551408"/>
              <a:gd name="connsiteX7" fmla="*/ 683676 w 5501336"/>
              <a:gd name="connsiteY7" fmla="*/ 128328 h 551408"/>
              <a:gd name="connsiteX8" fmla="*/ 233300 w 5501336"/>
              <a:gd name="connsiteY8" fmla="*/ 428578 h 551408"/>
              <a:gd name="connsiteX9" fmla="*/ 1288 w 5501336"/>
              <a:gd name="connsiteY9" fmla="*/ 524113 h 551408"/>
              <a:gd name="connsiteX10" fmla="*/ 151414 w 5501336"/>
              <a:gd name="connsiteY10" fmla="*/ 305748 h 551408"/>
              <a:gd name="connsiteX11" fmla="*/ 397073 w 5501336"/>
              <a:gd name="connsiteY11" fmla="*/ 182919 h 551408"/>
              <a:gd name="connsiteX12" fmla="*/ 274244 w 5501336"/>
              <a:gd name="connsiteY12" fmla="*/ 455874 h 551408"/>
              <a:gd name="connsiteX13" fmla="*/ 28584 w 5501336"/>
              <a:gd name="connsiteY13" fmla="*/ 551408 h 55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01336" h="551408">
                <a:moveTo>
                  <a:pt x="5501336" y="496817"/>
                </a:moveTo>
                <a:cubicBezTo>
                  <a:pt x="5403527" y="346691"/>
                  <a:pt x="5305718" y="196566"/>
                  <a:pt x="4914482" y="114680"/>
                </a:cubicBezTo>
                <a:cubicBezTo>
                  <a:pt x="4523246" y="32794"/>
                  <a:pt x="3733951" y="-17248"/>
                  <a:pt x="3153921" y="5498"/>
                </a:cubicBezTo>
                <a:cubicBezTo>
                  <a:pt x="2573891" y="28244"/>
                  <a:pt x="1889228" y="182918"/>
                  <a:pt x="1434303" y="251157"/>
                </a:cubicBezTo>
                <a:cubicBezTo>
                  <a:pt x="979378" y="319396"/>
                  <a:pt x="510805" y="412656"/>
                  <a:pt x="424369" y="414931"/>
                </a:cubicBezTo>
                <a:cubicBezTo>
                  <a:pt x="337933" y="417206"/>
                  <a:pt x="767837" y="323945"/>
                  <a:pt x="915688" y="264805"/>
                </a:cubicBezTo>
                <a:cubicBezTo>
                  <a:pt x="1063539" y="205665"/>
                  <a:pt x="1350142" y="82835"/>
                  <a:pt x="1311473" y="60089"/>
                </a:cubicBezTo>
                <a:cubicBezTo>
                  <a:pt x="1272804" y="37343"/>
                  <a:pt x="863372" y="66913"/>
                  <a:pt x="683676" y="128328"/>
                </a:cubicBezTo>
                <a:cubicBezTo>
                  <a:pt x="503980" y="189743"/>
                  <a:pt x="347031" y="362614"/>
                  <a:pt x="233300" y="428578"/>
                </a:cubicBezTo>
                <a:cubicBezTo>
                  <a:pt x="119569" y="494542"/>
                  <a:pt x="14936" y="544585"/>
                  <a:pt x="1288" y="524113"/>
                </a:cubicBezTo>
                <a:cubicBezTo>
                  <a:pt x="-12360" y="503641"/>
                  <a:pt x="85450" y="362614"/>
                  <a:pt x="151414" y="305748"/>
                </a:cubicBezTo>
                <a:cubicBezTo>
                  <a:pt x="217378" y="248882"/>
                  <a:pt x="376601" y="157898"/>
                  <a:pt x="397073" y="182919"/>
                </a:cubicBezTo>
                <a:cubicBezTo>
                  <a:pt x="417545" y="207940"/>
                  <a:pt x="335659" y="394459"/>
                  <a:pt x="274244" y="455874"/>
                </a:cubicBezTo>
                <a:cubicBezTo>
                  <a:pt x="212829" y="517289"/>
                  <a:pt x="120706" y="534348"/>
                  <a:pt x="28584" y="551408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96167" y="406103"/>
            <a:ext cx="16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1992</a:t>
            </a:r>
            <a:r>
              <a:rPr lang="zh-CN" altLang="en-US" dirty="0" smtClean="0"/>
              <a:t>年文献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80</Words>
  <Application>Microsoft Office PowerPoint</Application>
  <PresentationFormat>宽屏</PresentationFormat>
  <Paragraphs>50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赋形主反射面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huicheng</dc:creator>
  <cp:lastModifiedBy>xiao huicheng</cp:lastModifiedBy>
  <cp:revision>14</cp:revision>
  <dcterms:created xsi:type="dcterms:W3CDTF">2018-06-01T09:18:23Z</dcterms:created>
  <dcterms:modified xsi:type="dcterms:W3CDTF">2018-06-09T18:00:57Z</dcterms:modified>
</cp:coreProperties>
</file>