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5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681A-E0E1-4C3D-BD58-B19718EDC6F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0139-2B9A-42F8-B3F4-63EB181A7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4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8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109" y="2947915"/>
            <a:ext cx="805218" cy="968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34566" y="2947914"/>
            <a:ext cx="805218" cy="968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1504718" y="1965278"/>
            <a:ext cx="0" cy="9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132626" y="1965278"/>
            <a:ext cx="0" cy="9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-5400000">
            <a:off x="2656248" y="1642099"/>
            <a:ext cx="816138" cy="646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270" y="1557208"/>
            <a:ext cx="664522" cy="81053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504718" y="1950132"/>
            <a:ext cx="1282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3"/>
          </p:cNvCxnSpPr>
          <p:nvPr/>
        </p:nvCxnSpPr>
        <p:spPr>
          <a:xfrm flipH="1">
            <a:off x="7931792" y="1950132"/>
            <a:ext cx="1200834" cy="1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  <a:endCxn id="16" idx="1"/>
          </p:cNvCxnSpPr>
          <p:nvPr/>
        </p:nvCxnSpPr>
        <p:spPr>
          <a:xfrm flipV="1">
            <a:off x="3387496" y="1962476"/>
            <a:ext cx="3879774" cy="2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09823" y="3247744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T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844239" y="3247744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R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102109" y="4220308"/>
            <a:ext cx="10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发射机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734566" y="4216734"/>
            <a:ext cx="10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912011" y="2456596"/>
            <a:ext cx="70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</a:t>
            </a:r>
            <a:r>
              <a:rPr lang="en-US" altLang="zh-CN" sz="1600" baseline="-25000" dirty="0" smtClean="0"/>
              <a:t>t</a:t>
            </a:r>
            <a:endParaRPr lang="zh-CN" altLang="en-US" sz="1600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20187" y="2385710"/>
            <a:ext cx="70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</a:t>
            </a:r>
            <a:r>
              <a:rPr lang="en-US" altLang="zh-CN" sz="1600" baseline="-25000" dirty="0" smtClean="0"/>
              <a:t>r</a:t>
            </a:r>
            <a:endParaRPr lang="zh-CN" altLang="en-US" sz="1600" baseline="-25000" dirty="0"/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3525065" y="1692760"/>
            <a:ext cx="366552" cy="17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3793143" y="1692760"/>
            <a:ext cx="98474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793143" y="1689959"/>
            <a:ext cx="326374" cy="1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4029186" y="1670886"/>
            <a:ext cx="113341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4029186" y="1608878"/>
            <a:ext cx="495978" cy="2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517004" y="2181609"/>
            <a:ext cx="384005" cy="16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 flipV="1">
            <a:off x="3802535" y="2189167"/>
            <a:ext cx="98474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802535" y="2186366"/>
            <a:ext cx="326374" cy="1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 flipV="1">
            <a:off x="4010470" y="2186366"/>
            <a:ext cx="113341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023776" y="2195254"/>
            <a:ext cx="462986" cy="23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188810" y="1950132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629838" y="985243"/>
            <a:ext cx="11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发射天线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827254" y="929907"/>
            <a:ext cx="11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天线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8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huicheng</dc:creator>
  <cp:lastModifiedBy>xiao huicheng</cp:lastModifiedBy>
  <cp:revision>5</cp:revision>
  <dcterms:created xsi:type="dcterms:W3CDTF">2018-05-29T02:20:08Z</dcterms:created>
  <dcterms:modified xsi:type="dcterms:W3CDTF">2018-05-29T02:52:34Z</dcterms:modified>
</cp:coreProperties>
</file>