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70CC-6219-4B71-B2EB-A96452ACF74F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7DDA-D130-493C-B236-6EDAE1E3C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28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70CC-6219-4B71-B2EB-A96452ACF74F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7DDA-D130-493C-B236-6EDAE1E3C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4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70CC-6219-4B71-B2EB-A96452ACF74F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7DDA-D130-493C-B236-6EDAE1E3C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30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70CC-6219-4B71-B2EB-A96452ACF74F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7DDA-D130-493C-B236-6EDAE1E3C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70CC-6219-4B71-B2EB-A96452ACF74F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7DDA-D130-493C-B236-6EDAE1E3C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11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70CC-6219-4B71-B2EB-A96452ACF74F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7DDA-D130-493C-B236-6EDAE1E3C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86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70CC-6219-4B71-B2EB-A96452ACF74F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7DDA-D130-493C-B236-6EDAE1E3C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63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70CC-6219-4B71-B2EB-A96452ACF74F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7DDA-D130-493C-B236-6EDAE1E3C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1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70CC-6219-4B71-B2EB-A96452ACF74F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7DDA-D130-493C-B236-6EDAE1E3C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70CC-6219-4B71-B2EB-A96452ACF74F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7DDA-D130-493C-B236-6EDAE1E3C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1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70CC-6219-4B71-B2EB-A96452ACF74F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7DDA-D130-493C-B236-6EDAE1E3C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1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170CC-6219-4B71-B2EB-A96452ACF74F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17DDA-D130-493C-B236-6EDAE1E3C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2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02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370" y="1472479"/>
            <a:ext cx="3819048" cy="38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030" y="1834384"/>
            <a:ext cx="4504762" cy="3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1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330460" y="2769080"/>
            <a:ext cx="215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629509" y="2769080"/>
            <a:ext cx="215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948686" y="2769080"/>
            <a:ext cx="215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247735" y="2769080"/>
            <a:ext cx="215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549659" y="2769080"/>
            <a:ext cx="215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868836" y="2769080"/>
            <a:ext cx="215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67885" y="2769080"/>
            <a:ext cx="215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247735" y="3777417"/>
            <a:ext cx="238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+mn-ea"/>
              </a:rPr>
              <a:t>.</a:t>
            </a:r>
            <a:endParaRPr lang="zh-CN" altLang="en-US" sz="36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4300268" y="2838091"/>
            <a:ext cx="1085489" cy="140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5385757" y="2838091"/>
            <a:ext cx="966157" cy="140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858770" y="2216090"/>
            <a:ext cx="8338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馈源阵列</a:t>
            </a:r>
            <a:endParaRPr lang="zh-CN" altLang="en-US" sz="1050" dirty="0"/>
          </a:p>
        </p:txBody>
      </p:sp>
      <p:sp>
        <p:nvSpPr>
          <p:cNvPr id="21" name="文本框 20"/>
          <p:cNvSpPr txBox="1"/>
          <p:nvPr/>
        </p:nvSpPr>
        <p:spPr>
          <a:xfrm>
            <a:off x="4538928" y="4204457"/>
            <a:ext cx="1449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理想馈源</a:t>
            </a:r>
            <a:endParaRPr lang="zh-CN" altLang="en-US" sz="1050" dirty="0"/>
          </a:p>
        </p:txBody>
      </p:sp>
      <p:cxnSp>
        <p:nvCxnSpPr>
          <p:cNvPr id="26" name="曲线连接符 25"/>
          <p:cNvCxnSpPr/>
          <p:nvPr/>
        </p:nvCxnSpPr>
        <p:spPr>
          <a:xfrm flipV="1">
            <a:off x="5486399" y="2399509"/>
            <a:ext cx="382436" cy="2539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弧形 29"/>
          <p:cNvSpPr/>
          <p:nvPr/>
        </p:nvSpPr>
        <p:spPr>
          <a:xfrm rot="19082616">
            <a:off x="4924628" y="3716473"/>
            <a:ext cx="861872" cy="85995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649020"/>
              </p:ext>
            </p:extLst>
          </p:nvPr>
        </p:nvGraphicFramePr>
        <p:xfrm>
          <a:off x="5247735" y="3481479"/>
          <a:ext cx="228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228600" imgH="177480" progId="Equation.DSMT4">
                  <p:embed/>
                </p:oleObj>
              </mc:Choice>
              <mc:Fallback>
                <p:oleObj name="Equation" r:id="rId3" imgW="2286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7735" y="3481479"/>
                        <a:ext cx="2286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87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3424687" y="4157932"/>
            <a:ext cx="3045124" cy="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4950484" y="427013"/>
            <a:ext cx="1483205" cy="3717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934309" y="1224951"/>
            <a:ext cx="16175" cy="2932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812640" y="910585"/>
            <a:ext cx="27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169409" y="4752487"/>
            <a:ext cx="722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反射阵列</a:t>
            </a:r>
            <a:endParaRPr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6409459" y="1824737"/>
            <a:ext cx="13349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馈源</a:t>
            </a:r>
            <a:r>
              <a:rPr lang="zh-CN" altLang="en-US" sz="1050" dirty="0" smtClean="0"/>
              <a:t>阵列</a:t>
            </a:r>
            <a:endParaRPr lang="zh-CN" altLang="en-US" sz="1050" dirty="0"/>
          </a:p>
        </p:txBody>
      </p:sp>
      <p:cxnSp>
        <p:nvCxnSpPr>
          <p:cNvPr id="34" name="曲线连接符 33"/>
          <p:cNvCxnSpPr/>
          <p:nvPr/>
        </p:nvCxnSpPr>
        <p:spPr>
          <a:xfrm flipV="1">
            <a:off x="5992663" y="1920922"/>
            <a:ext cx="441026" cy="14910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弧形 38"/>
          <p:cNvSpPr/>
          <p:nvPr/>
        </p:nvSpPr>
        <p:spPr>
          <a:xfrm rot="19686133">
            <a:off x="4826659" y="3249841"/>
            <a:ext cx="495255" cy="50954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869407" y="3268115"/>
            <a:ext cx="6860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25</a:t>
            </a:r>
            <a:r>
              <a:rPr lang="zh-CN" altLang="en-US" sz="1050" dirty="0" smtClean="0"/>
              <a:t>度</a:t>
            </a:r>
            <a:endParaRPr lang="zh-CN" altLang="en-US" sz="1050" dirty="0"/>
          </a:p>
        </p:txBody>
      </p:sp>
      <p:cxnSp>
        <p:nvCxnSpPr>
          <p:cNvPr id="59" name="直接连接符 58"/>
          <p:cNvCxnSpPr/>
          <p:nvPr/>
        </p:nvCxnSpPr>
        <p:spPr>
          <a:xfrm>
            <a:off x="5419143" y="1893422"/>
            <a:ext cx="852646" cy="347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3418218" y="1073285"/>
            <a:ext cx="2756911" cy="307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79" idx="1"/>
          </p:cNvCxnSpPr>
          <p:nvPr/>
        </p:nvCxnSpPr>
        <p:spPr>
          <a:xfrm>
            <a:off x="6173836" y="1069887"/>
            <a:ext cx="308007" cy="308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5084866" y="3807281"/>
            <a:ext cx="24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3067865" y="4046585"/>
            <a:ext cx="24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6481843" y="3968223"/>
            <a:ext cx="24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5462835" y="1653431"/>
            <a:ext cx="24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6230225" y="2067241"/>
            <a:ext cx="24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6143892" y="921119"/>
            <a:ext cx="24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84" name="直接箭头连接符 83"/>
          <p:cNvCxnSpPr/>
          <p:nvPr/>
        </p:nvCxnSpPr>
        <p:spPr>
          <a:xfrm flipH="1">
            <a:off x="3916392" y="413349"/>
            <a:ext cx="2523768" cy="373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>
            <a:off x="6148587" y="437064"/>
            <a:ext cx="291571" cy="372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6441857" y="289961"/>
            <a:ext cx="24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5997523" y="4146447"/>
            <a:ext cx="24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107" name="文本框 106"/>
          <p:cNvSpPr txBox="1"/>
          <p:nvPr/>
        </p:nvSpPr>
        <p:spPr>
          <a:xfrm>
            <a:off x="3748123" y="4126932"/>
            <a:ext cx="24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109" name="曲线连接符 108"/>
          <p:cNvCxnSpPr>
            <a:stCxn id="77" idx="2"/>
            <a:endCxn id="31" idx="0"/>
          </p:cNvCxnSpPr>
          <p:nvPr/>
        </p:nvCxnSpPr>
        <p:spPr>
          <a:xfrm rot="16200000" flipH="1">
            <a:off x="5080514" y="4302375"/>
            <a:ext cx="575874" cy="32434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79" idx="1"/>
          </p:cNvCxnSpPr>
          <p:nvPr/>
        </p:nvCxnSpPr>
        <p:spPr>
          <a:xfrm flipH="1" flipV="1">
            <a:off x="5106408" y="1466817"/>
            <a:ext cx="1375435" cy="268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5076962" y="1269486"/>
            <a:ext cx="24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04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22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Times New Roman</vt:lpstr>
      <vt:lpstr>Office 主题</vt:lpstr>
      <vt:lpstr>MathType 6.0 Equation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huicheng</dc:creator>
  <cp:lastModifiedBy>xiao huicheng</cp:lastModifiedBy>
  <cp:revision>9</cp:revision>
  <dcterms:created xsi:type="dcterms:W3CDTF">2018-06-22T13:26:44Z</dcterms:created>
  <dcterms:modified xsi:type="dcterms:W3CDTF">2018-06-24T03:44:57Z</dcterms:modified>
</cp:coreProperties>
</file>