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0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2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0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F4F5-D9F2-445C-A13D-5CC361AFD11D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FFF3-CC36-4186-A373-A1DCEA313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10566" r="48077" b="29971"/>
          <a:stretch/>
        </p:blipFill>
        <p:spPr>
          <a:xfrm>
            <a:off x="3666226" y="1371599"/>
            <a:ext cx="3191774" cy="3364303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081623" y="3338423"/>
            <a:ext cx="431320" cy="1811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874589" y="3053750"/>
            <a:ext cx="8626" cy="143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913407" y="3459192"/>
            <a:ext cx="366623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4740215" y="2225615"/>
            <a:ext cx="1104181" cy="219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740215" y="2225615"/>
            <a:ext cx="0" cy="210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528204" y="2225615"/>
            <a:ext cx="1212011" cy="210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30028" y="2469593"/>
            <a:ext cx="96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泰勒分布</a:t>
            </a:r>
            <a:endParaRPr lang="zh-CN" alt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5430327" y="4713024"/>
            <a:ext cx="96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次</a:t>
            </a:r>
            <a:r>
              <a:rPr lang="zh-CN" altLang="en-US" sz="1050" dirty="0" smtClean="0"/>
              <a:t>反射阵列</a:t>
            </a:r>
            <a:endParaRPr lang="zh-CN" altLang="en-US" sz="1050" dirty="0"/>
          </a:p>
        </p:txBody>
      </p:sp>
      <p:sp>
        <p:nvSpPr>
          <p:cNvPr id="38" name="文本框 37"/>
          <p:cNvSpPr txBox="1"/>
          <p:nvPr/>
        </p:nvSpPr>
        <p:spPr>
          <a:xfrm>
            <a:off x="6474125" y="3175084"/>
            <a:ext cx="96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馈源</a:t>
            </a:r>
            <a:r>
              <a:rPr lang="zh-CN" altLang="en-US" sz="1050" dirty="0" smtClean="0"/>
              <a:t>阵列</a:t>
            </a:r>
            <a:endParaRPr lang="zh-CN" altLang="en-US" sz="1050" dirty="0"/>
          </a:p>
        </p:txBody>
      </p:sp>
      <p:cxnSp>
        <p:nvCxnSpPr>
          <p:cNvPr id="40" name="曲线连接符 39"/>
          <p:cNvCxnSpPr/>
          <p:nvPr/>
        </p:nvCxnSpPr>
        <p:spPr>
          <a:xfrm rot="10800000" flipV="1">
            <a:off x="3636033" y="2238554"/>
            <a:ext cx="575814" cy="35799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86377" y="1774166"/>
            <a:ext cx="96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主反射阵列</a:t>
            </a:r>
            <a:endParaRPr lang="zh-CN" altLang="en-US" sz="1050" dirty="0"/>
          </a:p>
        </p:txBody>
      </p:sp>
      <p:sp>
        <p:nvSpPr>
          <p:cNvPr id="45" name="文本框 44"/>
          <p:cNvSpPr txBox="1"/>
          <p:nvPr/>
        </p:nvSpPr>
        <p:spPr>
          <a:xfrm>
            <a:off x="2971799" y="4360651"/>
            <a:ext cx="96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合成的波束</a:t>
            </a:r>
            <a:endParaRPr lang="zh-CN" altLang="en-US" sz="1050" dirty="0"/>
          </a:p>
        </p:txBody>
      </p:sp>
      <p:sp>
        <p:nvSpPr>
          <p:cNvPr id="46" name="弧形 45"/>
          <p:cNvSpPr/>
          <p:nvPr/>
        </p:nvSpPr>
        <p:spPr>
          <a:xfrm rot="19286757">
            <a:off x="5820743" y="4028947"/>
            <a:ext cx="267762" cy="2912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796951" y="3759242"/>
            <a:ext cx="575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25</a:t>
            </a:r>
            <a:r>
              <a:rPr lang="zh-CN" altLang="en-US" sz="1050" dirty="0" smtClean="0"/>
              <a:t>度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4313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huicheng</dc:creator>
  <cp:lastModifiedBy>xiao huicheng</cp:lastModifiedBy>
  <cp:revision>2</cp:revision>
  <dcterms:created xsi:type="dcterms:W3CDTF">2018-06-29T03:11:39Z</dcterms:created>
  <dcterms:modified xsi:type="dcterms:W3CDTF">2018-06-29T03:21:37Z</dcterms:modified>
</cp:coreProperties>
</file>