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基于DirectX XAudio2的音频播放器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软件1701 17408001048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陈庆伟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89020" y="2084070"/>
          <a:ext cx="5013960" cy="2689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4700905" imgH="2521585" progId="Visio.Drawing.15">
                  <p:embed/>
                </p:oleObj>
              </mc:Choice>
              <mc:Fallback>
                <p:oleObj name="" r:id="rId1" imgW="4700905" imgH="2521585" progId="Visio.Drawing.15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9020" y="2084070"/>
                        <a:ext cx="5013960" cy="2689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4794250" y="3247390"/>
          <a:ext cx="2221865" cy="150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2221865" imgH="1507490" progId="Visio.Drawing.15">
                  <p:embed/>
                </p:oleObj>
              </mc:Choice>
              <mc:Fallback>
                <p:oleObj name="" r:id="rId1" imgW="2221865" imgH="1507490" progId="Visio.Drawing.15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94250" y="3247390"/>
                        <a:ext cx="2221865" cy="1507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3272790" y="2682875"/>
          <a:ext cx="5264785" cy="2635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64785" imgH="2635885" progId="Visio.Drawing.15">
                  <p:embed/>
                </p:oleObj>
              </mc:Choice>
              <mc:Fallback>
                <p:oleObj name="" r:id="rId1" imgW="5264785" imgH="2635885" progId="Visio.Drawing.15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2790" y="2682875"/>
                        <a:ext cx="5264785" cy="2635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系统结构</a:t>
            </a:r>
            <a:endParaRPr lang="zh-CN" altLang="en-US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2183130" y="2136775"/>
          <a:ext cx="7444105" cy="3729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7444105" imgH="3729355" progId="Visio.Drawing.15">
                  <p:embed/>
                </p:oleObj>
              </mc:Choice>
              <mc:Fallback>
                <p:oleObj name="" r:id="rId1" imgW="7444105" imgH="3729355" progId="Visio.Drawing.15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83130" y="2136775"/>
                        <a:ext cx="7444105" cy="3729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界面设计</a:t>
            </a:r>
            <a:endParaRPr lang="zh-CN" altLang="en-US"/>
          </a:p>
        </p:txBody>
      </p:sp>
      <p:pic>
        <p:nvPicPr>
          <p:cNvPr id="4" name="图片 3" descr="runc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" y="1253490"/>
            <a:ext cx="10058400" cy="5255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背景和意义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设计一个基于DirectX  XAudio2的音频播放器，实现音频文件即（PCM裸流）的载入，播放，暂停，重放，停止播放等功能，同时实现音频播放器调节音量的功能，并且通过控制台实现基础界面，向用户展示音频信息，实现命令行控制程序执行逻辑，以求拥有良好的性能。同时要求设计合理，方便后期扩展。同时满足良好的人机互动。通过此课题，熟练掌握高级程序设计语言的数据类型、程序设计语句、函数的定义和调用方法及模块化思想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具体功能实现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（1）	音频播放器暂停</a:t>
            </a:r>
            <a:endParaRPr lang="zh-CN" altLang="en-US"/>
          </a:p>
          <a:p>
            <a:r>
              <a:rPr lang="zh-CN" altLang="en-US"/>
              <a:t>（2）	音频播放器播放</a:t>
            </a:r>
            <a:endParaRPr lang="zh-CN" altLang="en-US"/>
          </a:p>
          <a:p>
            <a:r>
              <a:rPr lang="zh-CN" altLang="en-US"/>
              <a:t>（3）	音频播放器重放</a:t>
            </a:r>
            <a:endParaRPr lang="zh-CN" altLang="en-US"/>
          </a:p>
          <a:p>
            <a:r>
              <a:rPr lang="zh-CN" altLang="en-US"/>
              <a:t>（4）	音频播放器停止</a:t>
            </a:r>
            <a:endParaRPr lang="zh-CN" altLang="en-US"/>
          </a:p>
          <a:p>
            <a:r>
              <a:rPr lang="zh-CN" altLang="en-US"/>
              <a:t>（5）	音频播放器最大音量</a:t>
            </a:r>
            <a:endParaRPr lang="zh-CN" altLang="en-US"/>
          </a:p>
          <a:p>
            <a:r>
              <a:rPr lang="zh-CN" altLang="en-US"/>
              <a:t>（6）	音频播放器减小音量</a:t>
            </a:r>
            <a:endParaRPr lang="zh-CN" altLang="en-US"/>
          </a:p>
          <a:p>
            <a:r>
              <a:rPr lang="zh-CN" altLang="en-US"/>
              <a:t>（7）	音频播放器载入音频</a:t>
            </a:r>
            <a:endParaRPr lang="zh-CN" altLang="en-US"/>
          </a:p>
          <a:p>
            <a:r>
              <a:rPr lang="zh-CN" altLang="en-US"/>
              <a:t>（8）	基础信息展示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总体功能和性能分析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总体功能:</a:t>
            </a:r>
            <a:endParaRPr lang="zh-CN" altLang="en-US"/>
          </a:p>
          <a:p>
            <a:r>
              <a:rPr lang="zh-CN" altLang="en-US"/>
              <a:t>（1）	音频播放器基础功能</a:t>
            </a:r>
            <a:endParaRPr lang="zh-CN" altLang="en-US"/>
          </a:p>
          <a:p>
            <a:r>
              <a:rPr lang="zh-CN" altLang="en-US"/>
              <a:t>（2）	PCM码流读取</a:t>
            </a:r>
            <a:endParaRPr lang="zh-CN" altLang="en-US"/>
          </a:p>
          <a:p>
            <a:r>
              <a:rPr lang="zh-CN" altLang="en-US"/>
              <a:t>（3）	音频文件信息展示</a:t>
            </a:r>
            <a:endParaRPr lang="zh-CN" altLang="en-US"/>
          </a:p>
          <a:p>
            <a:r>
              <a:rPr lang="zh-CN" altLang="en-US"/>
              <a:t>性能分析:</a:t>
            </a:r>
            <a:endParaRPr lang="zh-CN" altLang="en-US"/>
          </a:p>
          <a:p>
            <a:r>
              <a:rPr lang="zh-CN" altLang="en-US"/>
              <a:t>（1）	多线程实现音频播放</a:t>
            </a:r>
            <a:endParaRPr lang="zh-CN" altLang="en-US"/>
          </a:p>
          <a:p>
            <a:r>
              <a:rPr lang="zh-CN" altLang="en-US"/>
              <a:t>（2）	多线程绘制UI</a:t>
            </a:r>
            <a:endParaRPr lang="zh-CN" altLang="en-US"/>
          </a:p>
          <a:p>
            <a:r>
              <a:rPr lang="zh-CN" altLang="en-US"/>
              <a:t>（3）	多线程接受键盘事件</a:t>
            </a:r>
            <a:endParaRPr lang="zh-CN" altLang="en-US"/>
          </a:p>
          <a:p>
            <a:r>
              <a:rPr lang="zh-CN" altLang="en-US"/>
              <a:t>（4）	一次性读取音频文件</a:t>
            </a:r>
            <a:endParaRPr lang="zh-CN" altLang="en-US"/>
          </a:p>
          <a:p>
            <a:r>
              <a:rPr lang="zh-CN" altLang="en-US"/>
              <a:t>（5）	停止播放时销毁播放器</a:t>
            </a:r>
            <a:endParaRPr lang="zh-CN" altLang="en-US"/>
          </a:p>
          <a:p>
            <a:r>
              <a:rPr lang="zh-CN" altLang="en-US"/>
              <a:t>（6）	暂停播放时阻塞音频线程，销毁UI线程</a:t>
            </a:r>
            <a:endParaRPr lang="zh-CN" altLang="en-US"/>
          </a:p>
          <a:p>
            <a:r>
              <a:rPr lang="zh-CN" altLang="en-US"/>
              <a:t>（7）	必须保证键盘事件的接受，程序的生命周期与键盘事件接受线程相等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核心功能分析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2.2.1.	PCM码流读取：</a:t>
            </a:r>
            <a:endParaRPr lang="zh-CN" altLang="en-US"/>
          </a:p>
          <a:p>
            <a:r>
              <a:rPr lang="zh-CN" altLang="en-US"/>
              <a:t>自定义WaveFile类型，实现</a:t>
            </a:r>
            <a:endParaRPr lang="zh-CN" altLang="en-US"/>
          </a:p>
          <a:p>
            <a:r>
              <a:rPr lang="zh-CN" altLang="en-US"/>
              <a:t>bool open(const char* filename)</a:t>
            </a:r>
            <a:endParaRPr lang="zh-CN" altLang="en-US"/>
          </a:p>
          <a:p>
            <a:r>
              <a:rPr lang="zh-CN" altLang="en-US"/>
              <a:t>WAVEFORMATEX getFormat()等函数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核心功能分析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2.2.2.	音频播放实现：</a:t>
            </a:r>
            <a:endParaRPr lang="zh-CN" altLang="en-US"/>
          </a:p>
          <a:p>
            <a:r>
              <a:rPr lang="zh-CN" altLang="en-US"/>
              <a:t>自定义AudioPlayer类型，实现</a:t>
            </a:r>
            <a:endParaRPr lang="zh-CN" altLang="en-US"/>
          </a:p>
          <a:p>
            <a:r>
              <a:rPr lang="zh-CN" altLang="en-US"/>
              <a:t>bool prepare(std::string filename)</a:t>
            </a:r>
            <a:endParaRPr lang="zh-CN" altLang="en-US"/>
          </a:p>
          <a:p>
            <a:r>
              <a:rPr lang="zh-CN" altLang="en-US"/>
              <a:t>void pause()</a:t>
            </a:r>
            <a:endParaRPr lang="zh-CN" altLang="en-US"/>
          </a:p>
          <a:p>
            <a:r>
              <a:rPr lang="zh-CN" altLang="en-US"/>
              <a:t>void play()</a:t>
            </a:r>
            <a:endParaRPr lang="zh-CN" altLang="en-US"/>
          </a:p>
          <a:p>
            <a:r>
              <a:rPr lang="zh-CN" altLang="en-US"/>
              <a:t>void stop()</a:t>
            </a:r>
            <a:endParaRPr lang="zh-CN" altLang="en-US"/>
          </a:p>
          <a:p>
            <a:r>
              <a:rPr lang="zh-CN" altLang="en-US"/>
              <a:t>unsigned int getPlayedTime()</a:t>
            </a:r>
            <a:endParaRPr lang="zh-CN" altLang="en-US"/>
          </a:p>
          <a:p>
            <a:r>
              <a:rPr lang="zh-CN" altLang="en-US"/>
              <a:t>unsigned int getAudioTime()</a:t>
            </a:r>
            <a:endParaRPr lang="zh-CN" altLang="en-US"/>
          </a:p>
          <a:p>
            <a:r>
              <a:rPr lang="zh-CN" altLang="en-US"/>
              <a:t>float getVolume()</a:t>
            </a:r>
            <a:endParaRPr lang="zh-CN" altLang="en-US"/>
          </a:p>
          <a:p>
            <a:r>
              <a:rPr lang="zh-CN" altLang="en-US"/>
              <a:t>void setVolume(float vol)</a:t>
            </a:r>
            <a:endParaRPr lang="zh-CN" altLang="en-US"/>
          </a:p>
          <a:p>
            <a:r>
              <a:rPr lang="zh-CN" altLang="en-US"/>
              <a:t>bool isPlaying()</a:t>
            </a:r>
            <a:endParaRPr lang="zh-CN" altLang="en-US"/>
          </a:p>
          <a:p>
            <a:r>
              <a:rPr lang="zh-CN" altLang="en-US"/>
              <a:t>bool isStop()</a:t>
            </a:r>
            <a:endParaRPr lang="zh-CN" altLang="en-US"/>
          </a:p>
          <a:p>
            <a:r>
              <a:rPr lang="zh-CN" altLang="en-US"/>
              <a:t>std::string getFileName()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核心功能分析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2.2.3.	基础信息显示：</a:t>
            </a:r>
            <a:endParaRPr lang="zh-CN" altLang="en-US"/>
          </a:p>
          <a:p>
            <a:r>
              <a:rPr lang="zh-CN" altLang="en-US"/>
              <a:t>自定义MainUI类型，实现</a:t>
            </a:r>
            <a:endParaRPr lang="zh-CN" altLang="en-US"/>
          </a:p>
          <a:p>
            <a:r>
              <a:rPr lang="zh-CN" altLang="en-US"/>
              <a:t>void prepare(AudioPlayer &amp;p)</a:t>
            </a:r>
            <a:endParaRPr lang="zh-CN" altLang="en-US"/>
          </a:p>
          <a:p>
            <a:r>
              <a:rPr lang="zh-CN" altLang="en-US"/>
              <a:t>void draw()</a:t>
            </a:r>
            <a:endParaRPr lang="zh-CN" altLang="en-US"/>
          </a:p>
          <a:p>
            <a:r>
              <a:rPr lang="zh-CN" altLang="en-US"/>
              <a:t>void clear()</a:t>
            </a:r>
            <a:endParaRPr lang="zh-CN" altLang="en-US"/>
          </a:p>
          <a:p>
            <a:r>
              <a:rPr lang="zh-CN" altLang="en-US"/>
              <a:t>自定义OutHandle类型，实现</a:t>
            </a:r>
            <a:endParaRPr lang="zh-CN" altLang="en-US"/>
          </a:p>
          <a:p>
            <a:r>
              <a:rPr lang="zh-CN" altLang="en-US"/>
              <a:t>void setPosition(int x, int y)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类和对象的设计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3.1.1 对象的界定</a:t>
            </a:r>
            <a:endParaRPr lang="zh-CN" altLang="en-US"/>
          </a:p>
          <a:p>
            <a:r>
              <a:rPr lang="zh-CN" altLang="en-US"/>
              <a:t>在整个音频播放系统中，拥有一个界面绘制对象，一个音频播放器，一个坐标帮助类对象，多个PCM文件处理对象。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3.2.2	类的设计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4420" y="723900"/>
          <a:ext cx="1004316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415780" imgH="5072380" progId="Visio.Drawing.15">
                  <p:embed/>
                </p:oleObj>
              </mc:Choice>
              <mc:Fallback>
                <p:oleObj name="" r:id="rId1" imgW="9415780" imgH="5072380" progId="Visio.Drawing.15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4420" y="723900"/>
                        <a:ext cx="10043160" cy="541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1102</Words>
  <Application>WPS 演示</Application>
  <PresentationFormat>宽屏</PresentationFormat>
  <Paragraphs>78</Paragraphs>
  <Slides>14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Visio.Drawing.15</vt:lpstr>
      <vt:lpstr>Visio.Drawing.15</vt:lpstr>
      <vt:lpstr>Visio.Drawing.15</vt:lpstr>
      <vt:lpstr>Visio.Drawing.15</vt:lpstr>
      <vt:lpstr>Visio.Drawing.15</vt:lpstr>
      <vt:lpstr>空白演示</vt:lpstr>
      <vt:lpstr>PowerPoint 演示文稿</vt:lpstr>
      <vt:lpstr>PowerPoint 演示文稿</vt:lpstr>
      <vt:lpstr>PowerPoint 演示文稿</vt:lpstr>
      <vt:lpstr>PowerPoint 演示文稿</vt:lpstr>
      <vt:lpstr>核心功能分析</vt:lpstr>
      <vt:lpstr>核心功能分析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泠音</cp:lastModifiedBy>
  <cp:revision>393</cp:revision>
  <dcterms:created xsi:type="dcterms:W3CDTF">2017-08-03T09:01:00Z</dcterms:created>
  <dcterms:modified xsi:type="dcterms:W3CDTF">2019-01-04T01:00:15Z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