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2050000000000000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fd5715f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fd5715f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bb75a5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bb75a54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bb75a5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bb75a5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fd5715f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fd5715f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bb75a5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bb75a5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bb75a5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bb75a5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bb75a5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bb75a5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9bb75a54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9bb75a54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9bb75a54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9bb75a54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9bb75a54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9bb75a54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fd5715f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fd5715f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fd5715f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fd5715f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fd5715f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fd5715f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b5950de_6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0b5950de_6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fd5715f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fd5715f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fd5715f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fd5715f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0b5950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0b5950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0b5950d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0b5950d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841018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presentation/d/1ZVtwYdc9ZvPP_TGalmBmhOHKjKporxjmLe0kAVMO6i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Carry-lookahead_adder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der_(electronics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electronics-tutorials.ws/combination/comb_7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der_(electronics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Digital Systems Design and Laboratory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Spring 2019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/>
              <a:t>Lab 1 Hints</a:t>
            </a:r>
            <a:endParaRPr sz="36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Tzu-Hsu Yu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e841018@gmail.com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2019/05/06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Lab1: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4"/>
              </a:rPr>
              <a:t>https://docs.google.com/presentation/d/1ZVtwYdc9ZvPP_TGalmBmhOHKjKporxjmLe0kAVMO6iU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Carry-lookahead adder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</a:t>
            </a:r>
            <a:r>
              <a:rPr lang="ja" sz="1400"/>
              <a:t>i</a:t>
            </a:r>
            <a:r>
              <a:rPr lang="ja"/>
              <a:t> can be either: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PG and GG don’t have to be implemented in the assignment.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73151"/>
            <a:ext cx="6570475" cy="11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575" y="576925"/>
            <a:ext cx="5300424" cy="318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0" y="4408125"/>
            <a:ext cx="64494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https://en.wikipedia.org/wiki/Carry-lookahead_adder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075" y="1270225"/>
            <a:ext cx="1183700" cy="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488" y="1934475"/>
            <a:ext cx="1327125" cy="5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Levels Needed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many levels of gates are needed to derive C3 in the following two implementations?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0" y="2071947"/>
            <a:ext cx="1505298" cy="9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00" y="3257377"/>
            <a:ext cx="5895225" cy="9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FAQ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Print out your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cla_gl </a:t>
            </a:r>
            <a:r>
              <a:rPr lang="ja"/>
              <a:t>and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adder_rtl </a:t>
            </a:r>
            <a:r>
              <a:rPr lang="ja"/>
              <a:t> source code.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What is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rca_gl</a:t>
            </a:r>
            <a:r>
              <a:rPr lang="ja"/>
              <a:t>?</a:t>
            </a:r>
            <a:br>
              <a:rPr lang="ja"/>
            </a:br>
            <a:r>
              <a:rPr lang="ja"/>
              <a:t>It’s a reference for gate level modeling. You don’t have to use it in Hw1.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Results of the two adders are different.</a:t>
            </a:r>
            <a:br>
              <a:rPr lang="ja"/>
            </a:br>
            <a:r>
              <a:rPr lang="ja"/>
              <a:t>Those might be hazards. Just inspect the steady states.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Submit only the implementation code segments.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You may use modules to simplify things. E.g. You may want to use the provided FA module or write your own modules, </a:t>
            </a:r>
            <a:br>
              <a:rPr lang="ja"/>
            </a:br>
            <a:r>
              <a:rPr lang="ja"/>
              <a:t>but they have to be based on the gates in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adders.v</a:t>
            </a:r>
            <a:r>
              <a:rPr lang="ja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4. Source Code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Show the waveform of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cla_gl.S[2:0]</a:t>
            </a:r>
            <a:r>
              <a:rPr lang="ja"/>
              <a:t> on input transitions </a:t>
            </a:r>
            <a:br>
              <a:rPr lang="ja"/>
            </a:b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000+000+0→001+000+1</a:t>
            </a:r>
            <a:r>
              <a:rPr lang="ja"/>
              <a:t> and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111+000+0→000+111+0</a:t>
            </a:r>
            <a:r>
              <a:rPr lang="ja"/>
              <a:t>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How to zoom in and zoom out?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Submit only the required transitions.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Make sure that every bit of every state can be clearly read.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Include time labels.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Feel free to modify the input sequence or even write your own test bench.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gtkwave lab1.vcd lab1.sav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5. Waveform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5. Waveform (Example)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67"/>
            <a:ext cx="9144001" cy="3359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5. Waveform (Please don’t submit this QAQ)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7027449" cy="35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Find the maximum propagation delay of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cla_gl</a:t>
            </a:r>
            <a:r>
              <a:rPr lang="ja"/>
              <a:t> and </a:t>
            </a:r>
            <a:br>
              <a:rPr lang="ja"/>
            </a:br>
            <a:r>
              <a:rPr lang="ja"/>
              <a:t>one of the corresponding input transitions.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My friend has a slightly higher delay than mine. Is it normal?</a:t>
            </a:r>
            <a:br>
              <a:rPr lang="ja"/>
            </a:br>
            <a:r>
              <a:rPr lang="ja"/>
              <a:t>Yes. Just make sure you implementation is correct, and the delay is in a reasonable range (e.g. delay of CLAs should be shorter than RCAs).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6. Propagation Delay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Assume that only 2-input gates are used. Derive the number of levels needed in an n-bit carry-lookahead adder as a function of n.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2-input XOR and XNOR are also allowed.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Can we submit only the result without intermediate steps?</a:t>
            </a:r>
            <a:br>
              <a:rPr lang="ja"/>
            </a:br>
            <a:r>
              <a:rPr lang="ja"/>
              <a:t>No. The derivation process and simple explanation are required.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It should be an </a:t>
            </a:r>
            <a:r>
              <a:rPr lang="ja" b="1"/>
              <a:t>integer-valued sublinear </a:t>
            </a:r>
            <a:r>
              <a:rPr lang="ja"/>
              <a:t>function.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Big O notation will not be accepted. Please give the exact expression.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7. Some Derivation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451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Homework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Due on 5/10 1:30pm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Agenda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Requirements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Concepts to Clarify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Requirements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Implement a 3-bit adder </a:t>
            </a:r>
            <a:r>
              <a:rPr lang="ja" b="1">
                <a:latin typeface="Courier New"/>
                <a:ea typeface="Courier New"/>
                <a:cs typeface="Courier New"/>
                <a:sym typeface="Courier New"/>
              </a:rPr>
              <a:t>adder_rtl</a:t>
            </a:r>
            <a:r>
              <a:rPr lang="ja"/>
              <a:t> using RTL modeling.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Implement a 3-bit carry-lookahead adder </a:t>
            </a:r>
            <a:r>
              <a:rPr lang="ja" b="1">
                <a:latin typeface="Courier New"/>
                <a:ea typeface="Courier New"/>
                <a:cs typeface="Courier New"/>
                <a:sym typeface="Courier New"/>
              </a:rPr>
              <a:t>cla_gl</a:t>
            </a:r>
            <a:r>
              <a:rPr lang="ja"/>
              <a:t> using gate-level modeling, only the gates provided in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gates.v</a:t>
            </a:r>
            <a:r>
              <a:rPr lang="ja"/>
              <a:t> (with delays) are allowed to 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Print out your source codes and attach it with your Homework 3.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Show the waveform of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cla_gl.S[2:0]</a:t>
            </a:r>
            <a:r>
              <a:rPr lang="ja"/>
              <a:t> on input transitions:</a:t>
            </a:r>
            <a:br>
              <a:rPr lang="ja"/>
            </a:br>
            <a:r>
              <a:rPr lang="ja"/>
              <a:t>(1) from 000 + 000 + 0 to 001 + 000 + 1</a:t>
            </a:r>
            <a:br>
              <a:rPr lang="ja"/>
            </a:br>
            <a:r>
              <a:rPr lang="ja"/>
              <a:t>(2) from 111 + 000 + 0 to 000 + 111 + 0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Find the maximum propagation delay of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cla_gl</a:t>
            </a:r>
            <a:r>
              <a:rPr lang="ja"/>
              <a:t> and one of the corresponding input transitions.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Assume that only 2-input gates are used. Derive the numbe</a:t>
            </a:r>
            <a:r>
              <a:rPr lang="ja">
                <a:solidFill>
                  <a:schemeClr val="lt1"/>
                </a:solidFill>
              </a:rPr>
              <a:t>r of levels needed </a:t>
            </a:r>
            <a:r>
              <a:rPr lang="ja"/>
              <a:t>in an n-bit carry-lookahead adder as a function of 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Hints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b="1">
                <a:latin typeface="Courier New"/>
                <a:ea typeface="Courier New"/>
                <a:cs typeface="Courier New"/>
                <a:sym typeface="Courier New"/>
              </a:rPr>
              <a:t>adder_rtl</a:t>
            </a:r>
            <a:r>
              <a:rPr lang="ja"/>
              <a:t> should be simple to implement, I did it in one line.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The outputs of </a:t>
            </a:r>
            <a:r>
              <a:rPr lang="ja" b="1">
                <a:latin typeface="Courier New"/>
                <a:ea typeface="Courier New"/>
                <a:cs typeface="Courier New"/>
                <a:sym typeface="Courier New"/>
              </a:rPr>
              <a:t>adder_rtl</a:t>
            </a:r>
            <a:r>
              <a:rPr lang="ja"/>
              <a:t> and </a:t>
            </a:r>
            <a:r>
              <a:rPr lang="ja" b="1">
                <a:latin typeface="Courier New"/>
                <a:ea typeface="Courier New"/>
                <a:cs typeface="Courier New"/>
                <a:sym typeface="Courier New"/>
              </a:rPr>
              <a:t>cla_gl</a:t>
            </a:r>
            <a:r>
              <a:rPr lang="ja"/>
              <a:t> should be the same at steady state. If they’re different, maybe there’s some mistake in </a:t>
            </a:r>
            <a:r>
              <a:rPr lang="ja" b="1">
                <a:latin typeface="Courier New"/>
                <a:ea typeface="Courier New"/>
                <a:cs typeface="Courier New"/>
                <a:sym typeface="Courier New"/>
              </a:rPr>
              <a:t>cla_gl</a:t>
            </a:r>
            <a:r>
              <a:rPr lang="ja"/>
              <a:t> since it’s complicated.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Implement your adders in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adders.v</a:t>
            </a:r>
            <a:r>
              <a:rPr lang="ja"/>
              <a:t>. The output and input signals are given.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Do not modify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gates.v</a:t>
            </a:r>
            <a:r>
              <a:rPr lang="ja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Only minor changes should be done to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lab1.v</a:t>
            </a:r>
            <a:r>
              <a:rPr lang="ja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Use system tasks and GTKWave to debug.</a:t>
            </a:r>
            <a:br>
              <a:rPr lang="ja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Feel free to email me for any questions. (address on the fir</a:t>
            </a:r>
            <a:r>
              <a:rPr lang="ja">
                <a:solidFill>
                  <a:schemeClr val="lt1"/>
                </a:solidFill>
              </a:rPr>
              <a:t>st page)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And please remember to bring your laptop at Lab2!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Concepts to Clarify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Hardware description language (HDL)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Verilog is not C. </a:t>
            </a:r>
            <a:r>
              <a:rPr lang="ja" strike="sngStrike"/>
              <a:t>Please stop writing C code with Verilog</a:t>
            </a:r>
            <a:endParaRPr strike="sngStrike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HDLs are more like blueprints of circuits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HDLs don’t “execute”, “call”, or “return” after synthesis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Synthesizer: HDL → circuit design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Compiler (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iverilog</a:t>
            </a:r>
            <a:r>
              <a:rPr lang="ja"/>
              <a:t>): HDL (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.v</a:t>
            </a:r>
            <a:r>
              <a:rPr lang="ja"/>
              <a:t>) → model (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.vvp</a:t>
            </a:r>
            <a:r>
              <a:rPr lang="ja"/>
              <a:t>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Simulator (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vvp</a:t>
            </a:r>
            <a:r>
              <a:rPr lang="ja"/>
              <a:t>): model (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.vvp</a:t>
            </a:r>
            <a:r>
              <a:rPr lang="ja"/>
              <a:t>) → simulated result (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.vcd</a:t>
            </a:r>
            <a:r>
              <a:rPr lang="ja"/>
              <a:t>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Half adder and full adder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HA: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assign {C, S} = A+B;		</a:t>
            </a:r>
            <a:r>
              <a:rPr lang="ja"/>
              <a:t>FA: </a:t>
            </a:r>
            <a:r>
              <a:rPr lang="ja">
                <a:latin typeface="Courier New"/>
                <a:ea typeface="Courier New"/>
                <a:cs typeface="Courier New"/>
                <a:sym typeface="Courier New"/>
              </a:rPr>
              <a:t>assign {Cout, S} = A+B+Cin;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0" y="4408125"/>
            <a:ext cx="64494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https://en.wikipedia.org/wiki/Adder_(electronics)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https://www.electronics-tutorials.ws/combination/comb_7.html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84650"/>
            <a:ext cx="2431123" cy="135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4700" y="1785840"/>
            <a:ext cx="5827599" cy="18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Ripple-carry adder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Notice that carry</a:t>
            </a:r>
            <a:r>
              <a:rPr lang="ja" sz="1400"/>
              <a:t>n</a:t>
            </a:r>
            <a:r>
              <a:rPr lang="ja"/>
              <a:t> depends on carry</a:t>
            </a:r>
            <a:r>
              <a:rPr lang="ja" sz="1400"/>
              <a:t>n-1</a:t>
            </a:r>
            <a:br>
              <a:rPr lang="ja" sz="1400"/>
            </a:br>
            <a:r>
              <a:rPr lang="ja"/>
              <a:t>Where is the longest propagation path?</a:t>
            </a:r>
            <a:endParaRPr sz="1400"/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408125"/>
            <a:ext cx="64494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https://en.wikipedia.org/wiki/Adder_(electronics)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66525"/>
            <a:ext cx="6505877" cy="26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如螢幕大小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Courier New</vt:lpstr>
      <vt:lpstr>Arial</vt:lpstr>
      <vt:lpstr>Roboto</vt:lpstr>
      <vt:lpstr>Geometric</vt:lpstr>
      <vt:lpstr>Digital Systems Design and Laboratory Spring 2019 Lab 1 Hints</vt:lpstr>
      <vt:lpstr>Agenda</vt:lpstr>
      <vt:lpstr>Requirements</vt:lpstr>
      <vt:lpstr>Requirements</vt:lpstr>
      <vt:lpstr>Hints</vt:lpstr>
      <vt:lpstr>Concepts to Clarify</vt:lpstr>
      <vt:lpstr>Hardware description language (HDL)</vt:lpstr>
      <vt:lpstr>Half adder and full adder</vt:lpstr>
      <vt:lpstr>Ripple-carry adder</vt:lpstr>
      <vt:lpstr>Carry-lookahead adder</vt:lpstr>
      <vt:lpstr>Levels Needed</vt:lpstr>
      <vt:lpstr>FAQ</vt:lpstr>
      <vt:lpstr>4. Source Code</vt:lpstr>
      <vt:lpstr>5. Waveform</vt:lpstr>
      <vt:lpstr>5. Waveform (Example)</vt:lpstr>
      <vt:lpstr>5. Waveform (Please don’t submit this QAQ)</vt:lpstr>
      <vt:lpstr>6. Propagation Delay</vt:lpstr>
      <vt:lpstr>7. Some Derivation</vt:lpstr>
      <vt:lpstr>Homework 3 Due on 5/10 1:30pm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 Design and Laboratory Spring 2019 Lab 1 Hints</dc:title>
  <dc:creator>Ken Lai</dc:creator>
  <cp:lastModifiedBy>冠毓 賴</cp:lastModifiedBy>
  <cp:revision>1</cp:revision>
  <dcterms:modified xsi:type="dcterms:W3CDTF">2019-05-06T15:52:30Z</dcterms:modified>
</cp:coreProperties>
</file>