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B501D3-0DB0-4D2B-A25D-5D560B1D7E07}">
          <p14:sldIdLst>
            <p14:sldId id="256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orient="horz" pos="744">
          <p15:clr>
            <a:srgbClr val="A4A3A4"/>
          </p15:clr>
        </p15:guide>
        <p15:guide id="3" orient="horz" pos="4192">
          <p15:clr>
            <a:srgbClr val="A4A3A4"/>
          </p15:clr>
        </p15:guide>
        <p15:guide id="4" orient="horz" pos="650">
          <p15:clr>
            <a:srgbClr val="A4A3A4"/>
          </p15:clr>
        </p15:guide>
        <p15:guide id="5" orient="horz">
          <p15:clr>
            <a:srgbClr val="A4A3A4"/>
          </p15:clr>
        </p15:guide>
        <p15:guide id="6" pos="2880">
          <p15:clr>
            <a:srgbClr val="A4A3A4"/>
          </p15:clr>
        </p15:guide>
        <p15:guide id="7" pos="256">
          <p15:clr>
            <a:srgbClr val="A4A3A4"/>
          </p15:clr>
        </p15:guide>
        <p15:guide id="8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535"/>
    <a:srgbClr val="D0D4E8"/>
    <a:srgbClr val="00A1E4"/>
    <a:srgbClr val="E6E8F2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8" autoAdjust="0"/>
    <p:restoredTop sz="93428" autoAdjust="0"/>
  </p:normalViewPr>
  <p:slideViewPr>
    <p:cSldViewPr snapToGrid="0">
      <p:cViewPr varScale="1">
        <p:scale>
          <a:sx n="86" d="100"/>
          <a:sy n="86" d="100"/>
        </p:scale>
        <p:origin x="1344" y="90"/>
      </p:cViewPr>
      <p:guideLst>
        <p:guide orient="horz" pos="2174"/>
        <p:guide orient="horz" pos="744"/>
        <p:guide orient="horz" pos="4192"/>
        <p:guide orient="horz" pos="650"/>
        <p:guide orient="horz"/>
        <p:guide pos="2880"/>
        <p:guide pos="256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928"/>
    </p:cViewPr>
  </p:sorterViewPr>
  <p:notesViewPr>
    <p:cSldViewPr snapToGrid="0">
      <p:cViewPr varScale="1">
        <p:scale>
          <a:sx n="68" d="100"/>
          <a:sy n="68" d="100"/>
        </p:scale>
        <p:origin x="-32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038FD-2886-4743-BE20-9F32D67C49D3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89152-32C6-403F-A002-D49E501DA9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00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E7B7-9C84-4310-8975-D238F9323F57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0AA9-5F18-48B3-BC22-AF761F352F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4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" y="510812"/>
            <a:ext cx="9143998" cy="6721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accent3"/>
              </a:solidFill>
            </a:endParaRPr>
          </a:p>
        </p:txBody>
      </p:sp>
      <p:pic>
        <p:nvPicPr>
          <p:cNvPr id="16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468630" y="6435205"/>
            <a:ext cx="1360170" cy="320040"/>
          </a:xfrm>
          <a:prstGeom prst="rect">
            <a:avLst/>
          </a:prstGeom>
          <a:noFill/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268" y="6529065"/>
            <a:ext cx="457200" cy="189470"/>
          </a:xfrm>
          <a:prstGeom prst="rect">
            <a:avLst/>
          </a:prstGeom>
        </p:spPr>
      </p:pic>
      <p:cxnSp>
        <p:nvCxnSpPr>
          <p:cNvPr id="18" name="Straight Connector 17"/>
          <p:cNvCxnSpPr/>
          <p:nvPr>
            <p:custDataLst>
              <p:tags r:id="rId15"/>
            </p:custDataLst>
          </p:nvPr>
        </p:nvCxnSpPr>
        <p:spPr>
          <a:xfrm flipH="1">
            <a:off x="1" y="6330430"/>
            <a:ext cx="9143999" cy="0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0"/>
          <p:cNvSpPr txBox="1">
            <a:spLocks noChangeArrowheads="1"/>
          </p:cNvSpPr>
          <p:nvPr/>
        </p:nvSpPr>
        <p:spPr>
          <a:xfrm>
            <a:off x="3225414" y="6493566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July 20, 2017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4115231" y="6493566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gray">
          <a:xfrm>
            <a:off x="5719819" y="6543081"/>
            <a:ext cx="198772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Candara" panose="020E0502030303020204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Candara" panose="020E0502030303020204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104141" y="6479068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566207" y="6479068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Ø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§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42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5511"/>
            <a:ext cx="9144000" cy="13373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157" y="6334451"/>
            <a:ext cx="9144000" cy="547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2829" y="1839878"/>
            <a:ext cx="486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ndara" panose="020E0502030303020204" pitchFamily="34" charset="0"/>
              </a:rPr>
              <a:t>Locomotive Data Vision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516" y="6246119"/>
            <a:ext cx="2163952" cy="1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-1"/>
            <a:ext cx="9144000" cy="54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8625" y="4101818"/>
            <a:ext cx="244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ndara" panose="020E0502030303020204" pitchFamily="34" charset="0"/>
              </a:rPr>
              <a:t>Date: 21 July,  2017</a:t>
            </a:r>
            <a:endParaRPr lang="en-US" sz="1400" dirty="0">
              <a:latin typeface="Candara" panose="020E0502030303020204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025" y="6300803"/>
            <a:ext cx="2163952" cy="50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91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" y="6334451"/>
            <a:ext cx="9144000" cy="547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025" y="6300803"/>
            <a:ext cx="2163952" cy="50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039" y="223028"/>
            <a:ext cx="1889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Overview-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14039" y="1707065"/>
            <a:ext cx="396983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/>
              <a:t>Technology Stack </a:t>
            </a:r>
            <a:r>
              <a:rPr lang="en-US" sz="2400" smtClean="0"/>
              <a:t>Used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UI – snapshots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Project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Package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Service Registry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Application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9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" y="6334451"/>
            <a:ext cx="9144000" cy="547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025" y="6300803"/>
            <a:ext cx="2163952" cy="50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039" y="223028"/>
            <a:ext cx="3036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Technology Stack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14039" y="1707065"/>
            <a:ext cx="39698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Microservices</a:t>
            </a:r>
            <a:r>
              <a:rPr lang="en-US" sz="2400" dirty="0" smtClean="0"/>
              <a:t> SOA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smtClean="0"/>
              <a:t>SpringBoot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3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Office Theme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2F27FA532E1440BBB216045CCA2436" ma:contentTypeVersion="0" ma:contentTypeDescription="Create a new document." ma:contentTypeScope="" ma:versionID="3ba8609c7665c84a77543b3bac825d5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A9FC01-6108-4C10-935C-A22E44F3E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8A0C4F-596F-49FD-B18B-0ACB1AC42ADE}">
  <ds:schemaRefs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34EC633-1627-4A60-A2BF-2426CB35E7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15515</TotalTime>
  <Words>31</Words>
  <Application>Microsoft Office PowerPoint</Application>
  <PresentationFormat>On-screen Show 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Candara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Manager>Ananda Sen</Manager>
  <Company>IGATE Global Solutions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Microservices with Spring Cloud</dc:subject>
  <dc:creator>Minakshi Singh</dc:creator>
  <cp:lastModifiedBy>Panda, Sashibhusan</cp:lastModifiedBy>
  <cp:revision>653</cp:revision>
  <dcterms:created xsi:type="dcterms:W3CDTF">2014-04-28T11:21:39Z</dcterms:created>
  <dcterms:modified xsi:type="dcterms:W3CDTF">2017-07-20T15:11:06Z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0x010100AF2F27FA532E1440BBB216045CCA2436</vt:lpwstr>
  </property>
</Properties>
</file>