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 id="2147483660" r:id="rId5"/>
    <p:sldMasterId id="2147483698" r:id="rId6"/>
  </p:sldMasterIdLst>
  <p:notesMasterIdLst>
    <p:notesMasterId r:id="rId9"/>
  </p:notesMasterIdLst>
  <p:sldIdLst>
    <p:sldId id="450" r:id="rId7"/>
    <p:sldId id="45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F01F154D-A9A0-4ED8-8160-8977EBA33E1A}">
          <p14:sldIdLst>
            <p14:sldId id="450"/>
            <p14:sldId id="45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64A"/>
    <a:srgbClr val="007AAD"/>
    <a:srgbClr val="005EB7"/>
    <a:srgbClr val="CBDDEC"/>
    <a:srgbClr val="E9ED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5" d="100"/>
          <a:sy n="125" d="100"/>
        </p:scale>
        <p:origin x="138" y="-1350"/>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2C0A4B-6E84-4496-B7F5-B78EA22F9AD6}" type="datetimeFigureOut">
              <a:rPr lang="en-US" smtClean="0"/>
              <a:pPr/>
              <a:t>8/14/2017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6A4433-35B4-467A-AA30-990173B2DF02}" type="slidenum">
              <a:rPr lang="en-US" smtClean="0"/>
              <a:pPr/>
              <a:t>‹#›</a:t>
            </a:fld>
            <a:endParaRPr lang="en-US" dirty="0"/>
          </a:p>
        </p:txBody>
      </p:sp>
    </p:spTree>
    <p:extLst>
      <p:ext uri="{BB962C8B-B14F-4D97-AF65-F5344CB8AC3E}">
        <p14:creationId xmlns:p14="http://schemas.microsoft.com/office/powerpoint/2010/main" val="4078647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image" Target="../media/image5.emf"/><Relationship Id="rId3" Type="http://schemas.openxmlformats.org/officeDocument/2006/relationships/tags" Target="../tags/tag9.xml"/><Relationship Id="rId7" Type="http://schemas.openxmlformats.org/officeDocument/2006/relationships/tags" Target="../tags/tag13.xml"/><Relationship Id="rId12"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tags" Target="../tags/tag12.xml"/><Relationship Id="rId11" Type="http://schemas.openxmlformats.org/officeDocument/2006/relationships/oleObject" Target="../embeddings/oleObject2.bin"/><Relationship Id="rId5" Type="http://schemas.openxmlformats.org/officeDocument/2006/relationships/tags" Target="../tags/tag11.xml"/><Relationship Id="rId10" Type="http://schemas.openxmlformats.org/officeDocument/2006/relationships/image" Target="../media/image4.jpeg"/><Relationship Id="rId4" Type="http://schemas.openxmlformats.org/officeDocument/2006/relationships/tags" Target="../tags/tag10.xml"/><Relationship Id="rId9"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image" Target="../media/image6.png"/><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oleObject" Target="../embeddings/oleObject11.bin"/><Relationship Id="rId2" Type="http://schemas.openxmlformats.org/officeDocument/2006/relationships/tags" Target="../tags/tag36.xml"/><Relationship Id="rId1" Type="http://schemas.openxmlformats.org/officeDocument/2006/relationships/vmlDrawing" Target="../drawings/vmlDrawing10.vml"/><Relationship Id="rId6" Type="http://schemas.openxmlformats.org/officeDocument/2006/relationships/tags" Target="../tags/tag40.xml"/><Relationship Id="rId11" Type="http://schemas.openxmlformats.org/officeDocument/2006/relationships/image" Target="../media/image1.emf"/><Relationship Id="rId5" Type="http://schemas.openxmlformats.org/officeDocument/2006/relationships/tags" Target="../tags/tag39.xml"/><Relationship Id="rId10" Type="http://schemas.openxmlformats.org/officeDocument/2006/relationships/oleObject" Target="../embeddings/oleObject10.bin"/><Relationship Id="rId4" Type="http://schemas.openxmlformats.org/officeDocument/2006/relationships/tags" Target="../tags/tag38.xml"/><Relationship Id="rId9"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44.xml"/><Relationship Id="rId7" Type="http://schemas.openxmlformats.org/officeDocument/2006/relationships/image" Target="../media/image1.emf"/><Relationship Id="rId2" Type="http://schemas.openxmlformats.org/officeDocument/2006/relationships/tags" Target="../tags/tag43.xml"/><Relationship Id="rId1" Type="http://schemas.openxmlformats.org/officeDocument/2006/relationships/vmlDrawing" Target="../drawings/vmlDrawing11.vml"/><Relationship Id="rId6" Type="http://schemas.openxmlformats.org/officeDocument/2006/relationships/oleObject" Target="../embeddings/oleObject12.bin"/><Relationship Id="rId5" Type="http://schemas.openxmlformats.org/officeDocument/2006/relationships/slideMaster" Target="../slideMasters/slideMaster1.xml"/><Relationship Id="rId4" Type="http://schemas.openxmlformats.org/officeDocument/2006/relationships/tags" Target="../tags/tag45.xml"/></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52.xml"/><Relationship Id="rId13" Type="http://schemas.openxmlformats.org/officeDocument/2006/relationships/oleObject" Target="../embeddings/oleObject14.bin"/><Relationship Id="rId3" Type="http://schemas.openxmlformats.org/officeDocument/2006/relationships/tags" Target="../tags/tag47.xml"/><Relationship Id="rId7" Type="http://schemas.openxmlformats.org/officeDocument/2006/relationships/tags" Target="../tags/tag51.xml"/><Relationship Id="rId12" Type="http://schemas.openxmlformats.org/officeDocument/2006/relationships/image" Target="../media/image7.png"/><Relationship Id="rId2" Type="http://schemas.openxmlformats.org/officeDocument/2006/relationships/tags" Target="../tags/tag46.xml"/><Relationship Id="rId1" Type="http://schemas.openxmlformats.org/officeDocument/2006/relationships/vmlDrawing" Target="../drawings/vmlDrawing12.vml"/><Relationship Id="rId6" Type="http://schemas.openxmlformats.org/officeDocument/2006/relationships/tags" Target="../tags/tag50.xml"/><Relationship Id="rId11" Type="http://schemas.openxmlformats.org/officeDocument/2006/relationships/image" Target="../media/image1.emf"/><Relationship Id="rId5" Type="http://schemas.openxmlformats.org/officeDocument/2006/relationships/tags" Target="../tags/tag49.xml"/><Relationship Id="rId10" Type="http://schemas.openxmlformats.org/officeDocument/2006/relationships/oleObject" Target="../embeddings/oleObject13.bin"/><Relationship Id="rId4" Type="http://schemas.openxmlformats.org/officeDocument/2006/relationships/tags" Target="../tags/tag48.xml"/><Relationship Id="rId9"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hyperlink" Target="http://www.igate.com/" TargetMode="External"/><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tags" Target="../tags/tag63.xml"/><Relationship Id="rId7" Type="http://schemas.openxmlformats.org/officeDocument/2006/relationships/image" Target="../media/image1.emf"/><Relationship Id="rId12" Type="http://schemas.openxmlformats.org/officeDocument/2006/relationships/image" Target="../media/image19.png"/><Relationship Id="rId2" Type="http://schemas.openxmlformats.org/officeDocument/2006/relationships/tags" Target="../tags/tag62.xml"/><Relationship Id="rId1" Type="http://schemas.openxmlformats.org/officeDocument/2006/relationships/vmlDrawing" Target="../drawings/vmlDrawing14.vml"/><Relationship Id="rId6" Type="http://schemas.openxmlformats.org/officeDocument/2006/relationships/oleObject" Target="../embeddings/oleObject16.bin"/><Relationship Id="rId11" Type="http://schemas.openxmlformats.org/officeDocument/2006/relationships/hyperlink" Target="http://www.capgemini.com/" TargetMode="External"/><Relationship Id="rId5" Type="http://schemas.openxmlformats.org/officeDocument/2006/relationships/slideMaster" Target="../slideMasters/slideMaster3.xml"/><Relationship Id="rId10" Type="http://schemas.openxmlformats.org/officeDocument/2006/relationships/hyperlink" Target="http://www.capgemini.com/about/how-we-work/rightshorer" TargetMode="External"/><Relationship Id="rId4" Type="http://schemas.openxmlformats.org/officeDocument/2006/relationships/tags" Target="../tags/tag64.xml"/><Relationship Id="rId9" Type="http://schemas.openxmlformats.org/officeDocument/2006/relationships/hyperlink" Target="http://www.capgemini.com/about/how-we-work/the-collaborative-business-experiencetm" TargetMode="Externa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0.xml"/><Relationship Id="rId7" Type="http://schemas.openxmlformats.org/officeDocument/2006/relationships/oleObject" Target="../embeddings/oleObject5.bin"/><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40.xml.rels><?xml version="1.0" encoding="UTF-8" standalone="yes"?>
<Relationships xmlns="http://schemas.openxmlformats.org/package/2006/relationships"><Relationship Id="rId8" Type="http://schemas.openxmlformats.org/officeDocument/2006/relationships/hyperlink" Target="http://www.capgemini.com/about/how-we-work/the-collaborative-business-experiencetm" TargetMode="External"/><Relationship Id="rId3" Type="http://schemas.openxmlformats.org/officeDocument/2006/relationships/tags" Target="../tags/tag66.xml"/><Relationship Id="rId7" Type="http://schemas.openxmlformats.org/officeDocument/2006/relationships/image" Target="../media/image1.emf"/><Relationship Id="rId2" Type="http://schemas.openxmlformats.org/officeDocument/2006/relationships/tags" Target="../tags/tag65.xml"/><Relationship Id="rId1" Type="http://schemas.openxmlformats.org/officeDocument/2006/relationships/vmlDrawing" Target="../drawings/vmlDrawing15.vml"/><Relationship Id="rId6" Type="http://schemas.openxmlformats.org/officeDocument/2006/relationships/oleObject" Target="../embeddings/oleObject17.bin"/><Relationship Id="rId11" Type="http://schemas.openxmlformats.org/officeDocument/2006/relationships/image" Target="../media/image19.png"/><Relationship Id="rId5" Type="http://schemas.openxmlformats.org/officeDocument/2006/relationships/slideMaster" Target="../slideMasters/slideMaster3.xml"/><Relationship Id="rId10" Type="http://schemas.openxmlformats.org/officeDocument/2006/relationships/hyperlink" Target="http://www.capgemini.com/" TargetMode="External"/><Relationship Id="rId4" Type="http://schemas.openxmlformats.org/officeDocument/2006/relationships/tags" Target="../tags/tag67.xml"/><Relationship Id="rId9" Type="http://schemas.openxmlformats.org/officeDocument/2006/relationships/hyperlink" Target="http://www.capgemini.com/about/how-we-work/rightshorer" TargetMode="Externa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vmlDrawing" Target="../drawings/vmlDrawing16.vml"/><Relationship Id="rId6" Type="http://schemas.openxmlformats.org/officeDocument/2006/relationships/image" Target="../media/image1.emf"/><Relationship Id="rId5" Type="http://schemas.openxmlformats.org/officeDocument/2006/relationships/oleObject" Target="../embeddings/oleObject18.bin"/><Relationship Id="rId4"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tags" Target="../tags/tag71.xml"/><Relationship Id="rId7" Type="http://schemas.openxmlformats.org/officeDocument/2006/relationships/image" Target="../media/image1.emf"/><Relationship Id="rId2" Type="http://schemas.openxmlformats.org/officeDocument/2006/relationships/tags" Target="../tags/tag70.xml"/><Relationship Id="rId1" Type="http://schemas.openxmlformats.org/officeDocument/2006/relationships/vmlDrawing" Target="../drawings/vmlDrawing17.vml"/><Relationship Id="rId6" Type="http://schemas.openxmlformats.org/officeDocument/2006/relationships/oleObject" Target="../embeddings/oleObject19.bin"/><Relationship Id="rId5" Type="http://schemas.openxmlformats.org/officeDocument/2006/relationships/slideMaster" Target="../slideMasters/slideMaster3.xml"/><Relationship Id="rId4" Type="http://schemas.openxmlformats.org/officeDocument/2006/relationships/tags" Target="../tags/tag72.xml"/></Relationships>
</file>

<file path=ppt/slideLayouts/_rels/slideLayout4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74.xml"/><Relationship Id="rId7" Type="http://schemas.openxmlformats.org/officeDocument/2006/relationships/oleObject" Target="../embeddings/oleObject20.bin"/><Relationship Id="rId2" Type="http://schemas.openxmlformats.org/officeDocument/2006/relationships/tags" Target="../tags/tag73.xml"/><Relationship Id="rId1" Type="http://schemas.openxmlformats.org/officeDocument/2006/relationships/vmlDrawing" Target="../drawings/vmlDrawing18.vml"/><Relationship Id="rId6" Type="http://schemas.openxmlformats.org/officeDocument/2006/relationships/slideMaster" Target="../slideMasters/slideMaster3.xml"/><Relationship Id="rId5" Type="http://schemas.openxmlformats.org/officeDocument/2006/relationships/tags" Target="../tags/tag76.xml"/><Relationship Id="rId4" Type="http://schemas.openxmlformats.org/officeDocument/2006/relationships/tags" Target="../tags/tag75.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4.xml"/><Relationship Id="rId7" Type="http://schemas.openxmlformats.org/officeDocument/2006/relationships/oleObject" Target="../embeddings/oleObject6.bin"/><Relationship Id="rId2" Type="http://schemas.openxmlformats.org/officeDocument/2006/relationships/tags" Target="../tags/tag23.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26.xml"/><Relationship Id="rId4" Type="http://schemas.openxmlformats.org/officeDocument/2006/relationships/tags" Target="../tags/tag25.xml"/></Relationships>
</file>

<file path=ppt/slideLayouts/_rels/slideLayout6.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8.xml"/><Relationship Id="rId7" Type="http://schemas.openxmlformats.org/officeDocument/2006/relationships/tags" Target="../tags/tag32.xml"/><Relationship Id="rId2" Type="http://schemas.openxmlformats.org/officeDocument/2006/relationships/tags" Target="../tags/tag27.xml"/><Relationship Id="rId1" Type="http://schemas.openxmlformats.org/officeDocument/2006/relationships/vmlDrawing" Target="../drawings/vmlDrawing7.vml"/><Relationship Id="rId6" Type="http://schemas.openxmlformats.org/officeDocument/2006/relationships/tags" Target="../tags/tag31.xml"/><Relationship Id="rId5" Type="http://schemas.openxmlformats.org/officeDocument/2006/relationships/tags" Target="../tags/tag30.xml"/><Relationship Id="rId10" Type="http://schemas.openxmlformats.org/officeDocument/2006/relationships/image" Target="../media/image1.emf"/><Relationship Id="rId4" Type="http://schemas.openxmlformats.org/officeDocument/2006/relationships/tags" Target="../tags/tag29.xml"/><Relationship Id="rId9"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5.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shutterstock_111035876.jpg"/>
          <p:cNvPicPr>
            <a:picLocks noChangeAspect="1"/>
          </p:cNvPicPr>
          <p:nvPr userDrawn="1"/>
        </p:nvPicPr>
        <p:blipFill>
          <a:blip r:embed="rId9" cstate="print"/>
          <a:srcRect b="6147"/>
          <a:stretch>
            <a:fillRect/>
          </a:stretch>
        </p:blipFill>
        <p:spPr>
          <a:xfrm>
            <a:off x="0" y="972965"/>
            <a:ext cx="9144000" cy="5885035"/>
          </a:xfrm>
          <a:prstGeom prst="rect">
            <a:avLst/>
          </a:prstGeom>
          <a:noFill/>
          <a:ln>
            <a:noFill/>
          </a:ln>
        </p:spPr>
      </p:pic>
      <p:sp>
        <p:nvSpPr>
          <p:cNvPr id="18" name="Rectangle 17"/>
          <p:cNvSpPr/>
          <p:nvPr userDrawn="1">
            <p:custDataLst>
              <p:tags r:id="rId2"/>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userDrawn="1">
            <p:custDataLst>
              <p:tags r:id="rId3"/>
            </p:custDataLst>
          </p:nvPr>
        </p:nvSpPr>
        <p:spPr bwMode="auto">
          <a:xfrm>
            <a:off x="1" y="0"/>
            <a:ext cx="914429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127000" dist="25400" dir="5400000" algn="t" rotWithShape="0">
              <a:schemeClr val="tx1">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1" name="Image 10" descr="Capgemini_logo.jpg"/>
          <p:cNvPicPr>
            <a:picLocks noChangeAspect="1"/>
          </p:cNvPicPr>
          <p:nvPr userDrawn="1"/>
        </p:nvPicPr>
        <p:blipFill>
          <a:blip r:embed="rId10" cstate="print"/>
          <a:stretch>
            <a:fillRect/>
          </a:stretch>
        </p:blipFill>
        <p:spPr>
          <a:xfrm>
            <a:off x="679098" y="658705"/>
            <a:ext cx="2880360" cy="685800"/>
          </a:xfrm>
          <a:prstGeom prst="rect">
            <a:avLst/>
          </a:prstGeom>
          <a:noFill/>
          <a:ln>
            <a:noFill/>
          </a:ln>
        </p:spPr>
      </p:pic>
      <p:graphicFrame>
        <p:nvGraphicFramePr>
          <p:cNvPr id="5" name="Object 4" hidden="1"/>
          <p:cNvGraphicFramePr>
            <a:graphicFrameLocks noChangeAspect="1"/>
          </p:cNvGraphicFramePr>
          <p:nvPr>
            <p:custDataLst>
              <p:tags r:id="rId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403" name="think-cell Slide" r:id="rId11" imgW="360" imgH="360" progId="">
                  <p:embed/>
                </p:oleObj>
              </mc:Choice>
              <mc:Fallback>
                <p:oleObj name="think-cell Slide" r:id="rId11" imgW="360" imgH="360" progId="">
                  <p:embed/>
                  <p:pic>
                    <p:nvPicPr>
                      <p:cNvPr id="0" name="Picture 4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tretch>
            <a:fillRect/>
          </a:stretch>
        </p:blipFill>
        <p:spPr bwMode="auto">
          <a:xfrm>
            <a:off x="5910040" y="6509494"/>
            <a:ext cx="2889576" cy="239889"/>
          </a:xfrm>
          <a:prstGeom prst="rect">
            <a:avLst/>
          </a:prstGeom>
          <a:noFill/>
          <a:ln>
            <a:noFill/>
          </a:ln>
        </p:spPr>
      </p:pic>
      <p:sp>
        <p:nvSpPr>
          <p:cNvPr id="2" name="Title 1"/>
          <p:cNvSpPr>
            <a:spLocks noGrp="1"/>
          </p:cNvSpPr>
          <p:nvPr>
            <p:ph type="ctrTitle" hasCustomPrompt="1"/>
            <p:custDataLst>
              <p:tags r:id="rId6"/>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0777576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21266"/>
            <a:ext cx="8229600" cy="792162"/>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8/14/2017</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dirty="0"/>
          </a:p>
        </p:txBody>
      </p:sp>
    </p:spTree>
    <p:extLst>
      <p:ext uri="{BB962C8B-B14F-4D97-AF65-F5344CB8AC3E}">
        <p14:creationId xmlns:p14="http://schemas.microsoft.com/office/powerpoint/2010/main" val="17937961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74310"/>
            <a:ext cx="7498080" cy="715962"/>
          </a:xfrm>
          <a:prstGeom prst="rect">
            <a:avLst/>
          </a:prstGeom>
        </p:spPr>
        <p:txBody>
          <a:bodyPr/>
          <a:lstStyle>
            <a:lvl1pPr>
              <a:defRPr sz="2100" b="1"/>
            </a:lvl1pPr>
          </a:lstStyle>
          <a:p>
            <a:r>
              <a:rPr lang="en-US" smtClean="0"/>
              <a:t>Click to edit Master title style</a:t>
            </a:r>
            <a:endParaRPr lang="en-IN"/>
          </a:p>
        </p:txBody>
      </p:sp>
    </p:spTree>
    <p:extLst>
      <p:ext uri="{BB962C8B-B14F-4D97-AF65-F5344CB8AC3E}">
        <p14:creationId xmlns:p14="http://schemas.microsoft.com/office/powerpoint/2010/main" val="576080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59714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Title 1"/>
          <p:cNvSpPr>
            <a:spLocks noGrp="1"/>
          </p:cNvSpPr>
          <p:nvPr>
            <p:ph type="title"/>
          </p:nvPr>
        </p:nvSpPr>
        <p:spPr>
          <a:xfrm>
            <a:off x="457200" y="264478"/>
            <a:ext cx="6685280" cy="599122"/>
          </a:xfrm>
          <a:prstGeom prst="rect">
            <a:avLst/>
          </a:prstGeom>
        </p:spPr>
        <p:txBody>
          <a:bodyPr/>
          <a:lstStyle>
            <a:lvl1pPr>
              <a:defRPr sz="2800">
                <a:solidFill>
                  <a:schemeClr val="tx1"/>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493586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74310"/>
            <a:ext cx="7498080" cy="715962"/>
          </a:xfrm>
          <a:prstGeom prst="rect">
            <a:avLst/>
          </a:prstGeom>
        </p:spPr>
        <p:txBody>
          <a:bodyPr/>
          <a:lstStyle>
            <a:lvl1pPr>
              <a:defRPr sz="2100" b="1"/>
            </a:lvl1pPr>
          </a:lstStyle>
          <a:p>
            <a:r>
              <a:rPr lang="en-US" smtClean="0"/>
              <a:t>Click to edit Master title style</a:t>
            </a:r>
            <a:endParaRPr lang="en-IN"/>
          </a:p>
        </p:txBody>
      </p:sp>
    </p:spTree>
    <p:extLst>
      <p:ext uri="{BB962C8B-B14F-4D97-AF65-F5344CB8AC3E}">
        <p14:creationId xmlns:p14="http://schemas.microsoft.com/office/powerpoint/2010/main" val="21671627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30271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8" name="Title 1"/>
          <p:cNvSpPr>
            <a:spLocks noGrp="1"/>
          </p:cNvSpPr>
          <p:nvPr>
            <p:ph type="title"/>
          </p:nvPr>
        </p:nvSpPr>
        <p:spPr>
          <a:xfrm>
            <a:off x="457200" y="264478"/>
            <a:ext cx="6685280" cy="599122"/>
          </a:xfrm>
          <a:prstGeom prst="rect">
            <a:avLst/>
          </a:prstGeom>
        </p:spPr>
        <p:txBody>
          <a:bodyPr/>
          <a:lstStyle>
            <a:lvl1pPr>
              <a:defRPr sz="2800">
                <a:solidFill>
                  <a:schemeClr val="tx1"/>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915511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8" name="Title 1"/>
          <p:cNvSpPr>
            <a:spLocks noGrp="1"/>
          </p:cNvSpPr>
          <p:nvPr>
            <p:ph type="title"/>
          </p:nvPr>
        </p:nvSpPr>
        <p:spPr>
          <a:xfrm>
            <a:off x="457200" y="264478"/>
            <a:ext cx="6685280" cy="599122"/>
          </a:xfrm>
          <a:prstGeom prst="rect">
            <a:avLst/>
          </a:prstGeom>
        </p:spPr>
        <p:txBody>
          <a:bodyPr/>
          <a:lstStyle>
            <a:lvl1pPr>
              <a:defRPr sz="2800">
                <a:solidFill>
                  <a:schemeClr val="tx1"/>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2318480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21265"/>
            <a:ext cx="8489950" cy="7921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304800" y="1143000"/>
            <a:ext cx="8458200" cy="5046132"/>
          </a:xfrm>
          <a:prstGeom prst="rect">
            <a:avLst/>
          </a:prstGeom>
        </p:spPr>
        <p:txBody>
          <a:bodyPr/>
          <a:lstStyle>
            <a:lvl1pPr marL="342900" indent="-342900">
              <a:buFont typeface="Wingdings" panose="05000000000000000000" pitchFamily="2" charset="2"/>
              <a:buChar char="Ø"/>
              <a:defRPr/>
            </a:lvl1pPr>
            <a:lvl3pPr marL="1143000" indent="-228600">
              <a:buFont typeface="Wingdings" panose="05000000000000000000" pitchFamily="2" charset="2"/>
              <a:buChar char="§"/>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dirty="0">
              <a:solidFill>
                <a:prstClr val="black"/>
              </a:solidFill>
            </a:endParaRPr>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77C1CF3-A711-4C17-A994-E6863511BAD7}"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149319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Table of Content – Option 1">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1128" name="think-cell Slide" r:id="rId10" imgW="360" imgH="360" progId="">
                  <p:embed/>
                </p:oleObj>
              </mc:Choice>
              <mc:Fallback>
                <p:oleObj name="think-cell Slide" r:id="rId10" imgW="360" imgH="360" progId="">
                  <p:embed/>
                  <p:pic>
                    <p:nvPicPr>
                      <p:cNvPr id="0" name="Picture 2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Freeform 4"/>
          <p:cNvSpPr>
            <a:spLocks/>
          </p:cNvSpPr>
          <p:nvPr>
            <p:custDataLst>
              <p:tags r:id="rId3"/>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rgbClr val="FF0000"/>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dirty="0">
              <a:solidFill>
                <a:schemeClr val="accent3"/>
              </a:solidFill>
              <a:latin typeface="+mn-lt"/>
              <a:cs typeface="+mn-cs"/>
            </a:endParaRPr>
          </a:p>
        </p:txBody>
      </p:sp>
      <p:graphicFrame>
        <p:nvGraphicFramePr>
          <p:cNvPr id="13" name="Object 2" hidden="1"/>
          <p:cNvGraphicFramePr>
            <a:graphicFrameLocks noChangeAspect="1"/>
          </p:cNvGraphicFramePr>
          <p:nvPr>
            <p:custDataLst>
              <p:tags r:id="rId4"/>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1129" name="think-cell Slide" r:id="rId12" imgW="360" imgH="360" progId="">
                  <p:embed/>
                </p:oleObj>
              </mc:Choice>
              <mc:Fallback>
                <p:oleObj name="think-cell Slide" r:id="rId12" imgW="360" imgH="360" progId="">
                  <p:embed/>
                  <p:pic>
                    <p:nvPicPr>
                      <p:cNvPr id="0" name="Picture 2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a:xfrm>
            <a:off x="6" y="25263"/>
            <a:ext cx="8823957" cy="822960"/>
          </a:xfrm>
          <a:prstGeom prst="rect">
            <a:avLst/>
          </a:prstGeom>
        </p:spPr>
        <p:txBody>
          <a:bodyPr tIns="274320"/>
          <a:lstStyle>
            <a:lvl1pPr>
              <a:defRPr baseline="0">
                <a:solidFill>
                  <a:schemeClr val="tx1">
                    <a:lumMod val="65000"/>
                    <a:lumOff val="35000"/>
                  </a:schemeClr>
                </a:solidFill>
              </a:defRPr>
            </a:lvl1pPr>
          </a:lstStyle>
          <a:p>
            <a:r>
              <a:rPr lang="en-US" dirty="0" smtClean="0"/>
              <a:t>Click to edit Master title style</a:t>
            </a:r>
            <a:endParaRPr lang="en-US" dirty="0"/>
          </a:p>
        </p:txBody>
      </p:sp>
      <p:pic>
        <p:nvPicPr>
          <p:cNvPr id="22" name="Picture 103" descr="C:\Users\UserSim\Desktop\Capgemini\Capgemini_logo_cmyk.png"/>
          <p:cNvPicPr>
            <a:picLocks noChangeAspect="1" noChangeArrowheads="1"/>
          </p:cNvPicPr>
          <p:nvPr userDrawn="1">
            <p:custDataLst>
              <p:tags r:id="rId5"/>
            </p:custDataLst>
          </p:nvPr>
        </p:nvPicPr>
        <p:blipFill>
          <a:blip r:embed="rId13" cstate="email">
            <a:extLst>
              <a:ext uri="{28A0092B-C50C-407E-A947-70E740481C1C}">
                <a14:useLocalDpi xmlns:a14="http://schemas.microsoft.com/office/drawing/2010/main"/>
              </a:ext>
            </a:extLst>
          </a:blip>
          <a:srcRect/>
          <a:stretch>
            <a:fillRect/>
          </a:stretch>
        </p:blipFill>
        <p:spPr bwMode="auto">
          <a:xfrm>
            <a:off x="1634132" y="6510029"/>
            <a:ext cx="1255834" cy="320675"/>
          </a:xfrm>
          <a:prstGeom prst="rect">
            <a:avLst/>
          </a:prstGeom>
          <a:noFill/>
          <a:ln w="9525">
            <a:noFill/>
            <a:miter lim="800000"/>
            <a:headEnd/>
            <a:tailEnd/>
          </a:ln>
        </p:spPr>
      </p:pic>
      <p:sp>
        <p:nvSpPr>
          <p:cNvPr id="23" name="TextBox 22"/>
          <p:cNvSpPr txBox="1"/>
          <p:nvPr userDrawn="1">
            <p:custDataLst>
              <p:tags r:id="rId6"/>
            </p:custDataLst>
          </p:nvPr>
        </p:nvSpPr>
        <p:spPr>
          <a:xfrm>
            <a:off x="8803883" y="6586149"/>
            <a:ext cx="157095" cy="153888"/>
          </a:xfrm>
          <a:prstGeom prst="rect">
            <a:avLst/>
          </a:prstGeom>
          <a:noFill/>
        </p:spPr>
        <p:txBody>
          <a:bodyPr wrap="none" lIns="0" tIns="0" rIns="0" bIns="0" anchor="ctr">
            <a:spAutoFit/>
          </a:bodyPr>
          <a:lstStyle/>
          <a:p>
            <a:pPr algn="ctr" defTabSz="957756" fontAlgn="auto">
              <a:spcBef>
                <a:spcPts val="0"/>
              </a:spcBef>
              <a:spcAft>
                <a:spcPts val="0"/>
              </a:spcAft>
              <a:defRPr/>
            </a:pPr>
            <a:fld id="{D5157541-B3B6-4122-A331-500974D57862}" type="slidenum">
              <a:rPr lang="en-US" sz="1000">
                <a:solidFill>
                  <a:schemeClr val="bg1"/>
                </a:solidFill>
                <a:latin typeface="+mj-lt"/>
              </a:rPr>
              <a:pPr algn="ctr" defTabSz="957756" fontAlgn="auto">
                <a:spcBef>
                  <a:spcPts val="0"/>
                </a:spcBef>
                <a:spcAft>
                  <a:spcPts val="0"/>
                </a:spcAft>
                <a:defRPr/>
              </a:pPr>
              <a:t>‹#›</a:t>
            </a:fld>
            <a:endParaRPr lang="en-US" sz="1000" dirty="0">
              <a:solidFill>
                <a:schemeClr val="bg1"/>
              </a:solidFill>
              <a:latin typeface="+mj-lt"/>
            </a:endParaRPr>
          </a:p>
        </p:txBody>
      </p:sp>
      <p:cxnSp>
        <p:nvCxnSpPr>
          <p:cNvPr id="25" name="Straight Connector 24"/>
          <p:cNvCxnSpPr/>
          <p:nvPr userDrawn="1"/>
        </p:nvCxnSpPr>
        <p:spPr bwMode="auto">
          <a:xfrm>
            <a:off x="8724900" y="6550642"/>
            <a:ext cx="0" cy="254000"/>
          </a:xfrm>
          <a:prstGeom prst="line">
            <a:avLst/>
          </a:prstGeom>
          <a:solidFill>
            <a:schemeClr val="tx2"/>
          </a:solidFill>
          <a:ln w="6350" cap="flat" cmpd="sng" algn="ctr">
            <a:solidFill>
              <a:schemeClr val="bg1"/>
            </a:solidFill>
            <a:prstDash val="solid"/>
            <a:round/>
            <a:headEnd type="none" w="med" len="med"/>
            <a:tailEnd type="none" w="med" len="med"/>
          </a:ln>
          <a:effectLst/>
        </p:spPr>
      </p:cxnSp>
      <p:sp>
        <p:nvSpPr>
          <p:cNvPr id="26" name="Rectangle 25"/>
          <p:cNvSpPr>
            <a:spLocks noChangeArrowheads="1"/>
          </p:cNvSpPr>
          <p:nvPr userDrawn="1">
            <p:custDataLst>
              <p:tags r:id="rId7"/>
            </p:custDataLst>
          </p:nvPr>
        </p:nvSpPr>
        <p:spPr bwMode="auto">
          <a:xfrm>
            <a:off x="2924803" y="6571018"/>
            <a:ext cx="2636227" cy="184150"/>
          </a:xfrm>
          <a:prstGeom prst="rect">
            <a:avLst/>
          </a:prstGeom>
          <a:noFill/>
          <a:ln w="19050">
            <a:noFill/>
            <a:miter lim="800000"/>
            <a:headEnd/>
            <a:tailEnd/>
          </a:ln>
          <a:effectLst/>
        </p:spPr>
        <p:txBody>
          <a:bodyPr lIns="35997" tIns="35997" rIns="35997" bIns="35997" anchor="b">
            <a:spAutoFit/>
          </a:bodyPr>
          <a:lstStyle/>
          <a:p>
            <a:pPr algn="r" defTabSz="995445" eaLnBrk="0" fontAlgn="auto" hangingPunct="0">
              <a:lnSpc>
                <a:spcPct val="90000"/>
              </a:lnSpc>
              <a:spcBef>
                <a:spcPct val="10000"/>
              </a:spcBef>
              <a:spcAft>
                <a:spcPts val="0"/>
              </a:spcAft>
              <a:defRPr/>
            </a:pPr>
            <a:r>
              <a:rPr lang="en-US" altLang="en-US" sz="800" dirty="0">
                <a:solidFill>
                  <a:schemeClr val="bg1"/>
                </a:solidFill>
                <a:latin typeface="+mj-lt"/>
                <a:cs typeface="Helvetica Light"/>
              </a:rPr>
              <a:t>Copyright © </a:t>
            </a:r>
            <a:r>
              <a:rPr lang="en-US" altLang="en-US" sz="800" dirty="0" smtClean="0">
                <a:solidFill>
                  <a:schemeClr val="bg1"/>
                </a:solidFill>
                <a:latin typeface="+mj-lt"/>
                <a:cs typeface="Helvetica Light"/>
              </a:rPr>
              <a:t>Sogeti USA 2015. </a:t>
            </a:r>
            <a:r>
              <a:rPr lang="en-US" altLang="en-US" sz="800" dirty="0">
                <a:solidFill>
                  <a:schemeClr val="bg1"/>
                </a:solidFill>
                <a:latin typeface="+mj-lt"/>
                <a:cs typeface="Helvetica Light"/>
              </a:rPr>
              <a:t>All Rights Reserved</a:t>
            </a:r>
          </a:p>
        </p:txBody>
      </p:sp>
      <p:sp>
        <p:nvSpPr>
          <p:cNvPr id="27" name="Rectangle 26"/>
          <p:cNvSpPr/>
          <p:nvPr userDrawn="1">
            <p:custDataLst>
              <p:tags r:id="rId8"/>
            </p:custDataLst>
          </p:nvPr>
        </p:nvSpPr>
        <p:spPr>
          <a:xfrm>
            <a:off x="5974766" y="6565189"/>
            <a:ext cx="2613457" cy="195808"/>
          </a:xfrm>
          <a:prstGeom prst="rect">
            <a:avLst/>
          </a:prstGeom>
        </p:spPr>
        <p:txBody>
          <a:bodyPr wrap="none" lIns="35997" tIns="35997" rIns="35997" bIns="35997" anchor="b">
            <a:spAutoFit/>
          </a:bodyPr>
          <a:lstStyle/>
          <a:p>
            <a:pPr algn="r" defTabSz="957756" fontAlgn="auto">
              <a:spcBef>
                <a:spcPts val="0"/>
              </a:spcBef>
              <a:spcAft>
                <a:spcPts val="0"/>
              </a:spcAft>
              <a:defRPr/>
            </a:pPr>
            <a:r>
              <a:rPr lang="en-US" sz="800" dirty="0" smtClean="0">
                <a:solidFill>
                  <a:schemeClr val="bg1"/>
                </a:solidFill>
                <a:latin typeface="+mj-lt"/>
              </a:rPr>
              <a:t>HP FA-IT Response Summary Presentation: June 2015</a:t>
            </a:r>
          </a:p>
        </p:txBody>
      </p:sp>
    </p:spTree>
    <p:extLst>
      <p:ext uri="{BB962C8B-B14F-4D97-AF65-F5344CB8AC3E}">
        <p14:creationId xmlns:p14="http://schemas.microsoft.com/office/powerpoint/2010/main" val="172055195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able of Conten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427" name="think-cell Slide" r:id="rId5" imgW="360" imgH="360" progId="">
                  <p:embed/>
                </p:oleObj>
              </mc:Choice>
              <mc:Fallback>
                <p:oleObj name="think-cell Slide" r:id="rId5" imgW="360" imgH="360" progId="">
                  <p:embed/>
                  <p:pic>
                    <p:nvPicPr>
                      <p:cNvPr id="0" name="Picture 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Freeform 7"/>
          <p:cNvSpPr>
            <a:spLocks/>
          </p:cNvSpPr>
          <p:nvPr userDrawn="1"/>
        </p:nvSpPr>
        <p:spPr bwMode="auto">
          <a:xfrm flipH="1">
            <a:off x="0" y="0"/>
            <a:ext cx="3675138" cy="6858000"/>
          </a:xfrm>
          <a:custGeom>
            <a:avLst/>
            <a:gdLst>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10000 w 38019"/>
              <a:gd name="connsiteY7" fmla="*/ 10000 h 10000"/>
              <a:gd name="connsiteX8" fmla="*/ 38019 w 38019"/>
              <a:gd name="connsiteY8" fmla="*/ 0 h 10000"/>
              <a:gd name="connsiteX9" fmla="*/ 2443 w 38019"/>
              <a:gd name="connsiteY9" fmla="*/ 0 h 10000"/>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38019 w 38019"/>
              <a:gd name="connsiteY7" fmla="*/ 9997 h 10000"/>
              <a:gd name="connsiteX8" fmla="*/ 38019 w 38019"/>
              <a:gd name="connsiteY8" fmla="*/ 0 h 10000"/>
              <a:gd name="connsiteX9" fmla="*/ 2443 w 38019"/>
              <a:gd name="connsiteY9" fmla="*/ 0 h 10000"/>
              <a:gd name="connsiteX0" fmla="*/ 2443 w 38019"/>
              <a:gd name="connsiteY0" fmla="*/ 14 h 10014"/>
              <a:gd name="connsiteX1" fmla="*/ 2443 w 38019"/>
              <a:gd name="connsiteY1" fmla="*/ 1608 h 10014"/>
              <a:gd name="connsiteX2" fmla="*/ 1145 w 38019"/>
              <a:gd name="connsiteY2" fmla="*/ 2764 h 10014"/>
              <a:gd name="connsiteX3" fmla="*/ 0 w 38019"/>
              <a:gd name="connsiteY3" fmla="*/ 3045 h 10014"/>
              <a:gd name="connsiteX4" fmla="*/ 420 w 38019"/>
              <a:gd name="connsiteY4" fmla="*/ 3138 h 10014"/>
              <a:gd name="connsiteX5" fmla="*/ 2443 w 38019"/>
              <a:gd name="connsiteY5" fmla="*/ 4552 h 10014"/>
              <a:gd name="connsiteX6" fmla="*/ 2443 w 38019"/>
              <a:gd name="connsiteY6" fmla="*/ 10014 h 10014"/>
              <a:gd name="connsiteX7" fmla="*/ 38019 w 38019"/>
              <a:gd name="connsiteY7" fmla="*/ 10011 h 10014"/>
              <a:gd name="connsiteX8" fmla="*/ 33103 w 38019"/>
              <a:gd name="connsiteY8" fmla="*/ 0 h 10014"/>
              <a:gd name="connsiteX9" fmla="*/ 2443 w 38019"/>
              <a:gd name="connsiteY9" fmla="*/ 14 h 10014"/>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3103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1946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2061 w 33832"/>
              <a:gd name="connsiteY8" fmla="*/ 0 h 10025"/>
              <a:gd name="connsiteX9" fmla="*/ 2443 w 33832"/>
              <a:gd name="connsiteY9" fmla="*/ 14 h 10025"/>
              <a:gd name="connsiteX0" fmla="*/ 2443 w 33832"/>
              <a:gd name="connsiteY0" fmla="*/ 28 h 10039"/>
              <a:gd name="connsiteX1" fmla="*/ 2443 w 33832"/>
              <a:gd name="connsiteY1" fmla="*/ 1622 h 10039"/>
              <a:gd name="connsiteX2" fmla="*/ 1145 w 33832"/>
              <a:gd name="connsiteY2" fmla="*/ 2778 h 10039"/>
              <a:gd name="connsiteX3" fmla="*/ 0 w 33832"/>
              <a:gd name="connsiteY3" fmla="*/ 3059 h 10039"/>
              <a:gd name="connsiteX4" fmla="*/ 420 w 33832"/>
              <a:gd name="connsiteY4" fmla="*/ 3152 h 10039"/>
              <a:gd name="connsiteX5" fmla="*/ 2443 w 33832"/>
              <a:gd name="connsiteY5" fmla="*/ 4566 h 10039"/>
              <a:gd name="connsiteX6" fmla="*/ 2443 w 33832"/>
              <a:gd name="connsiteY6" fmla="*/ 10028 h 10039"/>
              <a:gd name="connsiteX7" fmla="*/ 33832 w 33832"/>
              <a:gd name="connsiteY7" fmla="*/ 10039 h 10039"/>
              <a:gd name="connsiteX8" fmla="*/ 31946 w 33832"/>
              <a:gd name="connsiteY8" fmla="*/ 0 h 10039"/>
              <a:gd name="connsiteX9" fmla="*/ 2443 w 33832"/>
              <a:gd name="connsiteY9" fmla="*/ 28 h 10039"/>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2061 w 33832"/>
              <a:gd name="connsiteY8" fmla="*/ 69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27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13 h 10011"/>
              <a:gd name="connsiteX9" fmla="*/ 2443 w 33832"/>
              <a:gd name="connsiteY9" fmla="*/ 0 h 10011"/>
              <a:gd name="connsiteX0" fmla="*/ 2443 w 33832"/>
              <a:gd name="connsiteY0" fmla="*/ 29 h 10040"/>
              <a:gd name="connsiteX1" fmla="*/ 2443 w 33832"/>
              <a:gd name="connsiteY1" fmla="*/ 1623 h 10040"/>
              <a:gd name="connsiteX2" fmla="*/ 1145 w 33832"/>
              <a:gd name="connsiteY2" fmla="*/ 2779 h 10040"/>
              <a:gd name="connsiteX3" fmla="*/ 0 w 33832"/>
              <a:gd name="connsiteY3" fmla="*/ 3060 h 10040"/>
              <a:gd name="connsiteX4" fmla="*/ 420 w 33832"/>
              <a:gd name="connsiteY4" fmla="*/ 3153 h 10040"/>
              <a:gd name="connsiteX5" fmla="*/ 2443 w 33832"/>
              <a:gd name="connsiteY5" fmla="*/ 4567 h 10040"/>
              <a:gd name="connsiteX6" fmla="*/ 2443 w 33832"/>
              <a:gd name="connsiteY6" fmla="*/ 10029 h 10040"/>
              <a:gd name="connsiteX7" fmla="*/ 33832 w 33832"/>
              <a:gd name="connsiteY7" fmla="*/ 10040 h 10040"/>
              <a:gd name="connsiteX8" fmla="*/ 31946 w 33832"/>
              <a:gd name="connsiteY8" fmla="*/ 0 h 10040"/>
              <a:gd name="connsiteX9" fmla="*/ 2443 w 33832"/>
              <a:gd name="connsiteY9" fmla="*/ 29 h 10040"/>
              <a:gd name="connsiteX0" fmla="*/ 2443 w 31997"/>
              <a:gd name="connsiteY0" fmla="*/ 29 h 10029"/>
              <a:gd name="connsiteX1" fmla="*/ 2443 w 31997"/>
              <a:gd name="connsiteY1" fmla="*/ 1623 h 10029"/>
              <a:gd name="connsiteX2" fmla="*/ 1145 w 31997"/>
              <a:gd name="connsiteY2" fmla="*/ 2779 h 10029"/>
              <a:gd name="connsiteX3" fmla="*/ 0 w 31997"/>
              <a:gd name="connsiteY3" fmla="*/ 3060 h 10029"/>
              <a:gd name="connsiteX4" fmla="*/ 420 w 31997"/>
              <a:gd name="connsiteY4" fmla="*/ 3153 h 10029"/>
              <a:gd name="connsiteX5" fmla="*/ 2443 w 31997"/>
              <a:gd name="connsiteY5" fmla="*/ 4567 h 10029"/>
              <a:gd name="connsiteX6" fmla="*/ 2443 w 31997"/>
              <a:gd name="connsiteY6" fmla="*/ 10029 h 10029"/>
              <a:gd name="connsiteX7" fmla="*/ 31997 w 31997"/>
              <a:gd name="connsiteY7" fmla="*/ 10026 h 10029"/>
              <a:gd name="connsiteX8" fmla="*/ 31946 w 31997"/>
              <a:gd name="connsiteY8" fmla="*/ 0 h 10029"/>
              <a:gd name="connsiteX9" fmla="*/ 2443 w 31997"/>
              <a:gd name="connsiteY9" fmla="*/ 29 h 10029"/>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46 w 31997"/>
              <a:gd name="connsiteY8" fmla="*/ 13 h 10042"/>
              <a:gd name="connsiteX9" fmla="*/ 2443 w 31997"/>
              <a:gd name="connsiteY9" fmla="*/ 0 h 10042"/>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97 w 31997"/>
              <a:gd name="connsiteY8" fmla="*/ 0 h 10042"/>
              <a:gd name="connsiteX9" fmla="*/ 2443 w 31997"/>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31997 w 40083"/>
              <a:gd name="connsiteY7" fmla="*/ 10039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24076 w 40083"/>
              <a:gd name="connsiteY8" fmla="*/ 14 h 10042"/>
              <a:gd name="connsiteX9" fmla="*/ 2443 w 40083"/>
              <a:gd name="connsiteY9" fmla="*/ 0 h 10042"/>
              <a:gd name="connsiteX0" fmla="*/ 2443 w 24076"/>
              <a:gd name="connsiteY0" fmla="*/ 0 h 10042"/>
              <a:gd name="connsiteX1" fmla="*/ 2443 w 24076"/>
              <a:gd name="connsiteY1" fmla="*/ 1636 h 10042"/>
              <a:gd name="connsiteX2" fmla="*/ 1145 w 24076"/>
              <a:gd name="connsiteY2" fmla="*/ 2792 h 10042"/>
              <a:gd name="connsiteX3" fmla="*/ 0 w 24076"/>
              <a:gd name="connsiteY3" fmla="*/ 3073 h 10042"/>
              <a:gd name="connsiteX4" fmla="*/ 420 w 24076"/>
              <a:gd name="connsiteY4" fmla="*/ 3166 h 10042"/>
              <a:gd name="connsiteX5" fmla="*/ 2443 w 24076"/>
              <a:gd name="connsiteY5" fmla="*/ 4580 h 10042"/>
              <a:gd name="connsiteX6" fmla="*/ 2443 w 24076"/>
              <a:gd name="connsiteY6" fmla="*/ 10042 h 10042"/>
              <a:gd name="connsiteX7" fmla="*/ 24076 w 24076"/>
              <a:gd name="connsiteY7" fmla="*/ 10042 h 10042"/>
              <a:gd name="connsiteX8" fmla="*/ 24076 w 24076"/>
              <a:gd name="connsiteY8" fmla="*/ 14 h 10042"/>
              <a:gd name="connsiteX9" fmla="*/ 2443 w 24076"/>
              <a:gd name="connsiteY9" fmla="*/ 0 h 10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076" h="10042">
                <a:moveTo>
                  <a:pt x="2443" y="0"/>
                </a:moveTo>
                <a:lnTo>
                  <a:pt x="2443" y="1636"/>
                </a:lnTo>
                <a:cubicBezTo>
                  <a:pt x="2443" y="2080"/>
                  <a:pt x="2023" y="2477"/>
                  <a:pt x="1145" y="2792"/>
                </a:cubicBezTo>
                <a:cubicBezTo>
                  <a:pt x="821" y="2898"/>
                  <a:pt x="439" y="2967"/>
                  <a:pt x="0" y="3073"/>
                </a:cubicBezTo>
                <a:cubicBezTo>
                  <a:pt x="153" y="3110"/>
                  <a:pt x="286" y="3143"/>
                  <a:pt x="420" y="3166"/>
                </a:cubicBezTo>
                <a:cubicBezTo>
                  <a:pt x="1813" y="3494"/>
                  <a:pt x="2443" y="3975"/>
                  <a:pt x="2443" y="4580"/>
                </a:cubicBezTo>
                <a:lnTo>
                  <a:pt x="2443" y="10042"/>
                </a:lnTo>
                <a:lnTo>
                  <a:pt x="24076" y="10042"/>
                </a:lnTo>
                <a:lnTo>
                  <a:pt x="24076" y="14"/>
                </a:lnTo>
                <a:lnTo>
                  <a:pt x="2443" y="0"/>
                </a:lnTo>
                <a:close/>
              </a:path>
            </a:pathLst>
          </a:custGeom>
          <a:solidFill>
            <a:schemeClr val="accent5"/>
          </a:solidFill>
          <a:ln w="9525">
            <a:noFill/>
            <a:round/>
            <a:headEnd/>
            <a:tailEnd/>
          </a:ln>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t" anchorCtr="0" compatLnSpc="1">
            <a:prstTxWarp prst="textNoShape">
              <a:avLst/>
            </a:prstTxWarp>
          </a:bodyPr>
          <a:lstStyle/>
          <a:p>
            <a:pPr algn="ctr" rtl="0" eaLnBrk="0" fontAlgn="base" hangingPunct="0">
              <a:lnSpc>
                <a:spcPct val="85000"/>
              </a:lnSpc>
              <a:spcBef>
                <a:spcPct val="0"/>
              </a:spcBef>
              <a:spcAft>
                <a:spcPct val="0"/>
              </a:spcAft>
            </a:pPr>
            <a:endParaRPr lang="en-US" sz="2000" b="1" kern="1200" noProof="0" dirty="0">
              <a:solidFill>
                <a:schemeClr val="bg2"/>
              </a:solidFill>
              <a:latin typeface="Arial" charset="0"/>
              <a:ea typeface="+mn-ea"/>
              <a:cs typeface="+mn-cs"/>
            </a:endParaRPr>
          </a:p>
        </p:txBody>
      </p:sp>
      <p:sp>
        <p:nvSpPr>
          <p:cNvPr id="2" name="Titre 1"/>
          <p:cNvSpPr>
            <a:spLocks noGrp="1"/>
          </p:cNvSpPr>
          <p:nvPr>
            <p:ph type="title" hasCustomPrompt="1"/>
            <p:custDataLst>
              <p:tags r:id="rId3"/>
            </p:custDataLst>
          </p:nvPr>
        </p:nvSpPr>
        <p:spPr>
          <a:xfrm>
            <a:off x="290147" y="962025"/>
            <a:ext cx="2883877" cy="2248140"/>
          </a:xfrm>
          <a:prstGeom prst="rect">
            <a:avLst/>
          </a:prstGeom>
        </p:spPr>
        <p:txBody>
          <a:bodyPr lIns="180000" tIns="33059" rIns="36000" bIns="33059" anchor="ctr" anchorCtr="0"/>
          <a:lstStyle>
            <a:lvl1pPr algn="l">
              <a:defRPr lang="en-US" sz="4000" b="1" kern="1200" baseline="0" noProof="0" dirty="0" smtClean="0">
                <a:solidFill>
                  <a:schemeClr val="accent5">
                    <a:lumMod val="20000"/>
                    <a:lumOff val="80000"/>
                  </a:schemeClr>
                </a:solidFill>
                <a:latin typeface="Arial" pitchFamily="34" charset="0"/>
                <a:ea typeface="+mj-ea"/>
                <a:cs typeface="Arial" pitchFamily="34" charset="0"/>
              </a:defRPr>
            </a:lvl1pPr>
          </a:lstStyle>
          <a:p>
            <a:pPr lvl="0" algn="l" defTabSz="839694" rtl="0" eaLnBrk="1" latinLnBrk="0" hangingPunct="1">
              <a:spcBef>
                <a:spcPct val="0"/>
              </a:spcBef>
              <a:buNone/>
            </a:pPr>
            <a:r>
              <a:rPr lang="en-US" noProof="0" dirty="0" smtClean="0"/>
              <a:t>Click here to edit master text</a:t>
            </a:r>
          </a:p>
        </p:txBody>
      </p:sp>
      <p:sp>
        <p:nvSpPr>
          <p:cNvPr id="10" name="Espace réservé du contenu 9"/>
          <p:cNvSpPr>
            <a:spLocks noGrp="1"/>
          </p:cNvSpPr>
          <p:nvPr>
            <p:ph sz="quarter" idx="10"/>
          </p:nvPr>
        </p:nvSpPr>
        <p:spPr>
          <a:xfrm>
            <a:off x="3821539" y="1512000"/>
            <a:ext cx="4851889" cy="4788000"/>
          </a:xfrm>
        </p:spPr>
        <p:txBody>
          <a:body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2220973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2825"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a:xfrm>
            <a:off x="1" y="0"/>
            <a:ext cx="9143999" cy="1002135"/>
          </a:xfrm>
          <a:prstGeom prst="rect">
            <a:avLst/>
          </a:prstGeom>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a:prstGeom prst="rect">
            <a:avLst/>
          </a:prstGeo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1099348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x_Title Only">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4144" name="think-cell Slide" r:id="rId10" imgW="360" imgH="360" progId="">
                  <p:embed/>
                </p:oleObj>
              </mc:Choice>
              <mc:Fallback>
                <p:oleObj name="think-cell Slide" r:id="rId10" imgW="360" imgH="36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TextBox 3"/>
          <p:cNvSpPr txBox="1"/>
          <p:nvPr>
            <p:custDataLst>
              <p:tags r:id="rId3"/>
            </p:custDataLst>
          </p:nvPr>
        </p:nvSpPr>
        <p:spPr>
          <a:xfrm>
            <a:off x="8827126" y="6661264"/>
            <a:ext cx="110608" cy="107722"/>
          </a:xfrm>
          <a:prstGeom prst="rect">
            <a:avLst/>
          </a:prstGeom>
          <a:noFill/>
        </p:spPr>
        <p:txBody>
          <a:bodyPr wrap="none" lIns="0" tIns="0" rIns="0" bIns="0" anchor="ctr">
            <a:spAutoFit/>
          </a:bodyPr>
          <a:lstStyle>
            <a:lvl1pPr>
              <a:defRPr sz="1900">
                <a:solidFill>
                  <a:schemeClr val="tx1"/>
                </a:solidFill>
                <a:latin typeface="Arial" pitchFamily="34" charset="0"/>
                <a:cs typeface="Arial" pitchFamily="34" charset="0"/>
              </a:defRPr>
            </a:lvl1pPr>
            <a:lvl2pPr marL="742950" indent="-285750">
              <a:defRPr sz="1900">
                <a:solidFill>
                  <a:schemeClr val="tx1"/>
                </a:solidFill>
                <a:latin typeface="Arial" pitchFamily="34" charset="0"/>
                <a:cs typeface="Arial" pitchFamily="34" charset="0"/>
              </a:defRPr>
            </a:lvl2pPr>
            <a:lvl3pPr marL="1143000" indent="-228600">
              <a:defRPr sz="1900">
                <a:solidFill>
                  <a:schemeClr val="tx1"/>
                </a:solidFill>
                <a:latin typeface="Arial" pitchFamily="34" charset="0"/>
                <a:cs typeface="Arial" pitchFamily="34" charset="0"/>
              </a:defRPr>
            </a:lvl3pPr>
            <a:lvl4pPr marL="1600200" indent="-228600">
              <a:defRPr sz="1900">
                <a:solidFill>
                  <a:schemeClr val="tx1"/>
                </a:solidFill>
                <a:latin typeface="Arial" pitchFamily="34" charset="0"/>
                <a:cs typeface="Arial" pitchFamily="34" charset="0"/>
              </a:defRPr>
            </a:lvl4pPr>
            <a:lvl5pPr marL="2057400" indent="-228600">
              <a:defRPr sz="1900">
                <a:solidFill>
                  <a:schemeClr val="tx1"/>
                </a:solidFill>
                <a:latin typeface="Arial" pitchFamily="34" charset="0"/>
                <a:cs typeface="Arial" pitchFamily="34" charset="0"/>
              </a:defRPr>
            </a:lvl5pPr>
            <a:lvl6pPr marL="2514600" indent="-228600" defTabSz="957263" eaLnBrk="0" fontAlgn="base" hangingPunct="0">
              <a:spcBef>
                <a:spcPct val="0"/>
              </a:spcBef>
              <a:spcAft>
                <a:spcPct val="0"/>
              </a:spcAft>
              <a:defRPr sz="1900">
                <a:solidFill>
                  <a:schemeClr val="tx1"/>
                </a:solidFill>
                <a:latin typeface="Arial" pitchFamily="34" charset="0"/>
                <a:cs typeface="Arial" pitchFamily="34" charset="0"/>
              </a:defRPr>
            </a:lvl6pPr>
            <a:lvl7pPr marL="2971800" indent="-228600" defTabSz="957263" eaLnBrk="0" fontAlgn="base" hangingPunct="0">
              <a:spcBef>
                <a:spcPct val="0"/>
              </a:spcBef>
              <a:spcAft>
                <a:spcPct val="0"/>
              </a:spcAft>
              <a:defRPr sz="1900">
                <a:solidFill>
                  <a:schemeClr val="tx1"/>
                </a:solidFill>
                <a:latin typeface="Arial" pitchFamily="34" charset="0"/>
                <a:cs typeface="Arial" pitchFamily="34" charset="0"/>
              </a:defRPr>
            </a:lvl7pPr>
            <a:lvl8pPr marL="3429000" indent="-228600" defTabSz="957263" eaLnBrk="0" fontAlgn="base" hangingPunct="0">
              <a:spcBef>
                <a:spcPct val="0"/>
              </a:spcBef>
              <a:spcAft>
                <a:spcPct val="0"/>
              </a:spcAft>
              <a:defRPr sz="1900">
                <a:solidFill>
                  <a:schemeClr val="tx1"/>
                </a:solidFill>
                <a:latin typeface="Arial" pitchFamily="34" charset="0"/>
                <a:cs typeface="Arial" pitchFamily="34" charset="0"/>
              </a:defRPr>
            </a:lvl8pPr>
            <a:lvl9pPr marL="3886200" indent="-228600" defTabSz="957263" eaLnBrk="0" fontAlgn="base" hangingPunct="0">
              <a:spcBef>
                <a:spcPct val="0"/>
              </a:spcBef>
              <a:spcAft>
                <a:spcPct val="0"/>
              </a:spcAft>
              <a:defRPr sz="1900">
                <a:solidFill>
                  <a:schemeClr val="tx1"/>
                </a:solidFill>
                <a:latin typeface="Arial" pitchFamily="34" charset="0"/>
                <a:cs typeface="Arial" pitchFamily="34" charset="0"/>
              </a:defRPr>
            </a:lvl9pPr>
          </a:lstStyle>
          <a:p>
            <a:pPr algn="ctr"/>
            <a:fld id="{1CC3A6D8-2099-45FE-A03C-2B89E0B465F5}" type="slidenum">
              <a:rPr lang="en-US" altLang="en-US" sz="700">
                <a:solidFill>
                  <a:srgbClr val="1F497D"/>
                </a:solidFill>
              </a:rPr>
              <a:pPr algn="ctr"/>
              <a:t>‹#›</a:t>
            </a:fld>
            <a:endParaRPr lang="en-US" altLang="en-US" sz="700" dirty="0">
              <a:solidFill>
                <a:srgbClr val="1F497D"/>
              </a:solidFill>
            </a:endParaRPr>
          </a:p>
        </p:txBody>
      </p:sp>
      <p:sp>
        <p:nvSpPr>
          <p:cNvPr id="5"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dirty="0">
              <a:solidFill>
                <a:prstClr val="black"/>
              </a:solidFill>
            </a:endParaRPr>
          </a:p>
        </p:txBody>
      </p:sp>
      <p:sp>
        <p:nvSpPr>
          <p:cNvPr id="6" name="Rectangle 17"/>
          <p:cNvSpPr>
            <a:spLocks noChangeArrowheads="1"/>
          </p:cNvSpPr>
          <p:nvPr>
            <p:custDataLst>
              <p:tags r:id="rId5"/>
            </p:custDataLst>
          </p:nvPr>
        </p:nvSpPr>
        <p:spPr bwMode="auto">
          <a:xfrm>
            <a:off x="6223489"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a:defRPr sz="1900">
                <a:solidFill>
                  <a:schemeClr val="tx1"/>
                </a:solidFill>
                <a:latin typeface="Arial" panose="020B0604020202020204" pitchFamily="34" charset="0"/>
                <a:cs typeface="Arial" panose="020B0604020202020204" pitchFamily="34" charset="0"/>
              </a:defRPr>
            </a:lvl1pPr>
            <a:lvl2pPr defTabSz="995363">
              <a:defRPr sz="1900">
                <a:solidFill>
                  <a:schemeClr val="tx1"/>
                </a:solidFill>
                <a:latin typeface="Arial" panose="020B0604020202020204" pitchFamily="34" charset="0"/>
                <a:cs typeface="Arial" panose="020B0604020202020204" pitchFamily="34" charset="0"/>
              </a:defRPr>
            </a:lvl2pPr>
            <a:lvl3pPr defTabSz="995363">
              <a:defRPr sz="1900">
                <a:solidFill>
                  <a:schemeClr val="tx1"/>
                </a:solidFill>
                <a:latin typeface="Arial" panose="020B0604020202020204" pitchFamily="34" charset="0"/>
                <a:cs typeface="Arial" panose="020B0604020202020204" pitchFamily="34" charset="0"/>
              </a:defRPr>
            </a:lvl3pPr>
            <a:lvl4pPr defTabSz="995363">
              <a:defRPr sz="1900">
                <a:solidFill>
                  <a:schemeClr val="tx1"/>
                </a:solidFill>
                <a:latin typeface="Arial" panose="020B0604020202020204" pitchFamily="34" charset="0"/>
                <a:cs typeface="Arial" panose="020B0604020202020204" pitchFamily="34" charset="0"/>
              </a:defRPr>
            </a:lvl4pPr>
            <a:lvl5pPr defTabSz="995363">
              <a:defRPr sz="1900">
                <a:solidFill>
                  <a:schemeClr val="tx1"/>
                </a:solidFill>
                <a:latin typeface="Arial" panose="020B0604020202020204" pitchFamily="34" charset="0"/>
                <a:cs typeface="Arial" panose="020B0604020202020204" pitchFamily="34" charset="0"/>
              </a:defRPr>
            </a:lvl5pPr>
            <a:lvl6pPr marL="2371725" indent="-85725" defTabSz="9953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6pPr>
            <a:lvl7pPr marL="2828925" indent="-85725" defTabSz="9953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7pPr>
            <a:lvl8pPr marL="3286125" indent="-85725" defTabSz="9953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8pPr>
            <a:lvl9pPr marL="3743325" indent="-85725" defTabSz="9953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9pPr>
          </a:lstStyle>
          <a:p>
            <a:pPr algn="r">
              <a:lnSpc>
                <a:spcPct val="90000"/>
              </a:lnSpc>
              <a:spcBef>
                <a:spcPct val="10000"/>
              </a:spcBef>
              <a:defRPr/>
            </a:pPr>
            <a:r>
              <a:rPr lang="en-US" altLang="en-US" sz="700" dirty="0" smtClean="0">
                <a:solidFill>
                  <a:srgbClr val="1F497D"/>
                </a:solidFill>
                <a:ea typeface="Helvetica Light"/>
                <a:cs typeface="Helvetica Light"/>
              </a:rPr>
              <a:t>Copyright © Capgemini 2015. All Rights Reserved</a:t>
            </a:r>
          </a:p>
        </p:txBody>
      </p:sp>
      <p:pic>
        <p:nvPicPr>
          <p:cNvPr id="8" name="Picture 103" descr="C:\Users\UserSim\Desktop\Capgemini\Capgemini_logo_cmyk.png"/>
          <p:cNvPicPr>
            <a:picLocks noChangeAspect="1" noChangeArrowheads="1"/>
          </p:cNvPicPr>
          <p:nvPr>
            <p:custDataLst>
              <p:tags r:id="rId6"/>
            </p:custDataLst>
          </p:nvPr>
        </p:nvPicPr>
        <p:blipFill>
          <a:blip r:embed="rId12">
            <a:extLst>
              <a:ext uri="{28A0092B-C50C-407E-A947-70E740481C1C}">
                <a14:useLocalDpi xmlns:a14="http://schemas.microsoft.com/office/drawing/2010/main" val="0"/>
              </a:ext>
            </a:extLst>
          </a:blip>
          <a:srcRect/>
          <a:stretch>
            <a:fillRect/>
          </a:stretch>
        </p:blipFill>
        <p:spPr bwMode="auto">
          <a:xfrm>
            <a:off x="146539" y="6443664"/>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5"/>
          <p:cNvCxnSpPr/>
          <p:nvPr>
            <p:custDataLst>
              <p:tags r:id="rId7"/>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0" name="Object 1" hidden="1"/>
          <p:cNvGraphicFramePr>
            <a:graphicFrameLocks noChangeAspect="1"/>
          </p:cNvGraphicFramePr>
          <p:nvPr userDrawn="1">
            <p:custDataLst>
              <p:tags r:id="rId8"/>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4145" name="think-cell Slide" r:id="rId13" imgW="360" imgH="360" progId="">
                  <p:embed/>
                </p:oleObj>
              </mc:Choice>
              <mc:Fallback>
                <p:oleObj name="think-cell Slide" r:id="rId13" imgW="360" imgH="36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re 1"/>
          <p:cNvSpPr>
            <a:spLocks noGrp="1"/>
          </p:cNvSpPr>
          <p:nvPr>
            <p:ph type="title"/>
          </p:nvPr>
        </p:nvSpPr>
        <p:spPr>
          <a:xfrm>
            <a:off x="0" y="1"/>
            <a:ext cx="9144000" cy="1001713"/>
          </a:xfrm>
          <a:prstGeom prst="rect">
            <a:avLst/>
          </a:prstGeom>
        </p:spPr>
        <p:txBody>
          <a:bodyPr/>
          <a:lstStyle>
            <a:lvl1pPr>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2573798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a:solidFill>
                  <a:srgbClr val="000000"/>
                </a:solidFill>
              </a:rPr>
              <a:pPr/>
              <a:t>8/14/2017</a:t>
            </a:fld>
            <a:endParaRPr lang="en-US" dirty="0">
              <a:solidFill>
                <a:srgbClr val="000000"/>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solidFill>
                <a:srgbClr val="000000"/>
              </a:solidFill>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33517690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a:solidFill>
                  <a:srgbClr val="000000"/>
                </a:solidFill>
              </a:rPr>
              <a:pPr/>
              <a:t>8/14/2017</a:t>
            </a:fld>
            <a:endParaRPr lang="en-US" dirty="0">
              <a:solidFill>
                <a:srgbClr val="000000"/>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solidFill>
                <a:srgbClr val="000000"/>
              </a:solidFill>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1742081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a:solidFill>
                  <a:srgbClr val="000000"/>
                </a:solidFill>
              </a:rPr>
              <a:pPr/>
              <a:t>8/14/2017</a:t>
            </a:fld>
            <a:endParaRPr lang="en-US" dirty="0">
              <a:solidFill>
                <a:srgbClr val="000000"/>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solidFill>
                <a:srgbClr val="000000"/>
              </a:solidFill>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1391416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Title 1"/>
          <p:cNvSpPr>
            <a:spLocks noGrp="1"/>
          </p:cNvSpPr>
          <p:nvPr>
            <p:ph type="title"/>
          </p:nvPr>
        </p:nvSpPr>
        <p:spPr>
          <a:xfrm>
            <a:off x="722313" y="4453067"/>
            <a:ext cx="7772400" cy="477054"/>
          </a:xfrm>
        </p:spPr>
        <p:txBody>
          <a:bodyPr bIns="0" anchor="ctr" anchorCtr="0">
            <a:normAutofit/>
          </a:bodyPr>
          <a:lstStyle>
            <a:lvl1pPr algn="l">
              <a:defRPr sz="2800" b="1" cap="all"/>
            </a:lvl1pPr>
          </a:lstStyle>
          <a:p>
            <a:r>
              <a:rPr lang="en-US" smtClean="0"/>
              <a:t>Click to edit Master title style</a:t>
            </a:r>
            <a:endParaRPr lang="en-US" dirty="0"/>
          </a:p>
        </p:txBody>
      </p:sp>
      <p:sp>
        <p:nvSpPr>
          <p:cNvPr id="4" name="Text Placeholder 2"/>
          <p:cNvSpPr>
            <a:spLocks noGrp="1"/>
          </p:cNvSpPr>
          <p:nvPr>
            <p:ph type="body" idx="1"/>
          </p:nvPr>
        </p:nvSpPr>
        <p:spPr>
          <a:xfrm>
            <a:off x="722313" y="4953000"/>
            <a:ext cx="7772400" cy="353943"/>
          </a:xfrm>
        </p:spPr>
        <p:txBody>
          <a:bodyPr tIns="0" anchor="ctr" anchorCtr="0">
            <a:normAutofit/>
          </a:bodyPr>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6379297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a:solidFill>
                  <a:srgbClr val="000000"/>
                </a:solidFill>
              </a:rPr>
              <a:pPr/>
              <a:t>8/14/2017</a:t>
            </a:fld>
            <a:endParaRPr lang="en-US" dirty="0">
              <a:solidFill>
                <a:srgbClr val="000000"/>
              </a:solidFill>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solidFill>
                <a:srgbClr val="000000"/>
              </a:solidFill>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19097986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a:solidFill>
                  <a:srgbClr val="000000"/>
                </a:solidFill>
              </a:rPr>
              <a:pPr/>
              <a:t>8/14/2017</a:t>
            </a:fld>
            <a:endParaRPr lang="en-US" dirty="0">
              <a:solidFill>
                <a:srgbClr val="000000"/>
              </a:solidFill>
            </a:endParaRPr>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solidFill>
                <a:srgbClr val="000000"/>
              </a:solidFill>
            </a:endParaRPr>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29885918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a:solidFill>
                  <a:srgbClr val="000000"/>
                </a:solidFill>
              </a:rPr>
              <a:pPr/>
              <a:t>8/14/2017</a:t>
            </a:fld>
            <a:endParaRPr lang="en-US" dirty="0">
              <a:solidFill>
                <a:srgbClr val="000000"/>
              </a:solidFill>
            </a:endParaRPr>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solidFill>
                <a:srgbClr val="000000"/>
              </a:solidFill>
            </a:endParaRPr>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40594839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a:solidFill>
                  <a:srgbClr val="000000"/>
                </a:solidFill>
              </a:rPr>
              <a:pPr/>
              <a:t>8/14/2017</a:t>
            </a:fld>
            <a:endParaRPr lang="en-US" dirty="0">
              <a:solidFill>
                <a:srgbClr val="000000"/>
              </a:solidFill>
            </a:endParaRPr>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solidFill>
                <a:srgbClr val="000000"/>
              </a:solidFill>
            </a:endParaRPr>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2877644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451" name="think-cell Slide" r:id="rId6" imgW="360" imgH="360" progId="">
                  <p:embed/>
                </p:oleObj>
              </mc:Choice>
              <mc:Fallback>
                <p:oleObj name="think-cell Slide" r:id="rId6" imgW="360" imgH="360" progId="">
                  <p:embed/>
                  <p:pic>
                    <p:nvPicPr>
                      <p:cNvPr id="0" name="Picture 4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7442095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a:solidFill>
                  <a:srgbClr val="000000"/>
                </a:solidFill>
              </a:rPr>
              <a:pPr/>
              <a:t>8/14/2017</a:t>
            </a:fld>
            <a:endParaRPr lang="en-US" dirty="0">
              <a:solidFill>
                <a:srgbClr val="000000"/>
              </a:solidFill>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solidFill>
                <a:srgbClr val="000000"/>
              </a:solidFill>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2287424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a:solidFill>
                  <a:srgbClr val="000000"/>
                </a:solidFill>
              </a:rPr>
              <a:pPr/>
              <a:t>8/14/2017</a:t>
            </a:fld>
            <a:endParaRPr lang="en-US" dirty="0">
              <a:solidFill>
                <a:srgbClr val="000000"/>
              </a:solidFill>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solidFill>
                <a:srgbClr val="000000"/>
              </a:solidFill>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26559972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a:solidFill>
                  <a:srgbClr val="000000"/>
                </a:solidFill>
              </a:rPr>
              <a:pPr/>
              <a:t>8/14/2017</a:t>
            </a:fld>
            <a:endParaRPr lang="en-US" dirty="0">
              <a:solidFill>
                <a:srgbClr val="000000"/>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solidFill>
                <a:srgbClr val="000000"/>
              </a:solidFill>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35805338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a:solidFill>
                  <a:srgbClr val="000000"/>
                </a:solidFill>
              </a:rPr>
              <a:pPr/>
              <a:t>8/14/2017</a:t>
            </a:fld>
            <a:endParaRPr lang="en-US" dirty="0">
              <a:solidFill>
                <a:srgbClr val="000000"/>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solidFill>
                <a:srgbClr val="000000"/>
              </a:solidFill>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16968889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itle 1"/>
          <p:cNvSpPr>
            <a:spLocks noGrp="1"/>
          </p:cNvSpPr>
          <p:nvPr>
            <p:ph type="ctrTitle"/>
          </p:nvPr>
        </p:nvSpPr>
        <p:spPr>
          <a:xfrm>
            <a:off x="685800" y="2130425"/>
            <a:ext cx="7772400" cy="1470025"/>
          </a:xfrm>
        </p:spPr>
        <p:txBody>
          <a:bodyPr anchor="b" anchorCtr="0">
            <a:normAutofit/>
          </a:bodyPr>
          <a:lstStyle>
            <a:lvl1pPr algn="l">
              <a:defRPr sz="3200" b="1"/>
            </a:lvl1pPr>
          </a:lstStyle>
          <a:p>
            <a:r>
              <a:rPr lang="en-US" smtClean="0"/>
              <a:t>Click to edit Master title style</a:t>
            </a:r>
            <a:endParaRPr lang="en-US" dirty="0"/>
          </a:p>
        </p:txBody>
      </p:sp>
      <p:sp>
        <p:nvSpPr>
          <p:cNvPr id="4" name="Subtitle 2"/>
          <p:cNvSpPr>
            <a:spLocks noGrp="1"/>
          </p:cNvSpPr>
          <p:nvPr>
            <p:ph type="subTitle" idx="1"/>
          </p:nvPr>
        </p:nvSpPr>
        <p:spPr>
          <a:xfrm>
            <a:off x="685800" y="3630304"/>
            <a:ext cx="6400800" cy="1752600"/>
          </a:xfrm>
        </p:spPr>
        <p:txBody>
          <a:bodyPr>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a:solidFill>
                  <a:srgbClr val="000000"/>
                </a:solidFill>
              </a:rPr>
              <a:pPr/>
              <a:t>8/14/2017</a:t>
            </a:fld>
            <a:endParaRPr lang="en-US" dirty="0">
              <a:solidFill>
                <a:srgbClr val="000000"/>
              </a:solidFill>
            </a:endParaRPr>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p>
            <a:endParaRPr lang="en-US" dirty="0">
              <a:solidFill>
                <a:srgbClr val="000000"/>
              </a:solidFill>
            </a:endParaRPr>
          </a:p>
        </p:txBody>
      </p:sp>
      <p:sp>
        <p:nvSpPr>
          <p:cNvPr id="7"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566245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p:cNvSpPr/>
          <p:nvPr userDrawn="1"/>
        </p:nvSpPr>
        <p:spPr>
          <a:xfrm>
            <a:off x="0" y="990600"/>
            <a:ext cx="9144000" cy="521208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 name="Text Placeholder 1"/>
          <p:cNvSpPr>
            <a:spLocks noGrp="1"/>
          </p:cNvSpPr>
          <p:nvPr>
            <p:ph type="body" sz="quarter" idx="15"/>
          </p:nvPr>
        </p:nvSpPr>
        <p:spPr>
          <a:xfrm>
            <a:off x="3251691" y="2522164"/>
            <a:ext cx="4754880" cy="430887"/>
          </a:xfrm>
        </p:spPr>
        <p:txBody>
          <a:bodyPr anchor="ctr">
            <a:noAutofit/>
          </a:bodyPr>
          <a:lstStyle>
            <a:lvl1pPr marL="0" indent="0">
              <a:lnSpc>
                <a:spcPct val="100000"/>
              </a:lnSpc>
              <a:spcBef>
                <a:spcPts val="0"/>
              </a:spcBef>
              <a:buNone/>
              <a:defRPr sz="2800">
                <a:solidFill>
                  <a:schemeClr val="tx1"/>
                </a:solidFill>
              </a:defRPr>
            </a:lvl1pPr>
            <a:lvl2pPr marL="0" indent="0">
              <a:lnSpc>
                <a:spcPct val="100000"/>
              </a:lnSpc>
              <a:spcBef>
                <a:spcPts val="0"/>
              </a:spcBef>
              <a:buNone/>
              <a:defRPr sz="2200">
                <a:solidFill>
                  <a:srgbClr val="7F7F7F"/>
                </a:solidFill>
              </a:defRPr>
            </a:lvl2pPr>
            <a:lvl3pPr marL="0" indent="0">
              <a:lnSpc>
                <a:spcPct val="100000"/>
              </a:lnSpc>
              <a:spcBef>
                <a:spcPts val="0"/>
              </a:spcBef>
              <a:buNone/>
              <a:defRPr sz="2200">
                <a:solidFill>
                  <a:srgbClr val="7F7F7F"/>
                </a:solidFill>
              </a:defRPr>
            </a:lvl3pPr>
            <a:lvl4pPr marL="0" indent="0">
              <a:lnSpc>
                <a:spcPct val="100000"/>
              </a:lnSpc>
              <a:spcBef>
                <a:spcPts val="0"/>
              </a:spcBef>
              <a:buNone/>
              <a:defRPr sz="2200">
                <a:solidFill>
                  <a:srgbClr val="7F7F7F"/>
                </a:solidFill>
              </a:defRPr>
            </a:lvl4pPr>
            <a:lvl5pPr marL="0" indent="0">
              <a:lnSpc>
                <a:spcPct val="100000"/>
              </a:lnSpc>
              <a:spcBef>
                <a:spcPts val="0"/>
              </a:spcBef>
              <a:buNone/>
              <a:defRPr sz="2200">
                <a:solidFill>
                  <a:srgbClr val="7F7F7F"/>
                </a:solidFill>
              </a:defRPr>
            </a:lvl5pPr>
            <a:lvl6pPr marL="0" indent="0">
              <a:lnSpc>
                <a:spcPct val="100000"/>
              </a:lnSpc>
              <a:spcBef>
                <a:spcPts val="0"/>
              </a:spcBef>
              <a:buNone/>
              <a:defRPr sz="2200">
                <a:solidFill>
                  <a:srgbClr val="7F7F7F"/>
                </a:solidFill>
              </a:defRPr>
            </a:lvl6pPr>
            <a:lvl7pPr marL="0" indent="0">
              <a:lnSpc>
                <a:spcPct val="100000"/>
              </a:lnSpc>
              <a:spcBef>
                <a:spcPts val="0"/>
              </a:spcBef>
              <a:buNone/>
              <a:defRPr sz="2200">
                <a:solidFill>
                  <a:srgbClr val="7F7F7F"/>
                </a:solidFill>
              </a:defRPr>
            </a:lvl7pPr>
            <a:lvl8pPr marL="0" indent="0">
              <a:lnSpc>
                <a:spcPct val="100000"/>
              </a:lnSpc>
              <a:spcBef>
                <a:spcPts val="0"/>
              </a:spcBef>
              <a:buNone/>
              <a:defRPr sz="2200">
                <a:solidFill>
                  <a:srgbClr val="7F7F7F"/>
                </a:solidFill>
              </a:defRPr>
            </a:lvl8pPr>
            <a:lvl9pPr marL="0" indent="0">
              <a:lnSpc>
                <a:spcPct val="100000"/>
              </a:lnSpc>
              <a:spcBef>
                <a:spcPts val="0"/>
              </a:spcBef>
              <a:buNone/>
              <a:defRPr sz="2200">
                <a:solidFill>
                  <a:srgbClr val="7F7F7F"/>
                </a:solidFill>
              </a:defRPr>
            </a:lvl9pPr>
          </a:lstStyle>
          <a:p>
            <a:pPr lvl="0"/>
            <a:r>
              <a:rPr lang="en-US" smtClean="0"/>
              <a:t>Click to edit Master text styles</a:t>
            </a:r>
          </a:p>
        </p:txBody>
      </p:sp>
      <p:sp>
        <p:nvSpPr>
          <p:cNvPr id="6" name="Picture Placeholder 6"/>
          <p:cNvSpPr>
            <a:spLocks noGrp="1"/>
          </p:cNvSpPr>
          <p:nvPr>
            <p:ph type="pic" sz="quarter" idx="16" hasCustomPrompt="1"/>
          </p:nvPr>
        </p:nvSpPr>
        <p:spPr>
          <a:xfrm>
            <a:off x="2118712" y="2188967"/>
            <a:ext cx="1098000" cy="1097280"/>
          </a:xfrm>
          <a:prstGeom prst="ellipse">
            <a:avLst/>
          </a:prstGeom>
          <a:noFill/>
          <a:effectLst>
            <a:outerShdw blurRad="127000" dist="127000" dir="8460000" algn="tr" rotWithShape="0">
              <a:prstClr val="black">
                <a:alpha val="23000"/>
              </a:prstClr>
            </a:outerShdw>
          </a:effectLst>
          <a:scene3d>
            <a:camera prst="orthographicFront"/>
            <a:lightRig rig="contrasting" dir="t">
              <a:rot lat="0" lon="0" rev="1500000"/>
            </a:lightRig>
          </a:scene3d>
          <a:sp3d prstMaterial="metal">
            <a:bevelT w="88900" h="88900"/>
          </a:sp3d>
        </p:spPr>
        <p:txBody>
          <a:bodyPr>
            <a:normAutofit/>
          </a:bodyPr>
          <a:lstStyle>
            <a:lvl1pPr marL="0" indent="0" algn="ctr">
              <a:buFont typeface="Arial" panose="020B0604020202020204" pitchFamily="34" charset="0"/>
              <a:buNone/>
              <a:defRPr sz="1200"/>
            </a:lvl1pPr>
          </a:lstStyle>
          <a:p>
            <a:r>
              <a:rPr lang="en-US" dirty="0" smtClean="0"/>
              <a:t>Picture</a:t>
            </a:r>
            <a:endParaRPr lang="en-US" dirty="0"/>
          </a:p>
        </p:txBody>
      </p:sp>
    </p:spTree>
    <p:extLst>
      <p:ext uri="{BB962C8B-B14F-4D97-AF65-F5344CB8AC3E}">
        <p14:creationId xmlns:p14="http://schemas.microsoft.com/office/powerpoint/2010/main" val="1507625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4" name="Rectangle 3"/>
          <p:cNvSpPr/>
          <p:nvPr userDrawn="1"/>
        </p:nvSpPr>
        <p:spPr>
          <a:xfrm>
            <a:off x="0" y="3429000"/>
            <a:ext cx="9144000" cy="4572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solidFill>
                  <a:srgbClr val="FFFFFF"/>
                </a:solidFill>
                <a:hlinkClick r:id="rId2"/>
              </a:rPr>
              <a:t>www.Capgemini.com</a:t>
            </a:r>
            <a:endParaRPr lang="en-US" dirty="0">
              <a:solidFill>
                <a:srgbClr val="FFFFFF"/>
              </a:solidFill>
            </a:endParaRPr>
          </a:p>
        </p:txBody>
      </p:sp>
      <p:sp>
        <p:nvSpPr>
          <p:cNvPr id="5" name="Rectangle 4"/>
          <p:cNvSpPr/>
          <p:nvPr userDrawn="1"/>
        </p:nvSpPr>
        <p:spPr>
          <a:xfrm>
            <a:off x="3084253" y="2743200"/>
            <a:ext cx="2845651" cy="707886"/>
          </a:xfrm>
          <a:prstGeom prst="rect">
            <a:avLst/>
          </a:prstGeom>
        </p:spPr>
        <p:txBody>
          <a:bodyPr wrap="none">
            <a:spAutoFit/>
          </a:bodyPr>
          <a:lstStyle/>
          <a:p>
            <a:r>
              <a:rPr lang="en-US" sz="4000" b="1" dirty="0">
                <a:solidFill>
                  <a:srgbClr val="000000"/>
                </a:solidFill>
                <a:latin typeface="Candara" panose="020E0502030303020204" pitchFamily="34" charset="0"/>
              </a:rPr>
              <a:t>THANK YOU</a:t>
            </a:r>
            <a:endParaRPr lang="en-US" dirty="0">
              <a:solidFill>
                <a:srgbClr val="000000"/>
              </a:solidFill>
            </a:endParaRPr>
          </a:p>
        </p:txBody>
      </p:sp>
    </p:spTree>
    <p:extLst>
      <p:ext uri="{BB962C8B-B14F-4D97-AF65-F5344CB8AC3E}">
        <p14:creationId xmlns:p14="http://schemas.microsoft.com/office/powerpoint/2010/main" val="3125387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THANK YOU!">
    <p:spTree>
      <p:nvGrpSpPr>
        <p:cNvPr id="1" name=""/>
        <p:cNvGrpSpPr/>
        <p:nvPr/>
      </p:nvGrpSpPr>
      <p:grpSpPr>
        <a:xfrm>
          <a:off x="0" y="0"/>
          <a:ext cx="0" cy="0"/>
          <a:chOff x="0" y="0"/>
          <a:chExt cx="0" cy="0"/>
        </a:xfrm>
      </p:grpSpPr>
      <p:pic>
        <p:nvPicPr>
          <p:cNvPr id="5" name="Picture 4" descr="back-cover.jpg"/>
          <p:cNvPicPr>
            <a:picLocks noChangeAspect="1"/>
          </p:cNvPicPr>
          <p:nvPr userDrawn="1"/>
        </p:nvPicPr>
        <p:blipFill>
          <a:blip r:embed="rId2" cstate="print"/>
          <a:stretch>
            <a:fillRect/>
          </a:stretch>
        </p:blipFill>
        <p:spPr>
          <a:xfrm>
            <a:off x="0" y="0"/>
            <a:ext cx="9144000" cy="6858000"/>
          </a:xfrm>
          <a:prstGeom prst="rect">
            <a:avLst/>
          </a:prstGeom>
        </p:spPr>
      </p:pic>
      <p:sp>
        <p:nvSpPr>
          <p:cNvPr id="8" name="TextBox 7"/>
          <p:cNvSpPr txBox="1"/>
          <p:nvPr userDrawn="1"/>
        </p:nvSpPr>
        <p:spPr>
          <a:xfrm>
            <a:off x="6552808" y="921603"/>
            <a:ext cx="2309192" cy="830997"/>
          </a:xfrm>
          <a:prstGeom prst="rect">
            <a:avLst/>
          </a:prstGeom>
          <a:noFill/>
        </p:spPr>
        <p:txBody>
          <a:bodyPr wrap="square" rtlCol="0">
            <a:spAutoFit/>
          </a:bodyPr>
          <a:lstStyle/>
          <a:p>
            <a:pPr algn="ctr"/>
            <a:r>
              <a:rPr lang="en-US" sz="2400" dirty="0">
                <a:solidFill>
                  <a:srgbClr val="FFFFFF"/>
                </a:solidFill>
                <a:latin typeface="Candara" pitchFamily="34" charset="0"/>
              </a:rPr>
              <a:t>A new look.</a:t>
            </a:r>
          </a:p>
          <a:p>
            <a:pPr algn="ctr"/>
            <a:r>
              <a:rPr lang="en-US" sz="2400" dirty="0">
                <a:solidFill>
                  <a:srgbClr val="FFFFFF"/>
                </a:solidFill>
                <a:latin typeface="Candara" pitchFamily="34" charset="0"/>
              </a:rPr>
              <a:t>A new outlook.</a:t>
            </a:r>
          </a:p>
        </p:txBody>
      </p:sp>
      <p:pic>
        <p:nvPicPr>
          <p:cNvPr id="9" name="Picture 1" descr="D:\IGATE Logos New sizes\1024--x-768.png"/>
          <p:cNvPicPr>
            <a:picLocks noChangeAspect="1" noChangeArrowheads="1"/>
          </p:cNvPicPr>
          <p:nvPr userDrawn="1"/>
        </p:nvPicPr>
        <p:blipFill>
          <a:blip r:embed="rId3" cstate="print"/>
          <a:srcRect/>
          <a:stretch>
            <a:fillRect/>
          </a:stretch>
        </p:blipFill>
        <p:spPr bwMode="auto">
          <a:xfrm>
            <a:off x="1447800" y="1738627"/>
            <a:ext cx="3657600" cy="2743200"/>
          </a:xfrm>
          <a:prstGeom prst="rect">
            <a:avLst/>
          </a:prstGeom>
          <a:noFill/>
        </p:spPr>
      </p:pic>
      <p:sp>
        <p:nvSpPr>
          <p:cNvPr id="6" name="Title 4"/>
          <p:cNvSpPr txBox="1">
            <a:spLocks/>
          </p:cNvSpPr>
          <p:nvPr userDrawn="1"/>
        </p:nvSpPr>
        <p:spPr>
          <a:xfrm>
            <a:off x="1238250" y="4791075"/>
            <a:ext cx="5848350" cy="7921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a:lstStyle>
          <a:p>
            <a:r>
              <a:rPr lang="en-US" sz="5400" dirty="0" smtClean="0">
                <a:solidFill>
                  <a:srgbClr val="FFFFFF">
                    <a:lumMod val="50000"/>
                  </a:srgbClr>
                </a:solidFill>
              </a:rPr>
              <a:t>THANK YOU!</a:t>
            </a:r>
            <a:endParaRPr lang="en-US" sz="5400" dirty="0">
              <a:solidFill>
                <a:srgbClr val="FFFFFF">
                  <a:lumMod val="50000"/>
                </a:srgbClr>
              </a:solidFill>
            </a:endParaRPr>
          </a:p>
        </p:txBody>
      </p:sp>
    </p:spTree>
    <p:extLst>
      <p:ext uri="{BB962C8B-B14F-4D97-AF65-F5344CB8AC3E}">
        <p14:creationId xmlns:p14="http://schemas.microsoft.com/office/powerpoint/2010/main" val="16958586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8" name="Title 1"/>
          <p:cNvSpPr>
            <a:spLocks noGrp="1"/>
          </p:cNvSpPr>
          <p:nvPr>
            <p:ph type="title"/>
          </p:nvPr>
        </p:nvSpPr>
        <p:spPr>
          <a:xfrm>
            <a:off x="457200" y="264478"/>
            <a:ext cx="6685280" cy="599122"/>
          </a:xfrm>
          <a:prstGeom prst="rect">
            <a:avLst/>
          </a:prstGeom>
        </p:spPr>
        <p:txBody>
          <a:bodyPr/>
          <a:lstStyle>
            <a:lvl1pPr>
              <a:defRPr sz="2800">
                <a:solidFill>
                  <a:schemeClr val="tx1"/>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220457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2" y="1"/>
          <a:ext cx="135749" cy="143985"/>
        </p:xfrm>
        <a:graphic>
          <a:graphicData uri="http://schemas.openxmlformats.org/presentationml/2006/ole">
            <mc:AlternateContent xmlns:mc="http://schemas.openxmlformats.org/markup-compatibility/2006">
              <mc:Choice xmlns:v="urn:schemas-microsoft-com:vml" Requires="v">
                <p:oleObj spid="_x0000_s11616" name="think-cell Slide" r:id="rId6" imgW="360" imgH="360" progId="">
                  <p:embed/>
                </p:oleObj>
              </mc:Choice>
              <mc:Fallback>
                <p:oleObj name="think-cell Slide" r:id="rId6" imgW="360" imgH="360" progId="">
                  <p:embed/>
                  <p:pic>
                    <p:nvPicPr>
                      <p:cNvPr id="0" name="Picture 3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p:nvPr userDrawn="1">
            <p:custDataLst>
              <p:tags r:id="rId3"/>
            </p:custDataLst>
          </p:nvPr>
        </p:nvSpPr>
        <p:spPr>
          <a:xfrm>
            <a:off x="4527502" y="6410445"/>
            <a:ext cx="4045000" cy="251430"/>
          </a:xfrm>
          <a:prstGeom prst="rect">
            <a:avLst/>
          </a:prstGeom>
        </p:spPr>
        <p:txBody>
          <a:bodyPr wrap="square" lIns="33059" tIns="33059" rIns="0" bIns="33059" anchor="b" anchorCtr="0">
            <a:spAutoFit/>
          </a:bodyPr>
          <a:lstStyle/>
          <a:p>
            <a:pPr algn="r" defTabSz="957756"/>
            <a:r>
              <a:rPr lang="en-US" sz="600" dirty="0">
                <a:solidFill>
                  <a:prstClr val="white"/>
                </a:solidFill>
                <a:cs typeface="Arial" pitchFamily="34" charset="0"/>
              </a:rPr>
              <a:t>The information contained in this presentation is </a:t>
            </a:r>
            <a:r>
              <a:rPr lang="en-US" sz="600" dirty="0" smtClean="0">
                <a:solidFill>
                  <a:prstClr val="white"/>
                </a:solidFill>
                <a:cs typeface="Arial" pitchFamily="34" charset="0"/>
              </a:rPr>
              <a:t>proprietary.</a:t>
            </a:r>
          </a:p>
          <a:p>
            <a:pPr algn="r" defTabSz="957756">
              <a:defRPr/>
            </a:pPr>
            <a:r>
              <a:rPr lang="en-US" sz="600" dirty="0" smtClean="0">
                <a:solidFill>
                  <a:prstClr val="white"/>
                </a:solidFill>
                <a:cs typeface="Arial" pitchFamily="34" charset="0"/>
              </a:rPr>
              <a:t>© 2016 </a:t>
            </a:r>
            <a:r>
              <a:rPr lang="en-US" sz="600" dirty="0">
                <a:solidFill>
                  <a:prstClr val="white"/>
                </a:solidFill>
                <a:cs typeface="Arial" pitchFamily="34" charset="0"/>
              </a:rPr>
              <a:t>Capgemini. All rights </a:t>
            </a:r>
            <a:r>
              <a:rPr lang="en-US" sz="600" dirty="0" smtClean="0">
                <a:solidFill>
                  <a:prstClr val="white"/>
                </a:solidFill>
                <a:cs typeface="Arial" pitchFamily="34" charset="0"/>
              </a:rPr>
              <a:t>reserved. Rightshore</a:t>
            </a:r>
            <a:r>
              <a:rPr lang="en-US" sz="600" baseline="30000" dirty="0" smtClean="0">
                <a:solidFill>
                  <a:prstClr val="white"/>
                </a:solidFill>
                <a:cs typeface="Arial" pitchFamily="34" charset="0"/>
              </a:rPr>
              <a:t>® </a:t>
            </a:r>
            <a:r>
              <a:rPr lang="en-US" sz="600" dirty="0" smtClean="0">
                <a:solidFill>
                  <a:prstClr val="white"/>
                </a:solidFill>
                <a:cs typeface="Arial" pitchFamily="34" charset="0"/>
              </a:rPr>
              <a:t>is a trademark belonging to Capgemini.</a:t>
            </a:r>
            <a:endParaRPr lang="en-US" sz="600" kern="0" noProof="1" smtClean="0">
              <a:solidFill>
                <a:prstClr val="white"/>
              </a:solidFill>
              <a:cs typeface="Arial" pitchFamily="34" charset="0"/>
            </a:endParaRPr>
          </a:p>
        </p:txBody>
      </p:sp>
      <p:pic>
        <p:nvPicPr>
          <p:cNvPr id="8" name="Image 8" descr="Locations_Map_2013.png"/>
          <p:cNvPicPr>
            <a:picLocks noChangeAspect="1"/>
          </p:cNvPicPr>
          <p:nvPr userDrawn="1"/>
        </p:nvPicPr>
        <p:blipFill>
          <a:blip r:embed="rId8" cstate="email">
            <a:extLst>
              <a:ext uri="{28A0092B-C50C-407E-A947-70E740481C1C}">
                <a14:useLocalDpi xmlns:a14="http://schemas.microsoft.com/office/drawing/2010/main"/>
              </a:ext>
            </a:extLst>
          </a:blip>
          <a:stretch>
            <a:fillRect/>
          </a:stretch>
        </p:blipFill>
        <p:spPr>
          <a:xfrm>
            <a:off x="4991067" y="3467595"/>
            <a:ext cx="3596768" cy="1872735"/>
          </a:xfrm>
          <a:prstGeom prst="rect">
            <a:avLst/>
          </a:prstGeom>
        </p:spPr>
      </p:pic>
      <p:sp>
        <p:nvSpPr>
          <p:cNvPr id="11" name="Rectangle 9"/>
          <p:cNvSpPr>
            <a:spLocks noChangeArrowheads="1"/>
          </p:cNvSpPr>
          <p:nvPr userDrawn="1">
            <p:custDataLst>
              <p:tags r:id="rId4"/>
            </p:custDataLst>
          </p:nvPr>
        </p:nvSpPr>
        <p:spPr bwMode="gray">
          <a:xfrm>
            <a:off x="1021004" y="3693226"/>
            <a:ext cx="3932160" cy="2669474"/>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algn="just" defTabSz="1042966">
              <a:defRPr/>
            </a:pPr>
            <a:r>
              <a:rPr lang="en-US" b="1" dirty="0" smtClean="0">
                <a:solidFill>
                  <a:prstClr val="white"/>
                </a:solidFill>
                <a:cs typeface="Arial"/>
              </a:rPr>
              <a:t>About Capgemini</a:t>
            </a:r>
            <a:endParaRPr lang="en-US" sz="1000" dirty="0" smtClean="0">
              <a:solidFill>
                <a:prstClr val="white"/>
              </a:solidFill>
              <a:cs typeface="Arial" pitchFamily="34" charset="0"/>
            </a:endParaRPr>
          </a:p>
          <a:p>
            <a:pPr algn="just" defTabSz="957756"/>
            <a:endParaRPr lang="en-US" sz="1000" dirty="0" smtClean="0">
              <a:solidFill>
                <a:prstClr val="white"/>
              </a:solidFill>
              <a:cs typeface="Arial" pitchFamily="34" charset="0"/>
            </a:endParaRPr>
          </a:p>
          <a:p>
            <a:pPr algn="just" defTabSz="957756">
              <a:spcAft>
                <a:spcPts val="200"/>
              </a:spcAft>
            </a:pPr>
            <a:r>
              <a:rPr lang="en-US" sz="1000" dirty="0" smtClean="0">
                <a:solidFill>
                  <a:prstClr val="white"/>
                </a:solidFill>
                <a:cs typeface="Arial" pitchFamily="34" charset="0"/>
              </a:rPr>
              <a:t>Now with 180,000 people in over 40 countries, Capgemini is one of the world's foremost providers of consulting, technology and outsourcing services. The Group reported 2014 global revenues of EUR 10.573 billion.</a:t>
            </a:r>
          </a:p>
          <a:p>
            <a:pPr algn="just" defTabSz="957756">
              <a:spcAft>
                <a:spcPts val="200"/>
              </a:spcAft>
            </a:pPr>
            <a:r>
              <a:rPr lang="en-US" sz="1000" dirty="0" smtClean="0">
                <a:solidFill>
                  <a:prstClr val="white"/>
                </a:solidFill>
                <a:cs typeface="Arial" pitchFamily="34" charset="0"/>
              </a:rPr>
              <a:t>Together with its clients, Capgemini creates and delivers business, technology and digital solutions that fit their needs, enabling them to achieve innovation and competitiveness. A deeply multicultural organization, Capgemini has developed its own way of working, the </a:t>
            </a:r>
            <a:r>
              <a:rPr lang="en-US" sz="1000" dirty="0" smtClean="0">
                <a:solidFill>
                  <a:prstClr val="white"/>
                </a:solidFill>
                <a:cs typeface="Arial" pitchFamily="34" charset="0"/>
                <a:hlinkClick r:id="rId9"/>
              </a:rPr>
              <a:t>Collaborative Business Experience</a:t>
            </a:r>
            <a:r>
              <a:rPr lang="en-US" sz="1000" baseline="30000" dirty="0" smtClean="0">
                <a:solidFill>
                  <a:prstClr val="white"/>
                </a:solidFill>
                <a:cs typeface="Arial" pitchFamily="34" charset="0"/>
                <a:hlinkClick r:id="rId9"/>
              </a:rPr>
              <a:t>TM</a:t>
            </a:r>
            <a:r>
              <a:rPr lang="en-US" sz="1000" dirty="0" smtClean="0">
                <a:solidFill>
                  <a:prstClr val="white"/>
                </a:solidFill>
                <a:cs typeface="Arial" pitchFamily="34" charset="0"/>
              </a:rPr>
              <a:t>, and draws on </a:t>
            </a:r>
            <a:r>
              <a:rPr lang="en-US" sz="1000" dirty="0" smtClean="0">
                <a:solidFill>
                  <a:prstClr val="white"/>
                </a:solidFill>
                <a:cs typeface="Arial" pitchFamily="34" charset="0"/>
                <a:hlinkClick r:id="rId10"/>
              </a:rPr>
              <a:t>Rightshore</a:t>
            </a:r>
            <a:r>
              <a:rPr lang="en-US" sz="1000" baseline="30000" dirty="0" smtClean="0">
                <a:solidFill>
                  <a:prstClr val="white"/>
                </a:solidFill>
                <a:cs typeface="Arial" pitchFamily="34" charset="0"/>
                <a:hlinkClick r:id="rId10"/>
              </a:rPr>
              <a:t>®</a:t>
            </a:r>
            <a:r>
              <a:rPr lang="en-US" sz="1000" dirty="0" smtClean="0">
                <a:solidFill>
                  <a:prstClr val="white"/>
                </a:solidFill>
                <a:cs typeface="Arial" pitchFamily="34" charset="0"/>
              </a:rPr>
              <a:t>, its worldwide delivery model.</a:t>
            </a:r>
          </a:p>
          <a:p>
            <a:pPr algn="just" defTabSz="957756"/>
            <a:endParaRPr lang="en-US" sz="1000" dirty="0" smtClean="0">
              <a:solidFill>
                <a:prstClr val="white"/>
              </a:solidFill>
              <a:cs typeface="Arial" pitchFamily="34" charset="0"/>
            </a:endParaRPr>
          </a:p>
          <a:p>
            <a:pPr algn="just" defTabSz="957756"/>
            <a:r>
              <a:rPr lang="en-US" sz="1000" dirty="0" smtClean="0">
                <a:solidFill>
                  <a:prstClr val="white"/>
                </a:solidFill>
                <a:cs typeface="Arial" pitchFamily="34" charset="0"/>
              </a:rPr>
              <a:t>Learn more about us at </a:t>
            </a:r>
            <a:r>
              <a:rPr lang="en-US" sz="1000" u="sng" dirty="0" smtClean="0">
                <a:solidFill>
                  <a:prstClr val="white"/>
                </a:solidFill>
                <a:cs typeface="Arial" pitchFamily="34" charset="0"/>
                <a:hlinkClick r:id="rId11"/>
              </a:rPr>
              <a:t>www.capgemini.com</a:t>
            </a:r>
            <a:r>
              <a:rPr lang="en-US" sz="1000" dirty="0" smtClean="0">
                <a:solidFill>
                  <a:prstClr val="white"/>
                </a:solidFill>
                <a:cs typeface="Arial" pitchFamily="34" charset="0"/>
              </a:rPr>
              <a:t> </a:t>
            </a:r>
          </a:p>
          <a:p>
            <a:pPr algn="just" defTabSz="957756"/>
            <a:r>
              <a:rPr lang="en-US" sz="1000" dirty="0" smtClean="0">
                <a:solidFill>
                  <a:prstClr val="white"/>
                </a:solidFill>
                <a:cs typeface="Arial" pitchFamily="34" charset="0"/>
              </a:rPr>
              <a:t> </a:t>
            </a:r>
          </a:p>
          <a:p>
            <a:pPr algn="just" defTabSz="957756">
              <a:spcAft>
                <a:spcPts val="200"/>
              </a:spcAft>
            </a:pPr>
            <a:r>
              <a:rPr lang="en-US" sz="1000" i="1" dirty="0" smtClean="0">
                <a:solidFill>
                  <a:prstClr val="white"/>
                </a:solidFill>
                <a:cs typeface="Arial" pitchFamily="34" charset="0"/>
              </a:rPr>
              <a:t>Rightshore</a:t>
            </a:r>
            <a:r>
              <a:rPr lang="en-US" sz="1000" i="1" baseline="30000" dirty="0" smtClean="0">
                <a:solidFill>
                  <a:prstClr val="white"/>
                </a:solidFill>
                <a:cs typeface="Arial" pitchFamily="34" charset="0"/>
              </a:rPr>
              <a:t>®</a:t>
            </a:r>
            <a:r>
              <a:rPr lang="en-US" sz="1000" i="1" dirty="0" smtClean="0">
                <a:solidFill>
                  <a:prstClr val="white"/>
                </a:solidFill>
                <a:cs typeface="Arial" pitchFamily="34" charset="0"/>
              </a:rPr>
              <a:t> is a trademark belonging to Capgemini</a:t>
            </a:r>
          </a:p>
        </p:txBody>
      </p:sp>
      <p:pic>
        <p:nvPicPr>
          <p:cNvPr id="12" name="Image 7" descr="ppt_Label_CBE.png"/>
          <p:cNvPicPr>
            <a:picLocks noChangeAspect="1"/>
          </p:cNvPicPr>
          <p:nvPr userDrawn="1"/>
        </p:nvPicPr>
        <p:blipFill>
          <a:blip r:embed="rId12" cstate="email"/>
          <a:stretch>
            <a:fillRect/>
          </a:stretch>
        </p:blipFill>
        <p:spPr>
          <a:xfrm>
            <a:off x="751798" y="3458687"/>
            <a:ext cx="531692" cy="576000"/>
          </a:xfrm>
          <a:prstGeom prst="rect">
            <a:avLst/>
          </a:prstGeom>
        </p:spPr>
      </p:pic>
    </p:spTree>
    <p:extLst>
      <p:ext uri="{BB962C8B-B14F-4D97-AF65-F5344CB8AC3E}">
        <p14:creationId xmlns:p14="http://schemas.microsoft.com/office/powerpoint/2010/main" val="7663650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5475" name="think-cell Slide" r:id="rId7" imgW="360" imgH="360" progId="">
                  <p:embed/>
                </p:oleObj>
              </mc:Choice>
              <mc:Fallback>
                <p:oleObj name="think-cell Slide" r:id="rId7" imgW="360" imgH="360" progId="">
                  <p:embed/>
                  <p:pic>
                    <p:nvPicPr>
                      <p:cNvPr id="0" name="Picture 4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1239559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2" y="1"/>
          <a:ext cx="135749" cy="143985"/>
        </p:xfrm>
        <a:graphic>
          <a:graphicData uri="http://schemas.openxmlformats.org/presentationml/2006/ole">
            <mc:AlternateContent xmlns:mc="http://schemas.openxmlformats.org/markup-compatibility/2006">
              <mc:Choice xmlns:v="urn:schemas-microsoft-com:vml" Requires="v">
                <p:oleObj spid="_x0000_s12640" name="think-cell Slide" r:id="rId6" imgW="360" imgH="360" progId="">
                  <p:embed/>
                </p:oleObj>
              </mc:Choice>
              <mc:Fallback>
                <p:oleObj name="think-cell Slide" r:id="rId6" imgW="360" imgH="360" progId="">
                  <p:embed/>
                  <p:pic>
                    <p:nvPicPr>
                      <p:cNvPr id="0" name="Picture 3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8"/>
          <p:cNvSpPr/>
          <p:nvPr userDrawn="1">
            <p:custDataLst>
              <p:tags r:id="rId3"/>
            </p:custDataLst>
          </p:nvPr>
        </p:nvSpPr>
        <p:spPr>
          <a:xfrm>
            <a:off x="4527502" y="6410445"/>
            <a:ext cx="4045000" cy="251430"/>
          </a:xfrm>
          <a:prstGeom prst="rect">
            <a:avLst/>
          </a:prstGeom>
        </p:spPr>
        <p:txBody>
          <a:bodyPr wrap="square" lIns="33059" tIns="33059" rIns="0" bIns="33059" anchor="b" anchorCtr="0">
            <a:spAutoFit/>
          </a:bodyPr>
          <a:lstStyle/>
          <a:p>
            <a:pPr algn="r" defTabSz="957756"/>
            <a:r>
              <a:rPr lang="en-US" sz="600" dirty="0">
                <a:solidFill>
                  <a:prstClr val="white"/>
                </a:solidFill>
                <a:cs typeface="Arial" pitchFamily="34" charset="0"/>
              </a:rPr>
              <a:t>The information contained in this presentation is </a:t>
            </a:r>
            <a:r>
              <a:rPr lang="en-US" sz="600" dirty="0" smtClean="0">
                <a:solidFill>
                  <a:prstClr val="white"/>
                </a:solidFill>
                <a:cs typeface="Arial" pitchFamily="34" charset="0"/>
              </a:rPr>
              <a:t>proprietary.</a:t>
            </a:r>
          </a:p>
          <a:p>
            <a:pPr algn="r" defTabSz="957756">
              <a:defRPr/>
            </a:pPr>
            <a:r>
              <a:rPr lang="en-US" sz="600" dirty="0" smtClean="0">
                <a:solidFill>
                  <a:prstClr val="white"/>
                </a:solidFill>
                <a:cs typeface="Arial" pitchFamily="34" charset="0"/>
              </a:rPr>
              <a:t>© 2016 </a:t>
            </a:r>
            <a:r>
              <a:rPr lang="en-US" sz="600" dirty="0">
                <a:solidFill>
                  <a:prstClr val="white"/>
                </a:solidFill>
                <a:cs typeface="Arial" pitchFamily="34" charset="0"/>
              </a:rPr>
              <a:t>Capgemini. All rights </a:t>
            </a:r>
            <a:r>
              <a:rPr lang="en-US" sz="600" dirty="0" smtClean="0">
                <a:solidFill>
                  <a:prstClr val="white"/>
                </a:solidFill>
                <a:cs typeface="Arial" pitchFamily="34" charset="0"/>
              </a:rPr>
              <a:t>reserved. Rightshore</a:t>
            </a:r>
            <a:r>
              <a:rPr lang="en-US" sz="600" baseline="30000" dirty="0" smtClean="0">
                <a:solidFill>
                  <a:prstClr val="white"/>
                </a:solidFill>
                <a:cs typeface="Arial" pitchFamily="34" charset="0"/>
              </a:rPr>
              <a:t>® </a:t>
            </a:r>
            <a:r>
              <a:rPr lang="en-US" sz="600" dirty="0" smtClean="0">
                <a:solidFill>
                  <a:prstClr val="white"/>
                </a:solidFill>
                <a:cs typeface="Arial" pitchFamily="34" charset="0"/>
              </a:rPr>
              <a:t>is a trademark belonging to Capgemini.</a:t>
            </a:r>
            <a:endParaRPr lang="en-US" sz="600" kern="0" noProof="1" smtClean="0">
              <a:solidFill>
                <a:prstClr val="white"/>
              </a:solidFill>
              <a:cs typeface="Arial" pitchFamily="34" charset="0"/>
            </a:endParaRPr>
          </a:p>
        </p:txBody>
      </p:sp>
      <p:sp>
        <p:nvSpPr>
          <p:cNvPr id="12" name="Rectangle 9"/>
          <p:cNvSpPr>
            <a:spLocks noChangeArrowheads="1"/>
          </p:cNvSpPr>
          <p:nvPr userDrawn="1">
            <p:custDataLst>
              <p:tags r:id="rId4"/>
            </p:custDataLst>
          </p:nvPr>
        </p:nvSpPr>
        <p:spPr bwMode="gray">
          <a:xfrm>
            <a:off x="1021004" y="3693226"/>
            <a:ext cx="3932160" cy="2669474"/>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algn="just" defTabSz="1042966">
              <a:defRPr/>
            </a:pPr>
            <a:r>
              <a:rPr lang="en-US" b="1" dirty="0" smtClean="0">
                <a:solidFill>
                  <a:prstClr val="white"/>
                </a:solidFill>
                <a:cs typeface="Arial"/>
              </a:rPr>
              <a:t>About Capgemini</a:t>
            </a:r>
            <a:endParaRPr lang="en-US" sz="1000" dirty="0" smtClean="0">
              <a:solidFill>
                <a:prstClr val="white"/>
              </a:solidFill>
              <a:cs typeface="Arial" pitchFamily="34" charset="0"/>
            </a:endParaRPr>
          </a:p>
          <a:p>
            <a:pPr algn="just" defTabSz="957756"/>
            <a:endParaRPr lang="en-US" sz="1000" dirty="0" smtClean="0">
              <a:solidFill>
                <a:prstClr val="white"/>
              </a:solidFill>
              <a:cs typeface="Arial" pitchFamily="34" charset="0"/>
            </a:endParaRPr>
          </a:p>
          <a:p>
            <a:pPr algn="just" defTabSz="957756">
              <a:spcAft>
                <a:spcPts val="200"/>
              </a:spcAft>
            </a:pPr>
            <a:r>
              <a:rPr lang="en-US" sz="1000" dirty="0" smtClean="0">
                <a:solidFill>
                  <a:prstClr val="white"/>
                </a:solidFill>
                <a:cs typeface="Arial" pitchFamily="34" charset="0"/>
              </a:rPr>
              <a:t>Now with 180,000 people in over 40 countries, Capgemini is one of the world's foremost providers of consulting, technology and outsourcing services. The Group reported 2014 global revenues of EUR 10.573 billion.</a:t>
            </a:r>
          </a:p>
          <a:p>
            <a:pPr algn="just" defTabSz="957756">
              <a:spcAft>
                <a:spcPts val="200"/>
              </a:spcAft>
            </a:pPr>
            <a:r>
              <a:rPr lang="en-US" sz="1000" dirty="0" smtClean="0">
                <a:solidFill>
                  <a:prstClr val="white"/>
                </a:solidFill>
                <a:cs typeface="Arial" pitchFamily="34" charset="0"/>
              </a:rPr>
              <a:t>Together with its clients, Capgemini creates and delivers business, technology and digital solutions that fit their needs, enabling them to achieve innovation and competitiveness. A deeply multicultural organization, Capgemini has developed its own way of working, the </a:t>
            </a:r>
            <a:r>
              <a:rPr lang="en-US" sz="1000" dirty="0" smtClean="0">
                <a:solidFill>
                  <a:prstClr val="white"/>
                </a:solidFill>
                <a:cs typeface="Arial" pitchFamily="34" charset="0"/>
                <a:hlinkClick r:id="rId8"/>
              </a:rPr>
              <a:t>Collaborative Business Experience</a:t>
            </a:r>
            <a:r>
              <a:rPr lang="en-US" sz="1000" baseline="30000" dirty="0" smtClean="0">
                <a:solidFill>
                  <a:prstClr val="white"/>
                </a:solidFill>
                <a:cs typeface="Arial" pitchFamily="34" charset="0"/>
                <a:hlinkClick r:id="rId8"/>
              </a:rPr>
              <a:t>TM</a:t>
            </a:r>
            <a:r>
              <a:rPr lang="en-US" sz="1000" dirty="0" smtClean="0">
                <a:solidFill>
                  <a:prstClr val="white"/>
                </a:solidFill>
                <a:cs typeface="Arial" pitchFamily="34" charset="0"/>
              </a:rPr>
              <a:t>, and draws on </a:t>
            </a:r>
            <a:r>
              <a:rPr lang="en-US" sz="1000" dirty="0" smtClean="0">
                <a:solidFill>
                  <a:prstClr val="white"/>
                </a:solidFill>
                <a:cs typeface="Arial" pitchFamily="34" charset="0"/>
                <a:hlinkClick r:id="rId9"/>
              </a:rPr>
              <a:t>Rightshore</a:t>
            </a:r>
            <a:r>
              <a:rPr lang="en-US" sz="1000" baseline="30000" dirty="0" smtClean="0">
                <a:solidFill>
                  <a:prstClr val="white"/>
                </a:solidFill>
                <a:cs typeface="Arial" pitchFamily="34" charset="0"/>
                <a:hlinkClick r:id="rId9"/>
              </a:rPr>
              <a:t>®</a:t>
            </a:r>
            <a:r>
              <a:rPr lang="en-US" sz="1000" dirty="0" smtClean="0">
                <a:solidFill>
                  <a:prstClr val="white"/>
                </a:solidFill>
                <a:cs typeface="Arial" pitchFamily="34" charset="0"/>
              </a:rPr>
              <a:t>, its worldwide delivery model.</a:t>
            </a:r>
          </a:p>
          <a:p>
            <a:pPr algn="just" defTabSz="957756"/>
            <a:endParaRPr lang="en-US" sz="1000" dirty="0" smtClean="0">
              <a:solidFill>
                <a:prstClr val="white"/>
              </a:solidFill>
              <a:cs typeface="Arial" pitchFamily="34" charset="0"/>
            </a:endParaRPr>
          </a:p>
          <a:p>
            <a:pPr algn="just" defTabSz="957756"/>
            <a:r>
              <a:rPr lang="en-US" sz="1000" dirty="0" smtClean="0">
                <a:solidFill>
                  <a:prstClr val="white"/>
                </a:solidFill>
                <a:cs typeface="Arial" pitchFamily="34" charset="0"/>
              </a:rPr>
              <a:t>Learn more about us at </a:t>
            </a:r>
            <a:r>
              <a:rPr lang="en-US" sz="1000" u="sng" dirty="0" smtClean="0">
                <a:solidFill>
                  <a:prstClr val="white"/>
                </a:solidFill>
                <a:cs typeface="Arial" pitchFamily="34" charset="0"/>
                <a:hlinkClick r:id="rId10"/>
              </a:rPr>
              <a:t>www.capgemini.com</a:t>
            </a:r>
            <a:r>
              <a:rPr lang="en-US" sz="1000" dirty="0" smtClean="0">
                <a:solidFill>
                  <a:prstClr val="white"/>
                </a:solidFill>
                <a:cs typeface="Arial" pitchFamily="34" charset="0"/>
              </a:rPr>
              <a:t> </a:t>
            </a:r>
          </a:p>
          <a:p>
            <a:pPr algn="just" defTabSz="957756"/>
            <a:r>
              <a:rPr lang="en-US" sz="1000" dirty="0" smtClean="0">
                <a:solidFill>
                  <a:prstClr val="white"/>
                </a:solidFill>
                <a:cs typeface="Arial" pitchFamily="34" charset="0"/>
              </a:rPr>
              <a:t> </a:t>
            </a:r>
          </a:p>
          <a:p>
            <a:pPr algn="just" defTabSz="957756">
              <a:spcAft>
                <a:spcPts val="200"/>
              </a:spcAft>
            </a:pPr>
            <a:r>
              <a:rPr lang="en-US" sz="1000" i="1" dirty="0" smtClean="0">
                <a:solidFill>
                  <a:prstClr val="white"/>
                </a:solidFill>
                <a:cs typeface="Arial" pitchFamily="34" charset="0"/>
              </a:rPr>
              <a:t>Rightshore</a:t>
            </a:r>
            <a:r>
              <a:rPr lang="en-US" sz="1000" i="1" baseline="30000" dirty="0" smtClean="0">
                <a:solidFill>
                  <a:prstClr val="white"/>
                </a:solidFill>
                <a:cs typeface="Arial" pitchFamily="34" charset="0"/>
              </a:rPr>
              <a:t>®</a:t>
            </a:r>
            <a:r>
              <a:rPr lang="en-US" sz="1000" i="1" dirty="0" smtClean="0">
                <a:solidFill>
                  <a:prstClr val="white"/>
                </a:solidFill>
                <a:cs typeface="Arial" pitchFamily="34" charset="0"/>
              </a:rPr>
              <a:t> is a trademark belonging to Capgemini</a:t>
            </a:r>
          </a:p>
        </p:txBody>
      </p:sp>
      <p:pic>
        <p:nvPicPr>
          <p:cNvPr id="13" name="Image 7" descr="ppt_Label_CBE.png"/>
          <p:cNvPicPr>
            <a:picLocks noChangeAspect="1"/>
          </p:cNvPicPr>
          <p:nvPr userDrawn="1"/>
        </p:nvPicPr>
        <p:blipFill>
          <a:blip r:embed="rId11" cstate="email"/>
          <a:stretch>
            <a:fillRect/>
          </a:stretch>
        </p:blipFill>
        <p:spPr>
          <a:xfrm>
            <a:off x="751798" y="3458687"/>
            <a:ext cx="531692" cy="576000"/>
          </a:xfrm>
          <a:prstGeom prst="rect">
            <a:avLst/>
          </a:prstGeom>
        </p:spPr>
      </p:pic>
    </p:spTree>
    <p:extLst>
      <p:ext uri="{BB962C8B-B14F-4D97-AF65-F5344CB8AC3E}">
        <p14:creationId xmlns:p14="http://schemas.microsoft.com/office/powerpoint/2010/main" val="2957166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Title plain">
    <p:spTree>
      <p:nvGrpSpPr>
        <p:cNvPr id="1" name=""/>
        <p:cNvGrpSpPr/>
        <p:nvPr/>
      </p:nvGrpSpPr>
      <p:grpSpPr>
        <a:xfrm>
          <a:off x="0" y="0"/>
          <a:ext cx="0" cy="0"/>
          <a:chOff x="0" y="0"/>
          <a:chExt cx="0" cy="0"/>
        </a:xfrm>
      </p:grpSpPr>
      <p:sp>
        <p:nvSpPr>
          <p:cNvPr id="2" name="Title 1"/>
          <p:cNvSpPr>
            <a:spLocks noGrp="1"/>
          </p:cNvSpPr>
          <p:nvPr>
            <p:ph type="title"/>
          </p:nvPr>
        </p:nvSpPr>
        <p:spPr>
          <a:xfrm>
            <a:off x="211017" y="228601"/>
            <a:ext cx="2180490" cy="381000"/>
          </a:xfrm>
          <a:prstGeom prst="rect">
            <a:avLst/>
          </a:prstGeom>
        </p:spPr>
        <p:txBody>
          <a:bodyPr/>
          <a:lstStyle/>
          <a:p>
            <a:r>
              <a:rPr lang="en-US" smtClean="0"/>
              <a:t>Click to edit Master title style</a:t>
            </a:r>
            <a:endParaRPr lang="en-GB"/>
          </a:p>
        </p:txBody>
      </p:sp>
      <p:sp>
        <p:nvSpPr>
          <p:cNvPr id="3" name="Slide Number Placeholder 2"/>
          <p:cNvSpPr>
            <a:spLocks noGrp="1"/>
          </p:cNvSpPr>
          <p:nvPr>
            <p:ph type="sldNum" sz="quarter" idx="10"/>
          </p:nvPr>
        </p:nvSpPr>
        <p:spPr>
          <a:xfrm>
            <a:off x="7010400" y="6713543"/>
            <a:ext cx="2133600" cy="149225"/>
          </a:xfrm>
          <a:prstGeom prst="rect">
            <a:avLst/>
          </a:prstGeom>
        </p:spPr>
        <p:txBody>
          <a:bodyPr/>
          <a:lstStyle>
            <a:lvl1pPr>
              <a:defRPr/>
            </a:lvl1pPr>
          </a:lstStyle>
          <a:p>
            <a:pPr defTabSz="957756">
              <a:defRPr/>
            </a:pPr>
            <a:fld id="{492B8DEE-A745-4514-825A-5FD757D52520}" type="slidenum">
              <a:rPr lang="en-GB" sz="1900">
                <a:solidFill>
                  <a:srgbClr val="00264A"/>
                </a:solidFill>
              </a:rPr>
              <a:pPr defTabSz="957756">
                <a:defRPr/>
              </a:pPr>
              <a:t>‹#›</a:t>
            </a:fld>
            <a:endParaRPr lang="en-GB" sz="1900" dirty="0">
              <a:solidFill>
                <a:srgbClr val="00264A"/>
              </a:solidFill>
            </a:endParaRPr>
          </a:p>
        </p:txBody>
      </p:sp>
    </p:spTree>
    <p:extLst>
      <p:ext uri="{BB962C8B-B14F-4D97-AF65-F5344CB8AC3E}">
        <p14:creationId xmlns:p14="http://schemas.microsoft.com/office/powerpoint/2010/main" val="1917067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Only Titl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5712" name="think-cell Slide" r:id="rId5" imgW="360" imgH="360" progId="">
                  <p:embed/>
                </p:oleObj>
              </mc:Choice>
              <mc:Fallback>
                <p:oleObj name="think-cell Slide" r:id="rId5" imgW="360" imgH="360" progId="">
                  <p:embed/>
                  <p:pic>
                    <p:nvPicPr>
                      <p:cNvPr id="0" name="Picture 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a:xfrm>
            <a:off x="3" y="0"/>
            <a:ext cx="9143999" cy="1002135"/>
          </a:xfrm>
          <a:prstGeom prst="rect">
            <a:avLst/>
          </a:prstGeom>
        </p:spPr>
        <p:txBody>
          <a:bodyPr/>
          <a:lstStyle>
            <a:lvl1pPr>
              <a:defRPr/>
            </a:lvl1pPr>
          </a:lstStyle>
          <a:p>
            <a:pPr lvl="0"/>
            <a:r>
              <a:rPr lang="en-US" noProof="0" dirty="0" smtClean="0"/>
              <a:t>Click to edit Master title style</a:t>
            </a:r>
          </a:p>
        </p:txBody>
      </p:sp>
      <p:sp>
        <p:nvSpPr>
          <p:cNvPr id="4" name="Date Placeholder 3"/>
          <p:cNvSpPr>
            <a:spLocks noGrp="1"/>
          </p:cNvSpPr>
          <p:nvPr>
            <p:ph type="dt" sz="half" idx="10"/>
          </p:nvPr>
        </p:nvSpPr>
        <p:spPr>
          <a:xfrm>
            <a:off x="6223229" y="6427223"/>
            <a:ext cx="2455978" cy="195814"/>
          </a:xfrm>
          <a:prstGeom prst="rect">
            <a:avLst/>
          </a:prstGeom>
        </p:spPr>
        <p:txBody>
          <a:bodyPr/>
          <a:lstStyle/>
          <a:p>
            <a:pPr defTabSz="995445" eaLnBrk="0" hangingPunct="0">
              <a:lnSpc>
                <a:spcPct val="90000"/>
              </a:lnSpc>
              <a:spcBef>
                <a:spcPct val="10000"/>
              </a:spcBef>
              <a:defRPr/>
            </a:pPr>
            <a:r>
              <a:rPr lang="en-US" sz="1900" dirty="0" smtClean="0">
                <a:solidFill>
                  <a:srgbClr val="000000">
                    <a:lumMod val="50000"/>
                    <a:lumOff val="50000"/>
                  </a:srgbClr>
                </a:solidFill>
              </a:rPr>
              <a:t>Copyright © Capgemini 2013. All Rights Reserved</a:t>
            </a:r>
            <a:endParaRPr lang="en-US" sz="1900" dirty="0">
              <a:solidFill>
                <a:srgbClr val="000000">
                  <a:lumMod val="50000"/>
                  <a:lumOff val="50000"/>
                </a:srgbClr>
              </a:solidFill>
            </a:endParaRPr>
          </a:p>
        </p:txBody>
      </p:sp>
      <p:sp>
        <p:nvSpPr>
          <p:cNvPr id="5" name="Slide Number Placeholder 4"/>
          <p:cNvSpPr>
            <a:spLocks noGrp="1"/>
          </p:cNvSpPr>
          <p:nvPr>
            <p:ph type="sldNum" sz="quarter" idx="11"/>
          </p:nvPr>
        </p:nvSpPr>
        <p:spPr>
          <a:xfrm>
            <a:off x="8831281" y="6654007"/>
            <a:ext cx="102592" cy="123111"/>
          </a:xfrm>
          <a:prstGeom prst="rect">
            <a:avLst/>
          </a:prstGeom>
        </p:spPr>
        <p:txBody>
          <a:bodyPr/>
          <a:lstStyle/>
          <a:p>
            <a:pPr defTabSz="957756"/>
            <a:fld id="{880BADDE-CEDF-4108-ADCD-25C7E5D681A5}" type="slidenum">
              <a:rPr sz="1900">
                <a:solidFill>
                  <a:srgbClr val="000000">
                    <a:lumMod val="50000"/>
                    <a:lumOff val="50000"/>
                  </a:srgbClr>
                </a:solidFill>
              </a:rPr>
              <a:pPr defTabSz="957756"/>
              <a:t>‹#›</a:t>
            </a:fld>
            <a:endParaRPr sz="1900" dirty="0">
              <a:solidFill>
                <a:srgbClr val="000000">
                  <a:lumMod val="50000"/>
                  <a:lumOff val="50000"/>
                </a:srgbClr>
              </a:solidFill>
            </a:endParaRPr>
          </a:p>
        </p:txBody>
      </p:sp>
      <p:sp>
        <p:nvSpPr>
          <p:cNvPr id="6" name="Footer Placeholder 5"/>
          <p:cNvSpPr>
            <a:spLocks noGrp="1"/>
          </p:cNvSpPr>
          <p:nvPr>
            <p:ph type="ftr" sz="quarter" idx="12"/>
          </p:nvPr>
        </p:nvSpPr>
        <p:spPr>
          <a:xfrm>
            <a:off x="6223229" y="6623402"/>
            <a:ext cx="2455978" cy="183502"/>
          </a:xfrm>
          <a:prstGeom prst="rect">
            <a:avLst/>
          </a:prstGeom>
        </p:spPr>
        <p:txBody>
          <a:bodyPr/>
          <a:lstStyle/>
          <a:p>
            <a:pPr defTabSz="957756"/>
            <a:r>
              <a:rPr lang="en-US" sz="1900" dirty="0">
                <a:solidFill>
                  <a:srgbClr val="000000">
                    <a:lumMod val="50000"/>
                    <a:lumOff val="50000"/>
                  </a:srgbClr>
                </a:solidFill>
              </a:rPr>
              <a:t>Connected World IoT Portfolio.pptx</a:t>
            </a:r>
            <a:endParaRPr sz="1900" dirty="0">
              <a:solidFill>
                <a:srgbClr val="000000">
                  <a:lumMod val="50000"/>
                  <a:lumOff val="50000"/>
                </a:srgbClr>
              </a:solidFill>
            </a:endParaRPr>
          </a:p>
        </p:txBody>
      </p:sp>
    </p:spTree>
    <p:extLst>
      <p:ext uri="{BB962C8B-B14F-4D97-AF65-F5344CB8AC3E}">
        <p14:creationId xmlns:p14="http://schemas.microsoft.com/office/powerpoint/2010/main" val="819579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1"/>
          <a:ext cx="135749" cy="143985"/>
        </p:xfrm>
        <a:graphic>
          <a:graphicData uri="http://schemas.openxmlformats.org/presentationml/2006/ole">
            <mc:AlternateContent xmlns:mc="http://schemas.openxmlformats.org/markup-compatibility/2006">
              <mc:Choice xmlns:v="urn:schemas-microsoft-com:vml" Requires="v">
                <p:oleObj spid="_x0000_s16736" name="think-cell Slide" r:id="rId6" imgW="360" imgH="360" progId="">
                  <p:embed/>
                </p:oleObj>
              </mc:Choice>
              <mc:Fallback>
                <p:oleObj name="think-cell Slide" r:id="rId6" imgW="360" imgH="360" progId="">
                  <p:embed/>
                  <p:pic>
                    <p:nvPicPr>
                      <p:cNvPr id="0" name="Picture 3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a:xfrm>
            <a:off x="3" y="0"/>
            <a:ext cx="9143999" cy="1002135"/>
          </a:xfrm>
          <a:prstGeom prst="rect">
            <a:avLst/>
          </a:prstGeom>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70"/>
            <a:ext cx="8845484" cy="4643751"/>
          </a:xfrm>
          <a:prstGeom prst="rect">
            <a:avLst/>
          </a:prstGeo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0042802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1"/>
          <a:ext cx="135749" cy="143985"/>
        </p:xfrm>
        <a:graphic>
          <a:graphicData uri="http://schemas.openxmlformats.org/presentationml/2006/ole">
            <mc:AlternateContent xmlns:mc="http://schemas.openxmlformats.org/markup-compatibility/2006">
              <mc:Choice xmlns:v="urn:schemas-microsoft-com:vml" Requires="v">
                <p:oleObj spid="_x0000_s18784" name="think-cell Slide" r:id="rId7" imgW="360" imgH="360" progId="">
                  <p:embed/>
                </p:oleObj>
              </mc:Choice>
              <mc:Fallback>
                <p:oleObj name="think-cell Slide" r:id="rId7" imgW="360" imgH="360" progId="">
                  <p:embed/>
                  <p:pic>
                    <p:nvPicPr>
                      <p:cNvPr id="0" name="Picture 3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a:xfrm>
            <a:off x="3" y="0"/>
            <a:ext cx="9143999" cy="1002135"/>
          </a:xfrm>
          <a:prstGeom prst="rect">
            <a:avLst/>
          </a:prstGeom>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a:prstGeom prst="rect">
            <a:avLst/>
          </a:prstGeo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6" y="1495447"/>
            <a:ext cx="8860286" cy="643612"/>
          </a:xfrm>
          <a:prstGeom prst="rect">
            <a:avLst/>
          </a:prstGeo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0697382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499" name="think-cell Slide" r:id="rId7" imgW="360" imgH="360" progId="">
                  <p:embed/>
                </p:oleObj>
              </mc:Choice>
              <mc:Fallback>
                <p:oleObj name="think-cell Slide" r:id="rId7" imgW="360" imgH="360" progId="">
                  <p:embed/>
                  <p:pic>
                    <p:nvPicPr>
                      <p:cNvPr id="0" name="Picture 4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4313570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523" name="think-cell Slide" r:id="rId9" imgW="360" imgH="360" progId="">
                  <p:embed/>
                </p:oleObj>
              </mc:Choice>
              <mc:Fallback>
                <p:oleObj name="think-cell Slide" r:id="rId9" imgW="360" imgH="360" progId="">
                  <p:embed/>
                  <p:pic>
                    <p:nvPicPr>
                      <p:cNvPr id="0" name="Picture 4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27541712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41799031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547" name="think-cell Slide" r:id="rId5" imgW="360" imgH="360" progId="">
                  <p:embed/>
                </p:oleObj>
              </mc:Choice>
              <mc:Fallback>
                <p:oleObj name="think-cell Slide" r:id="rId5" imgW="360" imgH="360" progId="">
                  <p:embed/>
                  <p:pic>
                    <p:nvPicPr>
                      <p:cNvPr id="0" name="Picture 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1219496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571" name="think-cell Slide" r:id="rId4" imgW="360" imgH="360" progId="">
                  <p:embed/>
                </p:oleObj>
              </mc:Choice>
              <mc:Fallback>
                <p:oleObj name="think-cell Slide" r:id="rId4" imgW="360" imgH="360" progId="">
                  <p:embed/>
                  <p:pic>
                    <p:nvPicPr>
                      <p:cNvPr id="0" name="Picture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78925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3.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2.xml"/><Relationship Id="rId33"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1.xml"/><Relationship Id="rId32"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vmlDrawing" Target="../drawings/vmlDrawing1.vml"/><Relationship Id="rId28" Type="http://schemas.openxmlformats.org/officeDocument/2006/relationships/tags" Target="../tags/tag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 Id="rId27" Type="http://schemas.openxmlformats.org/officeDocument/2006/relationships/tags" Target="../tags/tag4.xml"/><Relationship Id="rId30" Type="http://schemas.openxmlformats.org/officeDocument/2006/relationships/tags" Target="../tags/tag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theme" Target="../theme/theme2.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image" Target="../media/image9.png"/><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19" Type="http://schemas.openxmlformats.org/officeDocument/2006/relationships/image" Target="../media/image8.png"/><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_rels/slideMaster3.xml.rels><?xml version="1.0" encoding="UTF-8" standalone="yes"?>
<Relationships xmlns="http://schemas.openxmlformats.org/package/2006/relationships"><Relationship Id="rId8" Type="http://schemas.openxmlformats.org/officeDocument/2006/relationships/vmlDrawing" Target="../drawings/vmlDrawing13.vml"/><Relationship Id="rId13" Type="http://schemas.openxmlformats.org/officeDocument/2006/relationships/tags" Target="../tags/tag57.xml"/><Relationship Id="rId18" Type="http://schemas.openxmlformats.org/officeDocument/2006/relationships/oleObject" Target="../embeddings/oleObject15.bin"/><Relationship Id="rId26" Type="http://schemas.openxmlformats.org/officeDocument/2006/relationships/image" Target="../media/image14.png"/><Relationship Id="rId3" Type="http://schemas.openxmlformats.org/officeDocument/2006/relationships/slideLayout" Target="../slideLayouts/slideLayout41.xml"/><Relationship Id="rId21" Type="http://schemas.openxmlformats.org/officeDocument/2006/relationships/hyperlink" Target="http://www.facebook.com/Capgemini" TargetMode="External"/><Relationship Id="rId7" Type="http://schemas.openxmlformats.org/officeDocument/2006/relationships/theme" Target="../theme/theme3.xml"/><Relationship Id="rId12" Type="http://schemas.openxmlformats.org/officeDocument/2006/relationships/tags" Target="../tags/tag56.xml"/><Relationship Id="rId17" Type="http://schemas.openxmlformats.org/officeDocument/2006/relationships/tags" Target="../tags/tag61.xml"/><Relationship Id="rId25" Type="http://schemas.openxmlformats.org/officeDocument/2006/relationships/hyperlink" Target="http://www.twitter.com/capgemini" TargetMode="External"/><Relationship Id="rId2" Type="http://schemas.openxmlformats.org/officeDocument/2006/relationships/slideLayout" Target="../slideLayouts/slideLayout40.xml"/><Relationship Id="rId16" Type="http://schemas.openxmlformats.org/officeDocument/2006/relationships/tags" Target="../tags/tag60.xml"/><Relationship Id="rId20" Type="http://schemas.openxmlformats.org/officeDocument/2006/relationships/image" Target="../media/image5.emf"/><Relationship Id="rId29" Type="http://schemas.openxmlformats.org/officeDocument/2006/relationships/hyperlink" Target="http://www.slideshare.net/capgemini" TargetMode="Externa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tags" Target="../tags/tag55.xml"/><Relationship Id="rId24" Type="http://schemas.openxmlformats.org/officeDocument/2006/relationships/image" Target="../media/image13.png"/><Relationship Id="rId5" Type="http://schemas.openxmlformats.org/officeDocument/2006/relationships/slideLayout" Target="../slideLayouts/slideLayout43.xml"/><Relationship Id="rId15" Type="http://schemas.openxmlformats.org/officeDocument/2006/relationships/tags" Target="../tags/tag59.xml"/><Relationship Id="rId23" Type="http://schemas.openxmlformats.org/officeDocument/2006/relationships/hyperlink" Target="http://www.linkedin.com/company/capgemini" TargetMode="External"/><Relationship Id="rId28" Type="http://schemas.openxmlformats.org/officeDocument/2006/relationships/image" Target="../media/image15.png"/><Relationship Id="rId10" Type="http://schemas.openxmlformats.org/officeDocument/2006/relationships/tags" Target="../tags/tag54.xml"/><Relationship Id="rId19" Type="http://schemas.openxmlformats.org/officeDocument/2006/relationships/image" Target="../media/image1.emf"/><Relationship Id="rId31" Type="http://schemas.openxmlformats.org/officeDocument/2006/relationships/image" Target="../media/image17.jpeg"/><Relationship Id="rId4" Type="http://schemas.openxmlformats.org/officeDocument/2006/relationships/slideLayout" Target="../slideLayouts/slideLayout42.xml"/><Relationship Id="rId9" Type="http://schemas.openxmlformats.org/officeDocument/2006/relationships/tags" Target="../tags/tag53.xml"/><Relationship Id="rId14" Type="http://schemas.openxmlformats.org/officeDocument/2006/relationships/tags" Target="../tags/tag58.xml"/><Relationship Id="rId22" Type="http://schemas.openxmlformats.org/officeDocument/2006/relationships/image" Target="../media/image12.png"/><Relationship Id="rId27" Type="http://schemas.openxmlformats.org/officeDocument/2006/relationships/hyperlink" Target="http://www.youtube.com/capgemini" TargetMode="External"/><Relationship Id="rId30" Type="http://schemas.openxmlformats.org/officeDocument/2006/relationships/image" Target="../media/image16.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380" name="think-cell Slide" r:id="rId31" imgW="360" imgH="360" progId="">
                  <p:embed/>
                </p:oleObj>
              </mc:Choice>
              <mc:Fallback>
                <p:oleObj name="think-cell Slide" r:id="rId31" imgW="360" imgH="360" progId="">
                  <p:embed/>
                  <p:pic>
                    <p:nvPicPr>
                      <p:cNvPr id="0" name="Picture 43"/>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5"/>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6"/>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7"/>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8"/>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29"/>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30"/>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33" cstate="print"/>
          <a:stretch>
            <a:fillRect/>
          </a:stretch>
        </p:blipFill>
        <p:spPr>
          <a:xfrm>
            <a:off x="457200" y="6494847"/>
            <a:ext cx="936068" cy="224548"/>
          </a:xfrm>
          <a:prstGeom prst="rect">
            <a:avLst/>
          </a:prstGeom>
          <a:noFill/>
          <a:ln>
            <a:noFill/>
          </a:ln>
        </p:spPr>
      </p:pic>
    </p:spTree>
    <p:extLst>
      <p:ext uri="{BB962C8B-B14F-4D97-AF65-F5344CB8AC3E}">
        <p14:creationId xmlns:p14="http://schemas.microsoft.com/office/powerpoint/2010/main" val="7162691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710" r:id="rId19"/>
    <p:sldLayoutId id="2147483724" r:id="rId20"/>
    <p:sldLayoutId id="2147483725" r:id="rId2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1266"/>
            <a:ext cx="8229600" cy="7921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7" name="Rectangle 20"/>
          <p:cNvSpPr txBox="1">
            <a:spLocks noChangeArrowheads="1"/>
          </p:cNvSpPr>
          <p:nvPr/>
        </p:nvSpPr>
        <p:spPr>
          <a:xfrm>
            <a:off x="285720" y="6597581"/>
            <a:ext cx="1219200" cy="228600"/>
          </a:xfrm>
          <a:prstGeom prst="rect">
            <a:avLst/>
          </a:prstGeom>
          <a:noFill/>
        </p:spPr>
        <p:txBody>
          <a:bodyPr/>
          <a:lstStyle/>
          <a:p>
            <a:pPr>
              <a:defRPr/>
            </a:pPr>
            <a:fld id="{634B1AA2-1421-4123-B46B-C773544C4A12}" type="datetime4">
              <a:rPr lang="en-US" sz="800">
                <a:solidFill>
                  <a:srgbClr val="FFFFFF">
                    <a:lumMod val="50000"/>
                  </a:srgbClr>
                </a:solidFill>
                <a:latin typeface="Candara" panose="020E0502030303020204" pitchFamily="34" charset="0"/>
              </a:rPr>
              <a:pPr>
                <a:defRPr/>
              </a:pPr>
              <a:t>August 14, 2017</a:t>
            </a:fld>
            <a:endParaRPr lang="en-US" sz="800" dirty="0">
              <a:solidFill>
                <a:srgbClr val="FFFFFF">
                  <a:lumMod val="50000"/>
                </a:srgbClr>
              </a:solidFill>
              <a:latin typeface="Candara" panose="020E0502030303020204" pitchFamily="34" charset="0"/>
            </a:endParaRPr>
          </a:p>
        </p:txBody>
      </p:sp>
      <p:sp>
        <p:nvSpPr>
          <p:cNvPr id="8" name="Text Box 9"/>
          <p:cNvSpPr txBox="1">
            <a:spLocks noChangeArrowheads="1"/>
          </p:cNvSpPr>
          <p:nvPr/>
        </p:nvSpPr>
        <p:spPr bwMode="auto">
          <a:xfrm>
            <a:off x="1271234" y="6597581"/>
            <a:ext cx="1431802" cy="215444"/>
          </a:xfrm>
          <a:prstGeom prst="rect">
            <a:avLst/>
          </a:prstGeom>
          <a:noFill/>
          <a:ln w="9525">
            <a:noFill/>
            <a:miter lim="800000"/>
            <a:headEnd/>
            <a:tailEnd/>
          </a:ln>
        </p:spPr>
        <p:txBody>
          <a:bodyPr wrap="none">
            <a:spAutoFit/>
          </a:bodyPr>
          <a:lstStyle/>
          <a:p>
            <a:pPr>
              <a:defRPr/>
            </a:pPr>
            <a:r>
              <a:rPr lang="en-US" altLang="ja-JP" sz="800" dirty="0">
                <a:solidFill>
                  <a:srgbClr val="FFFFFF">
                    <a:lumMod val="50000"/>
                  </a:srgbClr>
                </a:solidFill>
                <a:latin typeface="Candara" panose="020E0502030303020204" pitchFamily="34" charset="0"/>
              </a:rPr>
              <a:t>Proprietary and Confidential </a:t>
            </a:r>
          </a:p>
        </p:txBody>
      </p:sp>
      <p:sp>
        <p:nvSpPr>
          <p:cNvPr id="9" name="Text Box 5"/>
          <p:cNvSpPr txBox="1">
            <a:spLocks noChangeArrowheads="1"/>
          </p:cNvSpPr>
          <p:nvPr/>
        </p:nvSpPr>
        <p:spPr bwMode="gray">
          <a:xfrm>
            <a:off x="2757469" y="6631701"/>
            <a:ext cx="222817"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rgbClr val="00A1E4"/>
                </a:solidFill>
                <a:latin typeface="Candara" pitchFamily="34" charset="0"/>
                <a:ea typeface="ＭＳ Ｐゴシック"/>
                <a:cs typeface="Arial" pitchFamily="34" charset="0"/>
              </a:rPr>
              <a:t>- </a:t>
            </a:r>
            <a:fld id="{F47D9766-21FB-48EB-955B-1DFC7B4C9F61}" type="slidenum">
              <a:rPr lang="en-US" sz="900">
                <a:solidFill>
                  <a:srgbClr val="FFFFFF">
                    <a:lumMod val="50000"/>
                  </a:srgbClr>
                </a:solidFill>
                <a:latin typeface="Candara" panose="020E0502030303020204" pitchFamily="34" charset="0"/>
              </a:rPr>
              <a:pPr algn="ctr" eaLnBrk="0" hangingPunct="0">
                <a:buClr>
                  <a:srgbClr val="000000"/>
                </a:buClr>
                <a:buSzPct val="65000"/>
                <a:buFont typeface="Wingdings" pitchFamily="2" charset="2"/>
                <a:buNone/>
                <a:defRPr/>
              </a:pPr>
              <a:t>‹#›</a:t>
            </a:fld>
            <a:r>
              <a:rPr lang="en-US" sz="900" dirty="0">
                <a:solidFill>
                  <a:srgbClr val="FFFFFF">
                    <a:lumMod val="50000"/>
                  </a:srgbClr>
                </a:solidFill>
                <a:latin typeface="Candara" panose="020E0502030303020204" pitchFamily="34" charset="0"/>
              </a:rPr>
              <a:t> </a:t>
            </a:r>
            <a:r>
              <a:rPr lang="en-US" sz="800" dirty="0">
                <a:solidFill>
                  <a:srgbClr val="00A1E4"/>
                </a:solidFill>
                <a:latin typeface="Candara" pitchFamily="34" charset="0"/>
                <a:ea typeface="ＭＳ Ｐゴシック"/>
                <a:cs typeface="Arial" pitchFamily="34" charset="0"/>
              </a:rPr>
              <a:t>-</a:t>
            </a:r>
          </a:p>
        </p:txBody>
      </p:sp>
      <p:cxnSp>
        <p:nvCxnSpPr>
          <p:cNvPr id="11" name="Straight Connector 10"/>
          <p:cNvCxnSpPr/>
          <p:nvPr/>
        </p:nvCxnSpPr>
        <p:spPr>
          <a:xfrm flipH="1">
            <a:off x="381000" y="6582865"/>
            <a:ext cx="74676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0" y="685800"/>
            <a:ext cx="5600700" cy="371475"/>
          </a:xfrm>
          <a:prstGeom prst="rect">
            <a:avLst/>
          </a:prstGeom>
        </p:spPr>
      </p:pic>
      <p:pic>
        <p:nvPicPr>
          <p:cNvPr id="10" name="Picture 9"/>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7954832" y="6270978"/>
            <a:ext cx="1036768" cy="462843"/>
          </a:xfrm>
          <a:prstGeom prst="rect">
            <a:avLst/>
          </a:prstGeom>
        </p:spPr>
      </p:pic>
    </p:spTree>
    <p:extLst>
      <p:ext uri="{BB962C8B-B14F-4D97-AF65-F5344CB8AC3E}">
        <p14:creationId xmlns:p14="http://schemas.microsoft.com/office/powerpoint/2010/main" val="36571548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Wingdings" pitchFamily="2" charset="2"/>
        <a:buChar char="Ø"/>
        <a:defRPr sz="1800" kern="1200">
          <a:solidFill>
            <a:schemeClr val="bg1">
              <a:lumMod val="50000"/>
            </a:schemeClr>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bg1">
              <a:lumMod val="50000"/>
            </a:schemeClr>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bg1">
              <a:lumMod val="50000"/>
            </a:schemeClr>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592" name="think-cell Slide" r:id="rId18" imgW="360" imgH="360" progId="">
                  <p:embed/>
                </p:oleObj>
              </mc:Choice>
              <mc:Fallback>
                <p:oleObj name="think-cell Slide" r:id="rId18" imgW="360" imgH="360" progId="">
                  <p:embed/>
                  <p:pic>
                    <p:nvPicPr>
                      <p:cNvPr id="0" name="Picture 3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10"/>
            </p:custDataLst>
          </p:nvPr>
        </p:nvSpPr>
        <p:spPr bwMode="auto">
          <a:xfrm flipV="1">
            <a:off x="-1529" y="1677994"/>
            <a:ext cx="9145530"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defTabSz="957756"/>
            <a:endParaRPr lang="en-US" sz="1000" dirty="0" smtClean="0">
              <a:solidFill>
                <a:prstClr val="white"/>
              </a:solidFill>
              <a:cs typeface="Arial"/>
            </a:endParaRPr>
          </a:p>
        </p:txBody>
      </p:sp>
      <p:pic>
        <p:nvPicPr>
          <p:cNvPr id="9" name="Picture 104" descr="C:\Users\UserSim\Desktop\Capgemini\moto.emf"/>
          <p:cNvPicPr>
            <a:picLocks noChangeAspect="1" noChangeArrowheads="1"/>
          </p:cNvPicPr>
          <p:nvPr>
            <p:custDataLst>
              <p:tags r:id="rId11"/>
            </p:custDataLst>
          </p:nvPr>
        </p:nvPicPr>
        <p:blipFill>
          <a:blip r:embed="rId20" cstate="email"/>
          <a:srcRect/>
          <a:stretch>
            <a:fillRect/>
          </a:stretch>
        </p:blipFill>
        <p:spPr bwMode="auto">
          <a:xfrm>
            <a:off x="5914038" y="1209259"/>
            <a:ext cx="2658462" cy="229353"/>
          </a:xfrm>
          <a:prstGeom prst="rect">
            <a:avLst/>
          </a:prstGeom>
          <a:noFill/>
        </p:spPr>
      </p:pic>
      <p:sp>
        <p:nvSpPr>
          <p:cNvPr id="15" name="Rectangle 14"/>
          <p:cNvSpPr/>
          <p:nvPr>
            <p:custDataLst>
              <p:tags r:id="rId12"/>
            </p:custDataLst>
          </p:nvPr>
        </p:nvSpPr>
        <p:spPr>
          <a:xfrm>
            <a:off x="6049245" y="5457935"/>
            <a:ext cx="2523255" cy="380480"/>
          </a:xfrm>
          <a:prstGeom prst="rect">
            <a:avLst/>
          </a:prstGeom>
        </p:spPr>
        <p:txBody>
          <a:bodyPr wrap="none" lIns="0" tIns="36000" rIns="0" bIns="36000" anchor="b" anchorCtr="0">
            <a:spAutoFit/>
          </a:bodyPr>
          <a:lstStyle/>
          <a:p>
            <a:pPr algn="r" defTabSz="957756"/>
            <a:r>
              <a:rPr lang="en-US" sz="2000" b="1" dirty="0">
                <a:solidFill>
                  <a:prstClr val="white"/>
                </a:solidFill>
                <a:cs typeface="Arial" pitchFamily="34" charset="0"/>
              </a:rPr>
              <a:t>www.capgemini.com</a:t>
            </a:r>
          </a:p>
        </p:txBody>
      </p:sp>
      <p:pic>
        <p:nvPicPr>
          <p:cNvPr id="16" name="Picture 3" descr="C:\Users\UserSim\Desktop\DS_icons\128x128 shadows\facebook.png">
            <a:hlinkClick r:id="rId21"/>
          </p:cNvPr>
          <p:cNvPicPr>
            <a:picLocks noChangeAspect="1" noChangeArrowheads="1"/>
          </p:cNvPicPr>
          <p:nvPr>
            <p:custDataLst>
              <p:tags r:id="rId13"/>
            </p:custDataLst>
          </p:nvPr>
        </p:nvPicPr>
        <p:blipFill>
          <a:blip r:embed="rId22" cstate="email"/>
          <a:srcRect/>
          <a:stretch>
            <a:fillRect/>
          </a:stretch>
        </p:blipFill>
        <p:spPr bwMode="auto">
          <a:xfrm>
            <a:off x="7098351" y="5932547"/>
            <a:ext cx="256821" cy="263770"/>
          </a:xfrm>
          <a:prstGeom prst="rect">
            <a:avLst/>
          </a:prstGeom>
          <a:noFill/>
        </p:spPr>
      </p:pic>
      <p:pic>
        <p:nvPicPr>
          <p:cNvPr id="17" name="Picture 4" descr="C:\Users\UserSim\Desktop\DS_icons\128x128 shadows\linkedin.png">
            <a:hlinkClick r:id="rId23"/>
          </p:cNvPr>
          <p:cNvPicPr>
            <a:picLocks noChangeAspect="1" noChangeArrowheads="1"/>
          </p:cNvPicPr>
          <p:nvPr>
            <p:custDataLst>
              <p:tags r:id="rId14"/>
            </p:custDataLst>
          </p:nvPr>
        </p:nvPicPr>
        <p:blipFill>
          <a:blip r:embed="rId24" cstate="email">
            <a:extLst>
              <a:ext uri="{28A0092B-C50C-407E-A947-70E740481C1C}">
                <a14:useLocalDpi xmlns:a14="http://schemas.microsoft.com/office/drawing/2010/main"/>
              </a:ext>
            </a:extLst>
          </a:blip>
          <a:srcRect/>
          <a:stretch>
            <a:fillRect/>
          </a:stretch>
        </p:blipFill>
        <p:spPr bwMode="auto">
          <a:xfrm>
            <a:off x="7407960" y="5932547"/>
            <a:ext cx="259674" cy="266700"/>
          </a:xfrm>
          <a:prstGeom prst="rect">
            <a:avLst/>
          </a:prstGeom>
          <a:noFill/>
        </p:spPr>
      </p:pic>
      <p:pic>
        <p:nvPicPr>
          <p:cNvPr id="18" name="Picture 5" descr="C:\Users\UserSim\Desktop\DS_icons\128x128 shadows\twitter.png">
            <a:hlinkClick r:id="rId25"/>
          </p:cNvPr>
          <p:cNvPicPr>
            <a:picLocks noChangeAspect="1" noChangeArrowheads="1"/>
          </p:cNvPicPr>
          <p:nvPr>
            <p:custDataLst>
              <p:tags r:id="rId15"/>
            </p:custDataLst>
          </p:nvPr>
        </p:nvPicPr>
        <p:blipFill>
          <a:blip r:embed="rId26" cstate="email">
            <a:extLst>
              <a:ext uri="{28A0092B-C50C-407E-A947-70E740481C1C}">
                <a14:useLocalDpi xmlns:a14="http://schemas.microsoft.com/office/drawing/2010/main"/>
              </a:ext>
            </a:extLst>
          </a:blip>
          <a:srcRect/>
          <a:stretch>
            <a:fillRect/>
          </a:stretch>
        </p:blipFill>
        <p:spPr bwMode="auto">
          <a:xfrm>
            <a:off x="7988626" y="5932547"/>
            <a:ext cx="259674" cy="266700"/>
          </a:xfrm>
          <a:prstGeom prst="rect">
            <a:avLst/>
          </a:prstGeom>
          <a:noFill/>
        </p:spPr>
      </p:pic>
      <p:pic>
        <p:nvPicPr>
          <p:cNvPr id="19" name="Picture 6" descr="C:\Users\UserSim\Desktop\DS_icons\128x128 shadows\youtube.png">
            <a:hlinkClick r:id="rId27"/>
          </p:cNvPr>
          <p:cNvPicPr>
            <a:picLocks noChangeAspect="1" noChangeArrowheads="1"/>
          </p:cNvPicPr>
          <p:nvPr>
            <p:custDataLst>
              <p:tags r:id="rId16"/>
            </p:custDataLst>
          </p:nvPr>
        </p:nvPicPr>
        <p:blipFill>
          <a:blip r:embed="rId28" cstate="email">
            <a:extLst>
              <a:ext uri="{28A0092B-C50C-407E-A947-70E740481C1C}">
                <a14:useLocalDpi xmlns:a14="http://schemas.microsoft.com/office/drawing/2010/main"/>
              </a:ext>
            </a:extLst>
          </a:blip>
          <a:srcRect/>
          <a:stretch>
            <a:fillRect/>
          </a:stretch>
        </p:blipFill>
        <p:spPr bwMode="auto">
          <a:xfrm>
            <a:off x="8301091" y="5932547"/>
            <a:ext cx="259674" cy="266700"/>
          </a:xfrm>
          <a:prstGeom prst="rect">
            <a:avLst/>
          </a:prstGeom>
          <a:noFill/>
        </p:spPr>
      </p:pic>
      <p:pic>
        <p:nvPicPr>
          <p:cNvPr id="20" name="Image 22" descr="Picto_Slideshare.gif">
            <a:hlinkClick r:id="rId29"/>
          </p:cNvPr>
          <p:cNvPicPr preferRelativeResize="0">
            <a:picLocks/>
          </p:cNvPicPr>
          <p:nvPr>
            <p:custDataLst>
              <p:tags r:id="rId17"/>
            </p:custDataLst>
          </p:nvPr>
        </p:nvPicPr>
        <p:blipFill>
          <a:blip r:embed="rId30" cstate="email">
            <a:extLst>
              <a:ext uri="{28A0092B-C50C-407E-A947-70E740481C1C}">
                <a14:useLocalDpi xmlns:a14="http://schemas.microsoft.com/office/drawing/2010/main"/>
              </a:ext>
            </a:extLst>
          </a:blip>
          <a:srcRect l="4793" t="6316" r="5718" b="7969"/>
          <a:stretch>
            <a:fillRect/>
          </a:stretch>
        </p:blipFill>
        <p:spPr>
          <a:xfrm>
            <a:off x="7720424" y="5932552"/>
            <a:ext cx="215411" cy="238125"/>
          </a:xfrm>
          <a:prstGeom prst="roundRect">
            <a:avLst/>
          </a:prstGeom>
          <a:effectLst>
            <a:outerShdw blurRad="38100" dist="25400" dir="5400000" sx="98000" sy="98000" algn="t" rotWithShape="0">
              <a:schemeClr val="tx2">
                <a:alpha val="51000"/>
              </a:schemeClr>
            </a:outerShdw>
          </a:effectLst>
        </p:spPr>
      </p:pic>
      <p:pic>
        <p:nvPicPr>
          <p:cNvPr id="13" name="Image 12" descr="Capgemini_logo.jpg"/>
          <p:cNvPicPr>
            <a:picLocks noChangeAspect="1"/>
          </p:cNvPicPr>
          <p:nvPr/>
        </p:nvPicPr>
        <p:blipFill>
          <a:blip r:embed="rId31" cstate="email">
            <a:extLst>
              <a:ext uri="{28A0092B-C50C-407E-A947-70E740481C1C}">
                <a14:useLocalDpi xmlns:a14="http://schemas.microsoft.com/office/drawing/2010/main"/>
              </a:ext>
            </a:extLst>
          </a:blip>
          <a:stretch>
            <a:fillRect/>
          </a:stretch>
        </p:blipFill>
        <p:spPr>
          <a:xfrm>
            <a:off x="690063" y="1014965"/>
            <a:ext cx="2658462" cy="686046"/>
          </a:xfrm>
          <a:prstGeom prst="rect">
            <a:avLst/>
          </a:prstGeom>
        </p:spPr>
      </p:pic>
    </p:spTree>
    <p:extLst>
      <p:ext uri="{BB962C8B-B14F-4D97-AF65-F5344CB8AC3E}">
        <p14:creationId xmlns:p14="http://schemas.microsoft.com/office/powerpoint/2010/main" val="2625500122"/>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3" r:id="rId3"/>
    <p:sldLayoutId id="2147483704" r:id="rId4"/>
    <p:sldLayoutId id="2147483705" r:id="rId5"/>
    <p:sldLayoutId id="2147483708" r:id="rId6"/>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Profile 1 (1/2</a:t>
            </a:r>
            <a:r>
              <a:rPr lang="en-US" dirty="0" smtClean="0"/>
              <a:t>)-RANJIT MANIYAN</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671008303"/>
              </p:ext>
            </p:extLst>
          </p:nvPr>
        </p:nvGraphicFramePr>
        <p:xfrm>
          <a:off x="274321" y="1781220"/>
          <a:ext cx="8617388" cy="3746500"/>
        </p:xfrm>
        <a:graphic>
          <a:graphicData uri="http://schemas.openxmlformats.org/drawingml/2006/table">
            <a:tbl>
              <a:tblPr firstRow="1" bandRow="1">
                <a:tableStyleId>{7DF18680-E054-41AD-8BC1-D1AEF772440D}</a:tableStyleId>
              </a:tblPr>
              <a:tblGrid>
                <a:gridCol w="1127390">
                  <a:extLst>
                    <a:ext uri="{9D8B030D-6E8A-4147-A177-3AD203B41FA5}">
                      <a16:colId xmlns="" xmlns:a16="http://schemas.microsoft.com/office/drawing/2014/main" val="20000"/>
                    </a:ext>
                  </a:extLst>
                </a:gridCol>
                <a:gridCol w="7489998">
                  <a:extLst>
                    <a:ext uri="{9D8B030D-6E8A-4147-A177-3AD203B41FA5}">
                      <a16:colId xmlns="" xmlns:a16="http://schemas.microsoft.com/office/drawing/2014/main" val="20001"/>
                    </a:ext>
                  </a:extLst>
                </a:gridCol>
              </a:tblGrid>
              <a:tr h="274320">
                <a:tc>
                  <a:txBody>
                    <a:bodyPr/>
                    <a:lstStyle/>
                    <a:p>
                      <a:pPr algn="ctr"/>
                      <a:r>
                        <a:rPr lang="en-US" sz="1200" dirty="0" smtClean="0"/>
                        <a:t>Role</a:t>
                      </a:r>
                      <a:endParaRPr lang="en-US" sz="1200" dirty="0">
                        <a:latin typeface="+mj-lt"/>
                      </a:endParaRPr>
                    </a:p>
                  </a:txBody>
                  <a:tcPr marT="34290" marB="34290" anchor="ctr"/>
                </a:tc>
                <a:tc>
                  <a:txBody>
                    <a:bodyPr/>
                    <a:lstStyle/>
                    <a:p>
                      <a:pPr algn="ctr"/>
                      <a:r>
                        <a:rPr lang="en-US" sz="1200" dirty="0" smtClean="0"/>
                        <a:t>Experience</a:t>
                      </a:r>
                      <a:endParaRPr lang="en-US" sz="1200" dirty="0">
                        <a:latin typeface="+mj-lt"/>
                      </a:endParaRPr>
                    </a:p>
                  </a:txBody>
                  <a:tcPr marT="34290" marB="34290" anchor="ctr"/>
                </a:tc>
                <a:extLst>
                  <a:ext uri="{0D108BD9-81ED-4DB2-BD59-A6C34878D82A}">
                    <a16:rowId xmlns="" xmlns:a16="http://schemas.microsoft.com/office/drawing/2014/main" val="10000"/>
                  </a:ext>
                </a:extLst>
              </a:tr>
              <a:tr h="3468979">
                <a:tc>
                  <a:txBody>
                    <a:bodyPr/>
                    <a:lstStyle/>
                    <a:p>
                      <a:r>
                        <a:rPr lang="en-US" sz="1000" dirty="0" smtClean="0"/>
                        <a:t>Senior Software Engineer</a:t>
                      </a:r>
                      <a:endParaRPr lang="en-US" sz="1000" kern="1200" dirty="0">
                        <a:solidFill>
                          <a:schemeClr val="dk1"/>
                        </a:solidFill>
                        <a:latin typeface="+mn-lt"/>
                        <a:ea typeface="+mn-ea"/>
                        <a:cs typeface="+mn-cs"/>
                      </a:endParaRPr>
                    </a:p>
                  </a:txBody>
                  <a:tcPr marT="34290" marB="34290" anchor="ctr"/>
                </a:tc>
                <a:tc>
                  <a:txBody>
                    <a:bodyPr/>
                    <a:lstStyle/>
                    <a:p>
                      <a:pPr marL="171450" marR="0" lvl="0" indent="-171450" algn="l" defTabSz="914365" rtl="0" eaLnBrk="1" fontAlgn="auto" latinLnBrk="0" hangingPunct="1">
                        <a:lnSpc>
                          <a:spcPct val="100000"/>
                        </a:lnSpc>
                        <a:spcBef>
                          <a:spcPts val="0"/>
                        </a:spcBef>
                        <a:spcAft>
                          <a:spcPts val="400"/>
                        </a:spcAft>
                        <a:buClrTx/>
                        <a:buSzTx/>
                        <a:buFont typeface="Wingdings" panose="05000000000000000000" pitchFamily="2" charset="2"/>
                        <a:buChar char="Ø"/>
                        <a:tabLst/>
                        <a:defRPr/>
                      </a:pPr>
                      <a:r>
                        <a:rPr lang="en-US" sz="1000" kern="1200" dirty="0" smtClean="0"/>
                        <a:t>Sr.</a:t>
                      </a:r>
                      <a:r>
                        <a:rPr lang="en-US" sz="1000" dirty="0" smtClean="0"/>
                        <a:t> Software Engineer</a:t>
                      </a:r>
                      <a:r>
                        <a:rPr lang="en-US" sz="1000" kern="1200" dirty="0" smtClean="0"/>
                        <a:t> </a:t>
                      </a:r>
                      <a:r>
                        <a:rPr lang="en-US" sz="1000" kern="1200" dirty="0" smtClean="0"/>
                        <a:t>with </a:t>
                      </a:r>
                      <a:r>
                        <a:rPr lang="en-US" sz="1000" kern="1200" dirty="0" smtClean="0"/>
                        <a:t>4+ </a:t>
                      </a:r>
                      <a:r>
                        <a:rPr lang="en-US" sz="1000" kern="1200" dirty="0" smtClean="0"/>
                        <a:t>years of experience </a:t>
                      </a:r>
                      <a:r>
                        <a:rPr lang="en-US" sz="1000" kern="1200" dirty="0" smtClean="0"/>
                        <a:t>in</a:t>
                      </a:r>
                      <a:r>
                        <a:rPr lang="en-US" sz="1000" kern="1200" baseline="0" dirty="0" smtClean="0"/>
                        <a:t> application</a:t>
                      </a:r>
                      <a:r>
                        <a:rPr lang="en-US" sz="1000" kern="1200" dirty="0" smtClean="0"/>
                        <a:t> software</a:t>
                      </a:r>
                      <a:r>
                        <a:rPr lang="en-US" sz="1000" kern="1200" baseline="0" dirty="0" smtClean="0"/>
                        <a:t> development </a:t>
                      </a:r>
                      <a:r>
                        <a:rPr lang="en-US" sz="1000" kern="1200" dirty="0" smtClean="0"/>
                        <a:t>across web-retail and e-commerce</a:t>
                      </a:r>
                      <a:r>
                        <a:rPr lang="en-US" sz="1000" kern="1200" baseline="0" dirty="0" smtClean="0"/>
                        <a:t> </a:t>
                      </a:r>
                      <a:r>
                        <a:rPr lang="en-US" sz="1000" kern="1200" dirty="0" smtClean="0"/>
                        <a:t>domains.</a:t>
                      </a:r>
                      <a:endParaRPr lang="en-US" sz="1000" kern="1200" dirty="0" smtClean="0"/>
                    </a:p>
                    <a:p>
                      <a:pPr marL="171450" lvl="0" indent="-171450" algn="l" defTabSz="914365" rtl="0" eaLnBrk="1" latinLnBrk="0" hangingPunct="1">
                        <a:spcAft>
                          <a:spcPts val="400"/>
                        </a:spcAft>
                        <a:buFont typeface="Wingdings" panose="05000000000000000000" pitchFamily="2" charset="2"/>
                        <a:buChar char="Ø"/>
                      </a:pPr>
                      <a:r>
                        <a:rPr lang="en-US" sz="1000" kern="1200" baseline="0" dirty="0" smtClean="0"/>
                        <a:t>Experience in Spring MVC, Spring batch, Hibernate, web services, AWS cloud Infrastructure(deploy app in cloud, app health check, monitoring DB instances, app scaling),Spring boot,Angular 2,Microservices.</a:t>
                      </a:r>
                      <a:endParaRPr lang="en-US" sz="1000" kern="1200" dirty="0" smtClean="0"/>
                    </a:p>
                    <a:p>
                      <a:pPr marL="171450" indent="-171450" algn="l" defTabSz="914365" rtl="0" eaLnBrk="1" latinLnBrk="0" hangingPunct="1">
                        <a:spcAft>
                          <a:spcPts val="400"/>
                        </a:spcAft>
                        <a:buFont typeface="Wingdings" panose="05000000000000000000" pitchFamily="2" charset="2"/>
                        <a:buChar char="Ø"/>
                      </a:pPr>
                      <a:r>
                        <a:rPr lang="en-US" sz="1000" kern="1200" baseline="0" dirty="0" smtClean="0"/>
                        <a:t>Involved in application </a:t>
                      </a:r>
                      <a:r>
                        <a:rPr lang="en-US" sz="1000" kern="1200" dirty="0" smtClean="0"/>
                        <a:t>development and enhancement </a:t>
                      </a:r>
                      <a:r>
                        <a:rPr lang="en-US" sz="1000" kern="1200" dirty="0" smtClean="0"/>
                        <a:t>of </a:t>
                      </a:r>
                      <a:r>
                        <a:rPr lang="en-US" sz="1000" kern="1200" dirty="0" smtClean="0"/>
                        <a:t>Java/J2ee and Spring</a:t>
                      </a:r>
                      <a:r>
                        <a:rPr lang="en-US" sz="1000" kern="1200" baseline="0" dirty="0" smtClean="0"/>
                        <a:t> </a:t>
                      </a:r>
                      <a:r>
                        <a:rPr lang="en-US" sz="1000" kern="1200" dirty="0" smtClean="0"/>
                        <a:t>based Web</a:t>
                      </a:r>
                      <a:r>
                        <a:rPr lang="en-US" sz="1000" kern="1200" baseline="0" dirty="0" smtClean="0"/>
                        <a:t> Enterprise application</a:t>
                      </a:r>
                      <a:r>
                        <a:rPr lang="en-US" sz="1000" kern="1200" dirty="0" smtClean="0"/>
                        <a:t> Architecture including</a:t>
                      </a:r>
                      <a:r>
                        <a:rPr lang="en-US" sz="1000" kern="1200" baseline="0" dirty="0" smtClean="0"/>
                        <a:t> </a:t>
                      </a:r>
                      <a:r>
                        <a:rPr lang="en-US" sz="1000" kern="1200" dirty="0" smtClean="0"/>
                        <a:t>Micro services</a:t>
                      </a:r>
                      <a:r>
                        <a:rPr lang="en-US" sz="1000" kern="1200" baseline="0" dirty="0" smtClean="0"/>
                        <a:t> and cloud </a:t>
                      </a:r>
                      <a:r>
                        <a:rPr lang="en-US" sz="1000" kern="1200" dirty="0" smtClean="0"/>
                        <a:t>Architecture</a:t>
                      </a:r>
                      <a:r>
                        <a:rPr lang="en-US" sz="1000" kern="1200" baseline="0" dirty="0" smtClean="0"/>
                        <a:t>.</a:t>
                      </a:r>
                      <a:endParaRPr lang="en-US" sz="1000" kern="1200" dirty="0" smtClean="0"/>
                    </a:p>
                    <a:p>
                      <a:pPr marL="171450" indent="-171450" algn="l" defTabSz="914365" rtl="0" eaLnBrk="1" latinLnBrk="0" hangingPunct="1">
                        <a:spcAft>
                          <a:spcPts val="400"/>
                        </a:spcAft>
                        <a:buFont typeface="Wingdings" panose="05000000000000000000" pitchFamily="2" charset="2"/>
                        <a:buChar char="Ø"/>
                      </a:pPr>
                      <a:r>
                        <a:rPr lang="en-US" sz="1000" dirty="0" smtClean="0"/>
                        <a:t>Project Highlights:</a:t>
                      </a:r>
                    </a:p>
                    <a:p>
                      <a:pPr marL="396875" lvl="1" indent="-171450" algn="l" defTabSz="914365" rtl="0" eaLnBrk="1" latinLnBrk="0" hangingPunct="1">
                        <a:buFont typeface="Wingdings" panose="05000000000000000000" pitchFamily="2" charset="2"/>
                        <a:buChar char="§"/>
                        <a:tabLst>
                          <a:tab pos="403225" algn="l"/>
                        </a:tabLst>
                      </a:pPr>
                      <a:r>
                        <a:rPr lang="en-US" sz="1000" kern="1200" baseline="0" dirty="0" smtClean="0"/>
                        <a:t>IKEA Job Search Tool</a:t>
                      </a:r>
                      <a:r>
                        <a:rPr lang="en-US" sz="1000" kern="1200" dirty="0" smtClean="0"/>
                        <a:t>: Redesign the current job search tool and develop one global solution and then replace the current tool on the following platforms like Full site, mobile site, Intra-net.</a:t>
                      </a:r>
                      <a:r>
                        <a:rPr lang="en-US" sz="1000" kern="1200" baseline="0" dirty="0" smtClean="0"/>
                        <a:t> It </a:t>
                      </a:r>
                      <a:r>
                        <a:rPr lang="en-US" sz="1000" kern="1200" dirty="0" smtClean="0"/>
                        <a:t>included </a:t>
                      </a:r>
                      <a:r>
                        <a:rPr lang="fr-FR" sz="1000" kern="1200" dirty="0" smtClean="0"/>
                        <a:t>code change for change request / Enhancement,code commit, deploy, Functional testing,collect</a:t>
                      </a:r>
                      <a:r>
                        <a:rPr lang="fr-FR" sz="1000" kern="1200" baseline="0" dirty="0" smtClean="0"/>
                        <a:t> new requirements from client directly and wok on It,along with Issue Ticket Resolving Management.</a:t>
                      </a:r>
                      <a:endParaRPr lang="en-US" sz="1000" kern="1200" dirty="0" smtClean="0"/>
                    </a:p>
                    <a:p>
                      <a:pPr marL="396875" lvl="1" indent="-171450" algn="l" defTabSz="914365" rtl="0" eaLnBrk="1" latinLnBrk="0" hangingPunct="1">
                        <a:buFont typeface="Wingdings" panose="05000000000000000000" pitchFamily="2" charset="2"/>
                        <a:buChar char="§"/>
                        <a:tabLst>
                          <a:tab pos="403225" algn="l"/>
                        </a:tabLst>
                      </a:pPr>
                      <a:r>
                        <a:rPr lang="en-US" sz="1000" kern="1200" dirty="0" smtClean="0"/>
                        <a:t>Global Regulatory Label solution: The goal of the GRLS is to provide the capability to manage hazardous labels and support label printing. coding and development for change requests (CR), Issue tickets resolving</a:t>
                      </a:r>
                      <a:r>
                        <a:rPr lang="en-US" sz="1000" kern="1200" baseline="0" dirty="0" smtClean="0"/>
                        <a:t> management.</a:t>
                      </a:r>
                    </a:p>
                    <a:p>
                      <a:pPr marL="396875" lvl="1" indent="-171450" algn="l" defTabSz="914365" rtl="0" eaLnBrk="1" latinLnBrk="0" hangingPunct="1">
                        <a:buFont typeface="Arial" panose="020B0604020202020204" pitchFamily="34" charset="0"/>
                        <a:buChar char="•"/>
                        <a:tabLst>
                          <a:tab pos="403225" algn="l"/>
                        </a:tabLst>
                      </a:pPr>
                      <a:r>
                        <a:rPr lang="en-US" sz="1000" kern="1200" baseline="0" dirty="0" smtClean="0"/>
                        <a:t>Implement Standard Global Design for  Direct as the interim order entry solution for One Du.</a:t>
                      </a:r>
                    </a:p>
                    <a:p>
                      <a:pPr marL="396875" lvl="1" indent="-171450" algn="l" defTabSz="914365" rtl="0" eaLnBrk="1" latinLnBrk="0" hangingPunct="1">
                        <a:buFont typeface="Arial" panose="020B0604020202020204" pitchFamily="34" charset="0"/>
                        <a:buChar char="•"/>
                        <a:tabLst>
                          <a:tab pos="403225" algn="l"/>
                        </a:tabLst>
                      </a:pPr>
                      <a:r>
                        <a:rPr lang="en-US" sz="1000" kern="1200" baseline="0" dirty="0" smtClean="0"/>
                        <a:t>ESO :SAP landscape based enterprise portal which certain are created by which outside Vendors can sell their product and We as a Buyer can avail the product.</a:t>
                      </a:r>
                    </a:p>
                    <a:p>
                      <a:pPr marL="396875" lvl="1" indent="-171450" algn="l" defTabSz="914365" rtl="0" eaLnBrk="1" latinLnBrk="0" hangingPunct="1">
                        <a:buFont typeface="Wingdings" panose="05000000000000000000" pitchFamily="2" charset="2"/>
                        <a:buChar char="§"/>
                        <a:tabLst>
                          <a:tab pos="403225" algn="l"/>
                        </a:tabLst>
                      </a:pPr>
                      <a:r>
                        <a:rPr lang="en-US" sz="1000" kern="1200" baseline="0" dirty="0" smtClean="0"/>
                        <a:t>Distributed Order Management: Coding and development for change requests and ticket resolving.</a:t>
                      </a:r>
                    </a:p>
                    <a:p>
                      <a:pPr marL="396875" lvl="1" indent="-171450" algn="l" defTabSz="914365" rtl="0" eaLnBrk="1" latinLnBrk="0" hangingPunct="1">
                        <a:buFont typeface="Wingdings" panose="05000000000000000000" pitchFamily="2" charset="2"/>
                        <a:buChar char="§"/>
                        <a:tabLst>
                          <a:tab pos="403225" algn="l"/>
                        </a:tabLst>
                      </a:pPr>
                      <a:r>
                        <a:rPr lang="en-US" sz="1000" kern="1200" baseline="0" dirty="0" smtClean="0"/>
                        <a:t>  NXT Generation Banking Platform Consulting  :Involved in the Development of Collateral Sync,reconciliation,orchestation Adapter and Product adapter, root Handler and Detailed Handler Using GEFU framework, migrating the existing setup into Hybrid GEFU Framework for Faster record processing, loading the Source Staging Tables During Extract Process</a:t>
                      </a:r>
                    </a:p>
                    <a:p>
                      <a:pPr marL="396875" lvl="1" indent="-171450" algn="l" defTabSz="914365" rtl="0" eaLnBrk="1" latinLnBrk="0" hangingPunct="1">
                        <a:buFont typeface="Wingdings" panose="05000000000000000000" pitchFamily="2" charset="2"/>
                        <a:buChar char="§"/>
                        <a:tabLst>
                          <a:tab pos="403225" algn="l"/>
                        </a:tabLst>
                      </a:pPr>
                      <a:endParaRPr lang="en-US" sz="1000" kern="1200" dirty="0" smtClean="0">
                        <a:solidFill>
                          <a:schemeClr val="dk1"/>
                        </a:solidFill>
                        <a:latin typeface="+mj-lt"/>
                        <a:ea typeface="+mn-ea"/>
                        <a:cs typeface="+mn-cs"/>
                      </a:endParaRPr>
                    </a:p>
                  </a:txBody>
                  <a:tcPr marT="34290" marB="34290"/>
                </a:tc>
                <a:extLst>
                  <a:ext uri="{0D108BD9-81ED-4DB2-BD59-A6C34878D82A}">
                    <a16:rowId xmlns="" xmlns:a16="http://schemas.microsoft.com/office/drawing/2014/main" val="10001"/>
                  </a:ext>
                </a:extLst>
              </a:tr>
            </a:tbl>
          </a:graphicData>
        </a:graphic>
      </p:graphicFrame>
      <p:sp>
        <p:nvSpPr>
          <p:cNvPr id="4" name="Footer Placeholder 3"/>
          <p:cNvSpPr>
            <a:spLocks noGrp="1"/>
          </p:cNvSpPr>
          <p:nvPr>
            <p:ph type="ftr" sz="quarter" idx="11"/>
          </p:nvPr>
        </p:nvSpPr>
        <p:spPr/>
        <p:txBody>
          <a:bodyPr/>
          <a:lstStyle/>
          <a:p>
            <a:endParaRPr lang="en-US" dirty="0">
              <a:solidFill>
                <a:prstClr val="black"/>
              </a:solidFill>
            </a:endParaRPr>
          </a:p>
        </p:txBody>
      </p:sp>
    </p:spTree>
    <p:extLst>
      <p:ext uri="{BB962C8B-B14F-4D97-AF65-F5344CB8AC3E}">
        <p14:creationId xmlns:p14="http://schemas.microsoft.com/office/powerpoint/2010/main" val="7479849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a:t>
            </a:r>
            <a:r>
              <a:rPr lang="en-US" dirty="0"/>
              <a:t>Profile </a:t>
            </a:r>
            <a:r>
              <a:rPr lang="en-US" dirty="0" smtClean="0"/>
              <a:t>1 (2/2</a:t>
            </a:r>
            <a:r>
              <a:rPr lang="en-US" dirty="0" smtClean="0"/>
              <a:t>)-RANJIT MANIYAN</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211798383"/>
              </p:ext>
            </p:extLst>
          </p:nvPr>
        </p:nvGraphicFramePr>
        <p:xfrm>
          <a:off x="274321" y="1783080"/>
          <a:ext cx="8617388" cy="3726180"/>
        </p:xfrm>
        <a:graphic>
          <a:graphicData uri="http://schemas.openxmlformats.org/drawingml/2006/table">
            <a:tbl>
              <a:tblPr firstRow="1" bandRow="1">
                <a:tableStyleId>{7DF18680-E054-41AD-8BC1-D1AEF772440D}</a:tableStyleId>
              </a:tblPr>
              <a:tblGrid>
                <a:gridCol w="1127390">
                  <a:extLst>
                    <a:ext uri="{9D8B030D-6E8A-4147-A177-3AD203B41FA5}">
                      <a16:colId xmlns="" xmlns:a16="http://schemas.microsoft.com/office/drawing/2014/main" val="20000"/>
                    </a:ext>
                  </a:extLst>
                </a:gridCol>
                <a:gridCol w="3744999">
                  <a:extLst>
                    <a:ext uri="{9D8B030D-6E8A-4147-A177-3AD203B41FA5}">
                      <a16:colId xmlns="" xmlns:a16="http://schemas.microsoft.com/office/drawing/2014/main" val="20001"/>
                    </a:ext>
                  </a:extLst>
                </a:gridCol>
                <a:gridCol w="3744999"/>
              </a:tblGrid>
              <a:tr h="274320">
                <a:tc>
                  <a:txBody>
                    <a:bodyPr/>
                    <a:lstStyle/>
                    <a:p>
                      <a:pPr algn="ctr"/>
                      <a:r>
                        <a:rPr lang="en-US" sz="1200" dirty="0" smtClean="0"/>
                        <a:t>Role</a:t>
                      </a:r>
                      <a:endParaRPr lang="en-US" sz="1200" dirty="0">
                        <a:latin typeface="+mj-lt"/>
                      </a:endParaRPr>
                    </a:p>
                  </a:txBody>
                  <a:tcPr marT="34290" marB="34290" anchor="ctr"/>
                </a:tc>
                <a:tc gridSpan="2">
                  <a:txBody>
                    <a:bodyPr/>
                    <a:lstStyle/>
                    <a:p>
                      <a:pPr algn="ctr"/>
                      <a:r>
                        <a:rPr lang="en-US" sz="1200" dirty="0" smtClean="0"/>
                        <a:t>Experience</a:t>
                      </a:r>
                      <a:endParaRPr lang="en-US" sz="1200" dirty="0">
                        <a:latin typeface="+mj-lt"/>
                      </a:endParaRPr>
                    </a:p>
                  </a:txBody>
                  <a:tcPr marT="34290" marB="34290" anchor="ctr"/>
                </a:tc>
                <a:tc hMerge="1">
                  <a:txBody>
                    <a:bodyPr/>
                    <a:lstStyle/>
                    <a:p>
                      <a:endParaRPr lang="en-US"/>
                    </a:p>
                  </a:txBody>
                  <a:tcPr/>
                </a:tc>
                <a:extLst>
                  <a:ext uri="{0D108BD9-81ED-4DB2-BD59-A6C34878D82A}">
                    <a16:rowId xmlns="" xmlns:a16="http://schemas.microsoft.com/office/drawing/2014/main" val="10000"/>
                  </a:ext>
                </a:extLst>
              </a:tr>
              <a:tr h="2148840">
                <a:tc rowSpan="2">
                  <a:txBody>
                    <a:bodyPr/>
                    <a:lstStyle/>
                    <a:p>
                      <a:r>
                        <a:rPr lang="en-US" sz="1000" dirty="0" smtClean="0"/>
                        <a:t>Senior Software Engineer</a:t>
                      </a:r>
                      <a:endParaRPr lang="en-US" sz="1000" kern="1200" dirty="0">
                        <a:solidFill>
                          <a:schemeClr val="dk1"/>
                        </a:solidFill>
                        <a:latin typeface="+mn-lt"/>
                        <a:ea typeface="+mn-ea"/>
                        <a:cs typeface="+mn-cs"/>
                      </a:endParaRPr>
                    </a:p>
                  </a:txBody>
                  <a:tcPr marT="34290" marB="34290" anchor="ctr"/>
                </a:tc>
                <a:tc gridSpan="2">
                  <a:txBody>
                    <a:bodyPr/>
                    <a:lstStyle/>
                    <a:p>
                      <a:pPr marL="225425" marR="0" lvl="1" indent="0" algn="l" defTabSz="914365" rtl="0" eaLnBrk="1" fontAlgn="auto" latinLnBrk="0" hangingPunct="1">
                        <a:lnSpc>
                          <a:spcPct val="100000"/>
                        </a:lnSpc>
                        <a:spcBef>
                          <a:spcPts val="0"/>
                        </a:spcBef>
                        <a:spcAft>
                          <a:spcPts val="0"/>
                        </a:spcAft>
                        <a:buClrTx/>
                        <a:buSzTx/>
                        <a:buFont typeface="Wingdings" panose="05000000000000000000" pitchFamily="2" charset="2"/>
                        <a:buNone/>
                        <a:tabLst>
                          <a:tab pos="403225" algn="l"/>
                        </a:tabLst>
                        <a:defRPr/>
                      </a:pPr>
                      <a:endParaRPr lang="en-US" sz="1000" dirty="0" smtClean="0"/>
                    </a:p>
                  </a:txBody>
                  <a:tcPr marT="34290" marB="34290"/>
                </a:tc>
                <a:tc hMerge="1">
                  <a:txBody>
                    <a:bodyPr/>
                    <a:lstStyle/>
                    <a:p>
                      <a:endParaRPr lang="en-US"/>
                    </a:p>
                  </a:txBody>
                  <a:tcPr/>
                </a:tc>
                <a:extLst>
                  <a:ext uri="{0D108BD9-81ED-4DB2-BD59-A6C34878D82A}">
                    <a16:rowId xmlns="" xmlns:a16="http://schemas.microsoft.com/office/drawing/2014/main" val="10001"/>
                  </a:ext>
                </a:extLst>
              </a:tr>
              <a:tr h="1303020">
                <a:tc vMerge="1">
                  <a:txBody>
                    <a:bodyPr/>
                    <a:lstStyle/>
                    <a:p>
                      <a:endParaRPr lang="en-US" sz="1400" kern="1200" dirty="0">
                        <a:solidFill>
                          <a:schemeClr val="dk1"/>
                        </a:solidFill>
                        <a:latin typeface="+mn-lt"/>
                        <a:ea typeface="+mn-ea"/>
                        <a:cs typeface="+mn-cs"/>
                      </a:endParaRPr>
                    </a:p>
                  </a:txBody>
                  <a:tcPr marL="121920" marR="121920" anchor="ctr"/>
                </a:tc>
                <a:tc>
                  <a:txBody>
                    <a:bodyPr/>
                    <a:lstStyle/>
                    <a:p>
                      <a:r>
                        <a:rPr lang="en-US" sz="900" kern="1200" dirty="0" smtClean="0">
                          <a:effectLst/>
                        </a:rPr>
                        <a:t>Job </a:t>
                      </a:r>
                      <a:r>
                        <a:rPr lang="en-US" sz="900" kern="1200" dirty="0" smtClean="0">
                          <a:effectLst/>
                        </a:rPr>
                        <a:t>Functions:</a:t>
                      </a:r>
                      <a:r>
                        <a:rPr lang="en-US" sz="900" kern="1200" baseline="0" dirty="0" smtClean="0">
                          <a:effectLst/>
                        </a:rPr>
                        <a:t> </a:t>
                      </a:r>
                      <a:r>
                        <a:rPr lang="en-US" sz="900" kern="1200" dirty="0" smtClean="0">
                          <a:effectLst/>
                        </a:rPr>
                        <a:t>Requirement </a:t>
                      </a:r>
                      <a:r>
                        <a:rPr lang="en-US" sz="900" kern="1200" dirty="0" smtClean="0">
                          <a:effectLst/>
                        </a:rPr>
                        <a:t>Study and </a:t>
                      </a:r>
                      <a:r>
                        <a:rPr lang="en-US" sz="900" kern="1200" dirty="0" smtClean="0">
                          <a:effectLst/>
                        </a:rPr>
                        <a:t>Analysis, development, </a:t>
                      </a:r>
                      <a:r>
                        <a:rPr lang="en-US" sz="900" kern="1200" baseline="0" dirty="0" smtClean="0">
                          <a:effectLst/>
                        </a:rPr>
                        <a:t>deployment, Application management in AWS cloud.</a:t>
                      </a:r>
                      <a:endParaRPr lang="en-US" sz="900" kern="1200" dirty="0" smtClean="0">
                        <a:effectLst/>
                      </a:endParaRPr>
                    </a:p>
                    <a:p>
                      <a:r>
                        <a:rPr lang="en-US" sz="900" kern="1200" dirty="0" smtClean="0">
                          <a:effectLst/>
                        </a:rPr>
                        <a:t> </a:t>
                      </a:r>
                    </a:p>
                    <a:p>
                      <a:r>
                        <a:rPr lang="en-US" sz="900" kern="1200" dirty="0" smtClean="0">
                          <a:effectLst/>
                        </a:rPr>
                        <a:t>Tools: </a:t>
                      </a:r>
                      <a:r>
                        <a:rPr lang="en-US" sz="900" kern="1200" dirty="0" err="1" smtClean="0">
                          <a:effectLst/>
                        </a:rPr>
                        <a:t>Git</a:t>
                      </a:r>
                      <a:r>
                        <a:rPr lang="en-US" sz="900" kern="1200" dirty="0" smtClean="0">
                          <a:effectLst/>
                        </a:rPr>
                        <a:t> </a:t>
                      </a:r>
                      <a:r>
                        <a:rPr lang="en-US" sz="900" kern="1200" dirty="0" err="1" smtClean="0">
                          <a:effectLst/>
                        </a:rPr>
                        <a:t>h</a:t>
                      </a:r>
                      <a:r>
                        <a:rPr lang="en-US" sz="900" kern="1200" smtClean="0">
                          <a:effectLst/>
                        </a:rPr>
                        <a:t>ub,Git</a:t>
                      </a:r>
                      <a:r>
                        <a:rPr lang="en-US" sz="900" kern="1200" dirty="0" smtClean="0">
                          <a:effectLst/>
                        </a:rPr>
                        <a:t> Bash, </a:t>
                      </a:r>
                      <a:r>
                        <a:rPr lang="en-US" sz="900" kern="1200" dirty="0" err="1" smtClean="0">
                          <a:effectLst/>
                        </a:rPr>
                        <a:t>WinSCP</a:t>
                      </a:r>
                      <a:r>
                        <a:rPr lang="en-US" sz="900" kern="1200" dirty="0" smtClean="0">
                          <a:effectLst/>
                        </a:rPr>
                        <a:t>,</a:t>
                      </a:r>
                      <a:r>
                        <a:rPr lang="en-US" sz="900" kern="1200" baseline="0" dirty="0" smtClean="0">
                          <a:effectLst/>
                        </a:rPr>
                        <a:t> Microsoft visual studio, IBM Lotus Notes, CPMT(BMC- Remedy tool), Rational  Software   </a:t>
                      </a:r>
                    </a:p>
                    <a:p>
                      <a:r>
                        <a:rPr lang="en-US" sz="900" kern="1200" baseline="0" dirty="0" smtClean="0">
                          <a:effectLst/>
                        </a:rPr>
                        <a:t>Architect, DB Visualizer, FTP,  PUTTY, JUNIT 4, Log4j,IBM clear case version control, </a:t>
                      </a:r>
                      <a:r>
                        <a:rPr lang="en-US" sz="900" kern="1200" baseline="0" dirty="0" err="1" smtClean="0">
                          <a:effectLst/>
                        </a:rPr>
                        <a:t>Mysql</a:t>
                      </a:r>
                      <a:r>
                        <a:rPr lang="en-US" sz="900" kern="1200" baseline="0" dirty="0" smtClean="0">
                          <a:effectLst/>
                        </a:rPr>
                        <a:t> developer, CITRIX, Spring Tool suite, cloud foundry.</a:t>
                      </a:r>
                    </a:p>
                    <a:p>
                      <a:endParaRPr lang="en-US" sz="900" dirty="0" smtClean="0"/>
                    </a:p>
                  </a:txBody>
                  <a:tcPr marT="34290" marB="34290"/>
                </a:tc>
                <a:tc>
                  <a:txBody>
                    <a:bodyPr/>
                    <a:lstStyle/>
                    <a:p>
                      <a:r>
                        <a:rPr lang="en-US" sz="900" kern="1200" dirty="0" smtClean="0">
                          <a:effectLst/>
                        </a:rPr>
                        <a:t>Operating </a:t>
                      </a:r>
                      <a:r>
                        <a:rPr lang="en-US" sz="900" kern="1200" dirty="0" smtClean="0">
                          <a:effectLst/>
                        </a:rPr>
                        <a:t>Systems:	Windows </a:t>
                      </a:r>
                      <a:r>
                        <a:rPr lang="en-US" sz="900" kern="1200" dirty="0" smtClean="0">
                          <a:effectLst/>
                        </a:rPr>
                        <a:t>XP/7</a:t>
                      </a:r>
                    </a:p>
                    <a:p>
                      <a:r>
                        <a:rPr lang="en-US" sz="900" kern="1200" dirty="0" smtClean="0">
                          <a:effectLst/>
                        </a:rPr>
                        <a:t>Database                :                          Oracle,</a:t>
                      </a:r>
                      <a:r>
                        <a:rPr lang="en-US" sz="900" kern="1200" baseline="0" dirty="0" smtClean="0">
                          <a:effectLst/>
                        </a:rPr>
                        <a:t> </a:t>
                      </a:r>
                      <a:r>
                        <a:rPr lang="en-US" sz="900" kern="1200" baseline="0" dirty="0" err="1" smtClean="0">
                          <a:effectLst/>
                        </a:rPr>
                        <a:t>Mysql</a:t>
                      </a:r>
                      <a:r>
                        <a:rPr lang="en-US" sz="900" kern="1200" baseline="0" dirty="0" smtClean="0">
                          <a:effectLst/>
                        </a:rPr>
                        <a:t>.</a:t>
                      </a:r>
                      <a:endParaRPr lang="en-US" sz="900" dirty="0" smtClean="0"/>
                    </a:p>
                  </a:txBody>
                  <a:tcPr marT="34290" marB="34290"/>
                </a:tc>
              </a:tr>
            </a:tbl>
          </a:graphicData>
        </a:graphic>
      </p:graphicFrame>
    </p:spTree>
    <p:extLst>
      <p:ext uri="{BB962C8B-B14F-4D97-AF65-F5344CB8AC3E}">
        <p14:creationId xmlns:p14="http://schemas.microsoft.com/office/powerpoint/2010/main" val="33447379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heme/theme1.xml><?xml version="1.0" encoding="utf-8"?>
<a:theme xmlns:a="http://schemas.openxmlformats.org/drawingml/2006/main" name="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IGATE Corporate Presentation Template_v1.0">
  <a:themeElements>
    <a:clrScheme name="IGATE">
      <a:dk1>
        <a:srgbClr val="000000"/>
      </a:dk1>
      <a:lt1>
        <a:srgbClr val="FFFFFF"/>
      </a:lt1>
      <a:dk2>
        <a:srgbClr val="00A1E4"/>
      </a:dk2>
      <a:lt2>
        <a:srgbClr val="D0D8E8"/>
      </a:lt2>
      <a:accent1>
        <a:srgbClr val="00A1E4"/>
      </a:accent1>
      <a:accent2>
        <a:srgbClr val="00A1E4"/>
      </a:accent2>
      <a:accent3>
        <a:srgbClr val="D0D8E8"/>
      </a:accent3>
      <a:accent4>
        <a:srgbClr val="E6E8F2"/>
      </a:accent4>
      <a:accent5>
        <a:srgbClr val="7F7F7F"/>
      </a:accent5>
      <a:accent6>
        <a:srgbClr val="FFFFF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osing slides">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0DD76D0FFA5374D838CA4871AC93196" ma:contentTypeVersion="" ma:contentTypeDescription="Create a new document." ma:contentTypeScope="" ma:versionID="558e6ccab2d307dab03497adb45e5658">
  <xsd:schema xmlns:xsd="http://www.w3.org/2001/XMLSchema" xmlns:xs="http://www.w3.org/2001/XMLSchema" xmlns:p="http://schemas.microsoft.com/office/2006/metadata/properties" targetNamespace="http://schemas.microsoft.com/office/2006/metadata/properties" ma:root="true" ma:fieldsID="f3e687d5f98ee29b9cfcc2ff24550dc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8B809A3-3F22-4974-81F5-54D6AC49BC4E}">
  <ds:schemaRefs>
    <ds:schemaRef ds:uri="http://purl.org/dc/terms/"/>
    <ds:schemaRef ds:uri="http://schemas.openxmlformats.org/package/2006/metadata/core-properties"/>
    <ds:schemaRef ds:uri="http://www.w3.org/XML/1998/namespace"/>
    <ds:schemaRef ds:uri="http://schemas.microsoft.com/office/infopath/2007/PartnerControls"/>
    <ds:schemaRef ds:uri="http://schemas.microsoft.com/office/2006/documentManagement/types"/>
    <ds:schemaRef ds:uri="http://purl.org/dc/elements/1.1/"/>
    <ds:schemaRef ds:uri="http://purl.org/dc/dcmitype/"/>
    <ds:schemaRef ds:uri="http://schemas.microsoft.com/office/2006/metadata/properties"/>
  </ds:schemaRefs>
</ds:datastoreItem>
</file>

<file path=customXml/itemProps2.xml><?xml version="1.0" encoding="utf-8"?>
<ds:datastoreItem xmlns:ds="http://schemas.openxmlformats.org/officeDocument/2006/customXml" ds:itemID="{B4BBEC90-93B7-4961-87AD-2D3BEAF754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1D5C99F7-3FE2-4010-833A-001334DFD5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3984</TotalTime>
  <Words>338</Words>
  <Application>Microsoft Office PowerPoint</Application>
  <PresentationFormat>On-screen Show (4:3)</PresentationFormat>
  <Paragraphs>24</Paragraphs>
  <Slides>2</Slides>
  <Notes>0</Notes>
  <HiddenSlides>0</HiddenSlides>
  <MMClips>0</MMClips>
  <ScaleCrop>false</ScaleCrop>
  <HeadingPairs>
    <vt:vector size="8" baseType="variant">
      <vt:variant>
        <vt:lpstr>Fonts Used</vt:lpstr>
      </vt:variant>
      <vt:variant>
        <vt:i4>6</vt:i4>
      </vt:variant>
      <vt:variant>
        <vt:lpstr>Theme</vt:lpstr>
      </vt:variant>
      <vt:variant>
        <vt:i4>3</vt:i4>
      </vt:variant>
      <vt:variant>
        <vt:lpstr>Embedded OLE Servers</vt:lpstr>
      </vt:variant>
      <vt:variant>
        <vt:i4>1</vt:i4>
      </vt:variant>
      <vt:variant>
        <vt:lpstr>Slide Titles</vt:lpstr>
      </vt:variant>
      <vt:variant>
        <vt:i4>2</vt:i4>
      </vt:variant>
    </vt:vector>
  </HeadingPairs>
  <TitlesOfParts>
    <vt:vector size="12" baseType="lpstr">
      <vt:lpstr>ＭＳ Ｐゴシック</vt:lpstr>
      <vt:lpstr>Arial</vt:lpstr>
      <vt:lpstr>Calibri</vt:lpstr>
      <vt:lpstr>Candara</vt:lpstr>
      <vt:lpstr>Helvetica Light</vt:lpstr>
      <vt:lpstr>Wingdings</vt:lpstr>
      <vt:lpstr>Corporate Presentation Template (4x3 - Normal)</vt:lpstr>
      <vt:lpstr>IGATE Corporate Presentation Template_v1.0</vt:lpstr>
      <vt:lpstr>Closing slides</vt:lpstr>
      <vt:lpstr>think-cell Slide</vt:lpstr>
      <vt:lpstr>Resource Profile 1 (1/2)-RANJIT MANIYAN</vt:lpstr>
      <vt:lpstr>Resource Profile 1 (2/2)-RANJIT MANIYAN</vt:lpstr>
    </vt:vector>
  </TitlesOfParts>
  <Company>IGATECORP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Engagement with McDonald new Slides</dc:title>
  <dc:creator>Capgemini</dc:creator>
  <cp:lastModifiedBy>Maniyan, Ranjit</cp:lastModifiedBy>
  <cp:revision>375</cp:revision>
  <dcterms:created xsi:type="dcterms:W3CDTF">2015-10-12T09:32:11Z</dcterms:created>
  <dcterms:modified xsi:type="dcterms:W3CDTF">2017-08-14T12:44:41Z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0x01010050DD76D0FFA5374D838CA4871AC93196</vt:lpwstr>
  </property>
</Properties>
</file>