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58" r:id="rId4"/>
  </p:sldMasterIdLst>
  <p:notesMasterIdLst>
    <p:notesMasterId r:id="rId13"/>
  </p:notesMasterIdLst>
  <p:handoutMasterIdLst>
    <p:handoutMasterId r:id="rId14"/>
  </p:handoutMasterIdLst>
  <p:sldIdLst>
    <p:sldId id="348" r:id="rId5"/>
    <p:sldId id="349" r:id="rId6"/>
    <p:sldId id="350" r:id="rId7"/>
    <p:sldId id="351" r:id="rId8"/>
    <p:sldId id="352" r:id="rId9"/>
    <p:sldId id="353" r:id="rId10"/>
    <p:sldId id="354" r:id="rId11"/>
    <p:sldId id="355" r:id="rId12"/>
  </p:sldIdLst>
  <p:sldSz cx="9144000" cy="6858000" type="screen4x3"/>
  <p:notesSz cx="6858000" cy="9144000"/>
  <p:embeddedFontLst>
    <p:embeddedFont>
      <p:font typeface="Candara" pitchFamily="34" charset="0"/>
      <p:regular r:id="rId15"/>
      <p:bold r:id="rId16"/>
      <p:italic r:id="rId17"/>
      <p:boldItalic r:id="rId18"/>
    </p:embeddedFont>
    <p:embeddedFont>
      <p:font typeface="Calibri" pitchFamily="34" charset="0"/>
      <p:regular r:id="rId19"/>
      <p:bold r:id="rId20"/>
      <p:italic r:id="rId21"/>
      <p:boldItalic r:id="rId22"/>
    </p:embeddedFont>
    <p:embeddedFont>
      <p:font typeface="MS PGothic" pitchFamily="34" charset="-128"/>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0D8E8"/>
    <a:srgbClr val="00A1E4"/>
    <a:srgbClr val="E9EDF4"/>
    <a:srgbClr val="FFFFFF"/>
    <a:srgbClr val="FF9900"/>
    <a:srgbClr val="9933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16378" autoAdjust="0"/>
    <p:restoredTop sz="54791" autoAdjust="0"/>
  </p:normalViewPr>
  <p:slideViewPr>
    <p:cSldViewPr snapToGrid="0" showGuides="1">
      <p:cViewPr>
        <p:scale>
          <a:sx n="66" d="100"/>
          <a:sy n="66" d="100"/>
        </p:scale>
        <p:origin x="-1254" y="78"/>
      </p:cViewPr>
      <p:guideLst>
        <p:guide orient="horz" pos="779"/>
        <p:guide pos="19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80" d="100"/>
          <a:sy n="80" d="100"/>
        </p:scale>
        <p:origin x="-2058" y="-150"/>
      </p:cViewPr>
      <p:guideLst>
        <p:guide orient="horz" pos="2880"/>
        <p:guide pos="1277"/>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font" Target="fonts/font7.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font" Target="fonts/font1.fntdata"/><Relationship Id="rId23" Type="http://schemas.openxmlformats.org/officeDocument/2006/relationships/font" Target="fonts/font9.fntdata"/><Relationship Id="rId10" Type="http://schemas.openxmlformats.org/officeDocument/2006/relationships/slide" Target="slides/slide6.xml"/><Relationship Id="rId19" Type="http://schemas.openxmlformats.org/officeDocument/2006/relationships/font" Target="fonts/font5.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 Id="rId22" Type="http://schemas.openxmlformats.org/officeDocument/2006/relationships/font" Target="fonts/font8.fntdata"/><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4/15/2016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xmlns="" val="2812618692"/>
      </p:ext>
    </p:extLst>
  </p:cSld>
  <p:clrMap bg1="lt1" tx1="dk1" bg2="lt2" tx2="dk2" accent1="accent1" accent2="accent2" accent3="accent3" accent4="accent4" accent5="accent5" accent6="accent6" hlink="hlink" folHlink="folHlink"/>
  <p:hf sldNum="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27238" y="4572000"/>
            <a:ext cx="4599193" cy="397823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489375" y="457200"/>
            <a:ext cx="0" cy="8001000"/>
          </a:xfrm>
          <a:prstGeom prst="line">
            <a:avLst/>
          </a:prstGeom>
          <a:noFill/>
          <a:ln w="9525">
            <a:solidFill>
              <a:schemeClr val="tx1"/>
            </a:solidFill>
            <a:round/>
            <a:headEnd/>
            <a:tailEnd/>
          </a:ln>
          <a:effectLst/>
        </p:spPr>
        <p:txBody>
          <a:bodyPr/>
          <a:lstStyle/>
          <a:p>
            <a:endParaRPr lang="en-US"/>
          </a:p>
        </p:txBody>
      </p:sp>
      <p:sp>
        <p:nvSpPr>
          <p:cNvPr id="11" name="Rectangle 14"/>
          <p:cNvSpPr>
            <a:spLocks noChangeArrowheads="1"/>
          </p:cNvSpPr>
          <p:nvPr/>
        </p:nvSpPr>
        <p:spPr bwMode="auto">
          <a:xfrm>
            <a:off x="241300" y="152401"/>
            <a:ext cx="6500813" cy="227610"/>
          </a:xfrm>
          <a:prstGeom prst="rect">
            <a:avLst/>
          </a:prstGeom>
          <a:noFill/>
          <a:ln w="9525">
            <a:noFill/>
            <a:miter lim="800000"/>
            <a:headEnd/>
            <a:tailEnd/>
          </a:ln>
          <a:effectLst/>
        </p:spPr>
        <p:txBody>
          <a:bodyPr lIns="92446" tIns="46223" rIns="92446" bIns="46223" anchor="ctr" anchorCtr="0"/>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dirty="0" smtClean="0">
                <a:latin typeface="Candara" pitchFamily="34" charset="0"/>
                <a:cs typeface="Arial" pitchFamily="34" charset="0"/>
              </a:rPr>
              <a:t>GERRIT</a:t>
            </a:r>
            <a:endParaRPr lang="en-US" b="1" dirty="0">
              <a:latin typeface="Candara" pitchFamily="34" charset="0"/>
              <a:cs typeface="Arial" pitchFamily="34" charset="0"/>
            </a:endParaRPr>
          </a:p>
        </p:txBody>
      </p:sp>
      <p:sp>
        <p:nvSpPr>
          <p:cNvPr id="12" name="Rectangle 14"/>
          <p:cNvSpPr>
            <a:spLocks noChangeArrowheads="1"/>
          </p:cNvSpPr>
          <p:nvPr/>
        </p:nvSpPr>
        <p:spPr bwMode="auto">
          <a:xfrm>
            <a:off x="3962793" y="8555432"/>
            <a:ext cx="2762530" cy="24418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Candara" pitchFamily="34" charset="0"/>
                <a:cs typeface="Arial" pitchFamily="34" charset="0"/>
              </a:rPr>
              <a:t>		 Page 01-</a:t>
            </a:r>
            <a:fld id="{BD9FB300-F9DC-4669-88F4-967ABA23CC04}" type="slidenum">
              <a:rPr lang="en-US" sz="1100" smtClean="0">
                <a:latin typeface="Candara"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100" dirty="0" smtClean="0">
                <a:latin typeface="Candara" pitchFamily="34" charset="0"/>
                <a:cs typeface="Arial" pitchFamily="34" charset="0"/>
              </a:rPr>
              <a:t> </a:t>
            </a:r>
          </a:p>
        </p:txBody>
      </p:sp>
      <p:sp>
        <p:nvSpPr>
          <p:cNvPr id="7" name="Text Box 9"/>
          <p:cNvSpPr txBox="1">
            <a:spLocks noChangeArrowheads="1"/>
          </p:cNvSpPr>
          <p:nvPr/>
        </p:nvSpPr>
        <p:spPr bwMode="auto">
          <a:xfrm>
            <a:off x="104272"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Tree>
    <p:extLst>
      <p:ext uri="{BB962C8B-B14F-4D97-AF65-F5344CB8AC3E}">
        <p14:creationId xmlns:p14="http://schemas.microsoft.com/office/powerpoint/2010/main" xmlns="" val="1122094422"/>
      </p:ext>
    </p:extLst>
  </p:cSld>
  <p:clrMap bg1="lt1" tx1="dk1" bg2="lt2" tx2="dk2" accent1="accent1" accent2="accent2" accent3="accent3" accent4="accent4" accent5="accent5" accent6="accent6" hlink="hlink" folHlink="folHlink"/>
  <p:hf sldNum="0" dt="0"/>
  <p:notesStyle>
    <a:lvl1pPr marL="0" algn="l" defTabSz="914400" rtl="0" eaLnBrk="1" latinLnBrk="0" hangingPunct="1">
      <a:defRPr sz="1000" kern="1200">
        <a:solidFill>
          <a:schemeClr val="tx1"/>
        </a:solidFill>
        <a:latin typeface="Candara" pitchFamily="34" charset="0"/>
        <a:ea typeface="+mn-ea"/>
        <a:cs typeface="Arial" pitchFamily="34" charset="0"/>
      </a:defRPr>
    </a:lvl1pPr>
    <a:lvl2pPr marL="457200" algn="l" defTabSz="914400" rtl="0" eaLnBrk="1" latinLnBrk="0" hangingPunct="1">
      <a:defRPr sz="1000" kern="1200">
        <a:solidFill>
          <a:schemeClr val="tx1"/>
        </a:solidFill>
        <a:latin typeface="Candara" pitchFamily="34" charset="0"/>
        <a:ea typeface="+mn-ea"/>
        <a:cs typeface="Arial" pitchFamily="34" charset="0"/>
      </a:defRPr>
    </a:lvl2pPr>
    <a:lvl3pPr marL="914400" algn="l" defTabSz="914400" rtl="0" eaLnBrk="1" latinLnBrk="0" hangingPunct="1">
      <a:defRPr sz="1000" kern="1200">
        <a:solidFill>
          <a:schemeClr val="tx1"/>
        </a:solidFill>
        <a:latin typeface="Candara" pitchFamily="34" charset="0"/>
        <a:ea typeface="+mn-ea"/>
        <a:cs typeface="Arial" pitchFamily="34" charset="0"/>
      </a:defRPr>
    </a:lvl3pPr>
    <a:lvl4pPr marL="1371600" algn="l" defTabSz="914400" rtl="0" eaLnBrk="1" latinLnBrk="0" hangingPunct="1">
      <a:defRPr sz="1000" kern="1200">
        <a:solidFill>
          <a:schemeClr val="tx1"/>
        </a:solidFill>
        <a:latin typeface="Candara" pitchFamily="34" charset="0"/>
        <a:ea typeface="+mn-ea"/>
        <a:cs typeface="Arial" pitchFamily="34" charset="0"/>
      </a:defRPr>
    </a:lvl4pPr>
    <a:lvl5pPr marL="1828800" algn="l" defTabSz="914400" rtl="0" eaLnBrk="1" latinLnBrk="0" hangingPunct="1">
      <a:defRPr sz="1000" kern="1200">
        <a:solidFill>
          <a:schemeClr val="tx1"/>
        </a:solidFill>
        <a:latin typeface="Candara"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71625" y="428625"/>
            <a:ext cx="4572000" cy="3429000"/>
          </a:xfrm>
        </p:spPr>
      </p:sp>
      <p:sp>
        <p:nvSpPr>
          <p:cNvPr id="3" name="Notes Placeholder 2"/>
          <p:cNvSpPr>
            <a:spLocks noGrp="1"/>
          </p:cNvSpPr>
          <p:nvPr>
            <p:ph type="body" idx="1"/>
          </p:nvPr>
        </p:nvSpPr>
        <p:spPr/>
        <p:txBody>
          <a:bodyPr/>
          <a:lstStyle/>
          <a:p>
            <a:pPr algn="just"/>
            <a:endParaRPr lang="en-US" dirty="0" smtClean="0">
              <a:latin typeface="Candara" pitchFamily="34" charset="0"/>
            </a:endParaRPr>
          </a:p>
          <a:p>
            <a:pPr algn="just"/>
            <a:endParaRPr lang="en-US" dirty="0" smtClean="0">
              <a:latin typeface="Candara" pitchFamily="34" charset="0"/>
            </a:endParaRPr>
          </a:p>
          <a:p>
            <a:pPr algn="just"/>
            <a:endParaRPr lang="en-US" dirty="0" smtClean="0">
              <a:latin typeface="Candara" pitchFamily="34" charset="0"/>
            </a:endParaRPr>
          </a:p>
          <a:p>
            <a:pPr algn="just"/>
            <a:endParaRPr lang="en-US" dirty="0" smtClean="0">
              <a:latin typeface="Candara" pitchFamily="34" charset="0"/>
            </a:endParaRPr>
          </a:p>
          <a:p>
            <a:pPr algn="just"/>
            <a:endParaRPr lang="en-US" dirty="0" smtClean="0">
              <a:latin typeface="Candara" pitchFamily="34" charset="0"/>
            </a:endParaRPr>
          </a:p>
          <a:p>
            <a:pPr algn="just"/>
            <a:endParaRPr lang="en-US" dirty="0" smtClean="0">
              <a:latin typeface="Candara" pitchFamily="34" charset="0"/>
            </a:endParaRPr>
          </a:p>
          <a:p>
            <a:pPr algn="just"/>
            <a:endParaRPr lang="en-US" dirty="0" smtClean="0">
              <a:latin typeface="Candara" pitchFamily="34" charset="0"/>
            </a:endParaRPr>
          </a:p>
          <a:p>
            <a:pPr algn="just"/>
            <a:endParaRPr lang="en-US" dirty="0" smtClean="0">
              <a:latin typeface="Candara" pitchFamily="34" charset="0"/>
            </a:endParaRPr>
          </a:p>
          <a:p>
            <a:pPr algn="just"/>
            <a:endParaRPr lang="en-US" dirty="0" smtClean="0">
              <a:latin typeface="Candara" pitchFamily="34" charset="0"/>
            </a:endParaRPr>
          </a:p>
          <a:p>
            <a:pPr algn="just"/>
            <a:endParaRPr lang="en-US" dirty="0" smtClean="0">
              <a:latin typeface="Candara" pitchFamily="34" charset="0"/>
            </a:endParaRPr>
          </a:p>
          <a:p>
            <a:pPr algn="just"/>
            <a:endParaRPr lang="en-US" dirty="0" smtClean="0">
              <a:latin typeface="Candara" pitchFamily="34" charset="0"/>
            </a:endParaRPr>
          </a:p>
          <a:p>
            <a:pPr algn="just"/>
            <a:endParaRPr lang="en-US" dirty="0" smtClean="0">
              <a:latin typeface="Candara" pitchFamily="34" charset="0"/>
            </a:endParaRPr>
          </a:p>
          <a:p>
            <a:pPr algn="just"/>
            <a:endParaRPr lang="en-US" dirty="0" smtClean="0">
              <a:latin typeface="Candara" pitchFamily="34" charset="0"/>
            </a:endParaRPr>
          </a:p>
          <a:p>
            <a:pPr algn="just"/>
            <a:endParaRPr lang="en-US" dirty="0" smtClean="0">
              <a:latin typeface="Candara" pitchFamily="34" charset="0"/>
            </a:endParaRPr>
          </a:p>
          <a:p>
            <a:pPr algn="just"/>
            <a:r>
              <a:rPr lang="en-US" sz="1100" dirty="0" smtClean="0">
                <a:latin typeface="Candara" pitchFamily="34" charset="0"/>
              </a:rPr>
              <a:t>Copyright © 2011 IGATE Corporation. All rights reserved. No part of this publication shall be reproduced in any way, including but not limited to photocopy, photographic, magnetic, or other record, without the prior written permission of IGATE Corporation.</a:t>
            </a:r>
          </a:p>
          <a:p>
            <a:pPr algn="just"/>
            <a:endParaRPr lang="en-US" sz="1100" dirty="0" smtClean="0">
              <a:latin typeface="Candara" pitchFamily="34" charset="0"/>
            </a:endParaRPr>
          </a:p>
          <a:p>
            <a:pPr algn="just"/>
            <a:r>
              <a:rPr lang="en-US" sz="1100" dirty="0" smtClean="0">
                <a:latin typeface="Candara" pitchFamily="34" charset="0"/>
              </a:rPr>
              <a:t>IGATE Corporation considers information included in this document to be Confidential and Proprietary.</a:t>
            </a:r>
          </a:p>
          <a:p>
            <a:pPr algn="just"/>
            <a:endParaRPr lang="en-US" sz="1100" dirty="0" smtClean="0">
              <a:latin typeface="Candara" pitchFamily="34" charset="0"/>
            </a:endParaRPr>
          </a:p>
          <a:p>
            <a:pPr algn="just"/>
            <a:endParaRPr lang="en-US" dirty="0">
              <a:latin typeface="Candara" pitchFamily="34" charset="0"/>
            </a:endParaRPr>
          </a:p>
        </p:txBody>
      </p:sp>
    </p:spTree>
    <p:extLst>
      <p:ext uri="{BB962C8B-B14F-4D97-AF65-F5344CB8AC3E}">
        <p14:creationId xmlns:p14="http://schemas.microsoft.com/office/powerpoint/2010/main" xmlns="" val="16592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5" name="Slide Image Placeholder 4"/>
          <p:cNvSpPr>
            <a:spLocks noGrp="1" noRot="1" noChangeAspect="1"/>
          </p:cNvSpPr>
          <p:nvPr>
            <p:ph type="sldImg"/>
          </p:nvPr>
        </p:nvSpPr>
        <p:spPr>
          <a:xfrm>
            <a:off x="1571625" y="428625"/>
            <a:ext cx="4572000" cy="3429000"/>
          </a:xfr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9"/>
          <p:cNvSpPr txBox="1">
            <a:spLocks noChangeArrowheads="1"/>
          </p:cNvSpPr>
          <p:nvPr/>
        </p:nvSpPr>
        <p:spPr bwMode="auto">
          <a:xfrm>
            <a:off x="142381" y="1114893"/>
            <a:ext cx="1594663" cy="399104"/>
          </a:xfrm>
          <a:prstGeom prst="rect">
            <a:avLst/>
          </a:prstGeom>
          <a:noFill/>
          <a:ln w="9525">
            <a:noFill/>
            <a:miter lim="800000"/>
            <a:headEnd/>
            <a:tailEnd/>
          </a:ln>
          <a:effectLst/>
        </p:spPr>
        <p:txBody>
          <a:bodyPr lIns="90443" tIns="45222" rIns="90443" bIns="45222">
            <a:spAutoFit/>
          </a:bodyPr>
          <a:lstStyle/>
          <a:p>
            <a:pPr>
              <a:spcBef>
                <a:spcPct val="50000"/>
              </a:spcBef>
            </a:pPr>
            <a:r>
              <a:rPr lang="en-US" sz="1000" dirty="0" smtClean="0">
                <a:latin typeface="Arial" pitchFamily="34" charset="0"/>
                <a:cs typeface="Arial" pitchFamily="34" charset="0"/>
              </a:rPr>
              <a:t>Add instructor notes here. </a:t>
            </a:r>
            <a:endParaRPr lang="en-US" sz="1000" dirty="0">
              <a:latin typeface="Arial" pitchFamily="34" charset="0"/>
              <a:cs typeface="Arial" pitchFamily="34" charset="0"/>
            </a:endParaRPr>
          </a:p>
        </p:txBody>
      </p:sp>
      <p:sp>
        <p:nvSpPr>
          <p:cNvPr id="5" name="Slide Image Placeholder 4"/>
          <p:cNvSpPr>
            <a:spLocks noGrp="1" noRot="1" noChangeAspect="1"/>
          </p:cNvSpPr>
          <p:nvPr>
            <p:ph type="sldImg"/>
          </p:nvPr>
        </p:nvSpPr>
        <p:spPr>
          <a:xfrm>
            <a:off x="1571625" y="428625"/>
            <a:ext cx="4572000" cy="3429000"/>
          </a:xfrm>
        </p:spPr>
      </p:sp>
      <p:sp>
        <p:nvSpPr>
          <p:cNvPr id="7" name="Notes Placeholder 6"/>
          <p:cNvSpPr>
            <a:spLocks noGrp="1"/>
          </p:cNvSpPr>
          <p:nvPr>
            <p:ph type="body" idx="1"/>
          </p:nvPr>
        </p:nvSpPr>
        <p:spPr/>
        <p:txBody>
          <a:bodyPr>
            <a:normAutofit/>
          </a:bodyPr>
          <a:lstStyle/>
          <a:p>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9"/>
          <p:cNvSpPr txBox="1">
            <a:spLocks noChangeArrowheads="1"/>
          </p:cNvSpPr>
          <p:nvPr/>
        </p:nvSpPr>
        <p:spPr bwMode="auto">
          <a:xfrm>
            <a:off x="142381" y="1114893"/>
            <a:ext cx="1594663" cy="399104"/>
          </a:xfrm>
          <a:prstGeom prst="rect">
            <a:avLst/>
          </a:prstGeom>
          <a:noFill/>
          <a:ln w="9525">
            <a:noFill/>
            <a:miter lim="800000"/>
            <a:headEnd/>
            <a:tailEnd/>
          </a:ln>
          <a:effectLst/>
        </p:spPr>
        <p:txBody>
          <a:bodyPr lIns="90443" tIns="45222" rIns="90443" bIns="45222">
            <a:spAutoFit/>
          </a:bodyPr>
          <a:lstStyle/>
          <a:p>
            <a:pPr>
              <a:spcBef>
                <a:spcPct val="50000"/>
              </a:spcBef>
            </a:pPr>
            <a:r>
              <a:rPr lang="en-US" sz="1000" dirty="0" smtClean="0">
                <a:latin typeface="Arial" pitchFamily="34" charset="0"/>
                <a:cs typeface="Arial" pitchFamily="34" charset="0"/>
              </a:rPr>
              <a:t>Add instructor notes here. </a:t>
            </a:r>
            <a:endParaRPr lang="en-US" sz="1000" dirty="0">
              <a:latin typeface="Arial" pitchFamily="34" charset="0"/>
              <a:cs typeface="Arial" pitchFamily="34" charset="0"/>
            </a:endParaRPr>
          </a:p>
        </p:txBody>
      </p:sp>
      <p:sp>
        <p:nvSpPr>
          <p:cNvPr id="5" name="Slide Image Placeholder 4"/>
          <p:cNvSpPr>
            <a:spLocks noGrp="1" noRot="1" noChangeAspect="1"/>
          </p:cNvSpPr>
          <p:nvPr>
            <p:ph type="sldImg"/>
          </p:nvPr>
        </p:nvSpPr>
        <p:spPr>
          <a:xfrm>
            <a:off x="1571625" y="428625"/>
            <a:ext cx="4572000" cy="3429000"/>
          </a:xfrm>
        </p:spPr>
      </p:sp>
      <p:sp>
        <p:nvSpPr>
          <p:cNvPr id="7" name="Notes Placeholder 6"/>
          <p:cNvSpPr>
            <a:spLocks noGrp="1"/>
          </p:cNvSpPr>
          <p:nvPr>
            <p:ph type="body" idx="1"/>
          </p:nvPr>
        </p:nvSpPr>
        <p:spPr/>
        <p:txBody>
          <a:bodyPr>
            <a:normAutofit/>
          </a:bodyPr>
          <a:lstStyle/>
          <a:p>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9"/>
          <p:cNvSpPr txBox="1">
            <a:spLocks noChangeArrowheads="1"/>
          </p:cNvSpPr>
          <p:nvPr/>
        </p:nvSpPr>
        <p:spPr bwMode="auto">
          <a:xfrm>
            <a:off x="142381" y="1114893"/>
            <a:ext cx="1594663" cy="399104"/>
          </a:xfrm>
          <a:prstGeom prst="rect">
            <a:avLst/>
          </a:prstGeom>
          <a:noFill/>
          <a:ln w="9525">
            <a:noFill/>
            <a:miter lim="800000"/>
            <a:headEnd/>
            <a:tailEnd/>
          </a:ln>
          <a:effectLst/>
        </p:spPr>
        <p:txBody>
          <a:bodyPr lIns="90443" tIns="45222" rIns="90443" bIns="45222">
            <a:spAutoFit/>
          </a:bodyPr>
          <a:lstStyle/>
          <a:p>
            <a:pPr>
              <a:spcBef>
                <a:spcPct val="50000"/>
              </a:spcBef>
            </a:pPr>
            <a:r>
              <a:rPr lang="en-US" sz="1000" dirty="0" smtClean="0">
                <a:latin typeface="Arial" pitchFamily="34" charset="0"/>
                <a:cs typeface="Arial" pitchFamily="34" charset="0"/>
              </a:rPr>
              <a:t>Add instructor notes here. </a:t>
            </a:r>
            <a:endParaRPr lang="en-US" sz="1000" dirty="0">
              <a:latin typeface="Arial" pitchFamily="34" charset="0"/>
              <a:cs typeface="Arial" pitchFamily="34" charset="0"/>
            </a:endParaRPr>
          </a:p>
        </p:txBody>
      </p:sp>
      <p:sp>
        <p:nvSpPr>
          <p:cNvPr id="5" name="Slide Image Placeholder 4"/>
          <p:cNvSpPr>
            <a:spLocks noGrp="1" noRot="1" noChangeAspect="1"/>
          </p:cNvSpPr>
          <p:nvPr>
            <p:ph type="sldImg"/>
          </p:nvPr>
        </p:nvSpPr>
        <p:spPr>
          <a:xfrm>
            <a:off x="1571625" y="428625"/>
            <a:ext cx="4572000" cy="3429000"/>
          </a:xfrm>
        </p:spPr>
      </p:sp>
      <p:sp>
        <p:nvSpPr>
          <p:cNvPr id="7" name="Notes Placeholder 6"/>
          <p:cNvSpPr>
            <a:spLocks noGrp="1"/>
          </p:cNvSpPr>
          <p:nvPr>
            <p:ph type="body" idx="1"/>
          </p:nvPr>
        </p:nvSpPr>
        <p:spPr/>
        <p:txBody>
          <a:bodyPr>
            <a:normAutofit/>
          </a:bodyPr>
          <a:lstStyle/>
          <a:p>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9"/>
          <p:cNvSpPr txBox="1">
            <a:spLocks noChangeArrowheads="1"/>
          </p:cNvSpPr>
          <p:nvPr/>
        </p:nvSpPr>
        <p:spPr bwMode="auto">
          <a:xfrm>
            <a:off x="142381" y="1114893"/>
            <a:ext cx="1594663" cy="399104"/>
          </a:xfrm>
          <a:prstGeom prst="rect">
            <a:avLst/>
          </a:prstGeom>
          <a:noFill/>
          <a:ln w="9525">
            <a:noFill/>
            <a:miter lim="800000"/>
            <a:headEnd/>
            <a:tailEnd/>
          </a:ln>
          <a:effectLst/>
        </p:spPr>
        <p:txBody>
          <a:bodyPr lIns="90443" tIns="45222" rIns="90443" bIns="45222">
            <a:spAutoFit/>
          </a:bodyPr>
          <a:lstStyle/>
          <a:p>
            <a:pPr>
              <a:spcBef>
                <a:spcPct val="50000"/>
              </a:spcBef>
            </a:pPr>
            <a:r>
              <a:rPr lang="en-US" sz="1000" dirty="0" smtClean="0">
                <a:latin typeface="Arial" pitchFamily="34" charset="0"/>
                <a:cs typeface="Arial" pitchFamily="34" charset="0"/>
              </a:rPr>
              <a:t>Add instructor notes here. </a:t>
            </a:r>
            <a:endParaRPr lang="en-US" sz="1000" dirty="0">
              <a:latin typeface="Arial" pitchFamily="34" charset="0"/>
              <a:cs typeface="Arial" pitchFamily="34" charset="0"/>
            </a:endParaRPr>
          </a:p>
        </p:txBody>
      </p:sp>
      <p:sp>
        <p:nvSpPr>
          <p:cNvPr id="5" name="Slide Image Placeholder 4"/>
          <p:cNvSpPr>
            <a:spLocks noGrp="1" noRot="1" noChangeAspect="1"/>
          </p:cNvSpPr>
          <p:nvPr>
            <p:ph type="sldImg"/>
          </p:nvPr>
        </p:nvSpPr>
        <p:spPr>
          <a:xfrm>
            <a:off x="1571625" y="428625"/>
            <a:ext cx="4572000" cy="3429000"/>
          </a:xfrm>
        </p:spPr>
      </p:sp>
      <p:sp>
        <p:nvSpPr>
          <p:cNvPr id="7" name="Notes Placeholder 6"/>
          <p:cNvSpPr>
            <a:spLocks noGrp="1"/>
          </p:cNvSpPr>
          <p:nvPr>
            <p:ph type="body" idx="1"/>
          </p:nvPr>
        </p:nvSpPr>
        <p:spPr/>
        <p:txBody>
          <a:bodyPr>
            <a:normAutofit/>
          </a:bodyPr>
          <a:lstStyle/>
          <a:p>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9"/>
          <p:cNvSpPr txBox="1">
            <a:spLocks noChangeArrowheads="1"/>
          </p:cNvSpPr>
          <p:nvPr/>
        </p:nvSpPr>
        <p:spPr bwMode="auto">
          <a:xfrm>
            <a:off x="142381" y="1114893"/>
            <a:ext cx="1594663" cy="399104"/>
          </a:xfrm>
          <a:prstGeom prst="rect">
            <a:avLst/>
          </a:prstGeom>
          <a:noFill/>
          <a:ln w="9525">
            <a:noFill/>
            <a:miter lim="800000"/>
            <a:headEnd/>
            <a:tailEnd/>
          </a:ln>
          <a:effectLst/>
        </p:spPr>
        <p:txBody>
          <a:bodyPr lIns="90443" tIns="45222" rIns="90443" bIns="45222">
            <a:spAutoFit/>
          </a:bodyPr>
          <a:lstStyle/>
          <a:p>
            <a:pPr>
              <a:spcBef>
                <a:spcPct val="50000"/>
              </a:spcBef>
            </a:pPr>
            <a:r>
              <a:rPr lang="en-US" sz="1000" dirty="0" smtClean="0">
                <a:latin typeface="Arial" pitchFamily="34" charset="0"/>
                <a:cs typeface="Arial" pitchFamily="34" charset="0"/>
              </a:rPr>
              <a:t>Add instructor notes here. </a:t>
            </a:r>
            <a:endParaRPr lang="en-US" sz="1000" dirty="0">
              <a:latin typeface="Arial" pitchFamily="34" charset="0"/>
              <a:cs typeface="Arial" pitchFamily="34" charset="0"/>
            </a:endParaRPr>
          </a:p>
        </p:txBody>
      </p:sp>
      <p:sp>
        <p:nvSpPr>
          <p:cNvPr id="5" name="Slide Image Placeholder 4"/>
          <p:cNvSpPr>
            <a:spLocks noGrp="1" noRot="1" noChangeAspect="1"/>
          </p:cNvSpPr>
          <p:nvPr>
            <p:ph type="sldImg"/>
          </p:nvPr>
        </p:nvSpPr>
        <p:spPr>
          <a:xfrm>
            <a:off x="1571625" y="428625"/>
            <a:ext cx="4572000" cy="3429000"/>
          </a:xfrm>
        </p:spPr>
      </p:sp>
      <p:sp>
        <p:nvSpPr>
          <p:cNvPr id="7" name="Notes Placeholder 6"/>
          <p:cNvSpPr>
            <a:spLocks noGrp="1"/>
          </p:cNvSpPr>
          <p:nvPr>
            <p:ph type="body" idx="1"/>
          </p:nvPr>
        </p:nvSpPr>
        <p:spPr/>
        <p:txBody>
          <a:bodyPr>
            <a:normAutofit/>
          </a:bodyPr>
          <a:lstStyle/>
          <a:p>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9"/>
          <p:cNvSpPr txBox="1">
            <a:spLocks noChangeArrowheads="1"/>
          </p:cNvSpPr>
          <p:nvPr/>
        </p:nvSpPr>
        <p:spPr bwMode="auto">
          <a:xfrm>
            <a:off x="142381" y="1114893"/>
            <a:ext cx="1594663" cy="399104"/>
          </a:xfrm>
          <a:prstGeom prst="rect">
            <a:avLst/>
          </a:prstGeom>
          <a:noFill/>
          <a:ln w="9525">
            <a:noFill/>
            <a:miter lim="800000"/>
            <a:headEnd/>
            <a:tailEnd/>
          </a:ln>
          <a:effectLst/>
        </p:spPr>
        <p:txBody>
          <a:bodyPr lIns="90443" tIns="45222" rIns="90443" bIns="45222">
            <a:spAutoFit/>
          </a:bodyPr>
          <a:lstStyle/>
          <a:p>
            <a:pPr>
              <a:spcBef>
                <a:spcPct val="50000"/>
              </a:spcBef>
            </a:pPr>
            <a:r>
              <a:rPr lang="en-US" sz="1000" dirty="0" smtClean="0">
                <a:latin typeface="Arial" pitchFamily="34" charset="0"/>
                <a:cs typeface="Arial" pitchFamily="34" charset="0"/>
              </a:rPr>
              <a:t>Add instructor notes here. </a:t>
            </a:r>
            <a:endParaRPr lang="en-US" sz="1000" dirty="0">
              <a:latin typeface="Arial" pitchFamily="34" charset="0"/>
              <a:cs typeface="Arial" pitchFamily="34" charset="0"/>
            </a:endParaRPr>
          </a:p>
        </p:txBody>
      </p:sp>
      <p:sp>
        <p:nvSpPr>
          <p:cNvPr id="5" name="Slide Image Placeholder 4"/>
          <p:cNvSpPr>
            <a:spLocks noGrp="1" noRot="1" noChangeAspect="1"/>
          </p:cNvSpPr>
          <p:nvPr>
            <p:ph type="sldImg"/>
          </p:nvPr>
        </p:nvSpPr>
        <p:spPr>
          <a:xfrm>
            <a:off x="1571625" y="428625"/>
            <a:ext cx="4572000" cy="3429000"/>
          </a:xfrm>
        </p:spPr>
      </p:sp>
      <p:sp>
        <p:nvSpPr>
          <p:cNvPr id="7" name="Notes Placeholder 6"/>
          <p:cNvSpPr>
            <a:spLocks noGrp="1"/>
          </p:cNvSpPr>
          <p:nvPr>
            <p:ph type="body" idx="1"/>
          </p:nvPr>
        </p:nvSpPr>
        <p:spPr/>
        <p:txBody>
          <a:bodyPr>
            <a:normAutofit/>
          </a:bodyPr>
          <a:lstStyle/>
          <a:p>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4/15/2016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39805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4/15/2016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382496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4/15/2016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1074997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4/15/2016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375315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4/15/2016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2156211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4/15/2016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184458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4/15/2016</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603234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4/15/2016</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146906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4/15/2016</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161612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4/15/2016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4081002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4/15/2016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3502877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1266"/>
            <a:ext cx="8229600" cy="7921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7" name="Rectangle 20"/>
          <p:cNvSpPr txBox="1">
            <a:spLocks noChangeArrowheads="1"/>
          </p:cNvSpPr>
          <p:nvPr/>
        </p:nvSpPr>
        <p:spPr>
          <a:xfrm>
            <a:off x="285720" y="6597581"/>
            <a:ext cx="1219200" cy="228600"/>
          </a:xfrm>
          <a:prstGeom prst="rect">
            <a:avLst/>
          </a:prstGeom>
          <a:noFill/>
        </p:spPr>
        <p:txBody>
          <a:bodyPr/>
          <a:lstStyle/>
          <a:p>
            <a:pPr marL="0" algn="l" defTabSz="914400" rtl="0" eaLnBrk="1" latinLnBrk="0" hangingPunct="1">
              <a:defRPr/>
            </a:pPr>
            <a:fld id="{634B1AA2-1421-4123-B46B-C773544C4A12}" type="datetime4">
              <a:rPr lang="en-US" sz="800" kern="1200">
                <a:solidFill>
                  <a:schemeClr val="bg1">
                    <a:lumMod val="50000"/>
                  </a:schemeClr>
                </a:solidFill>
                <a:latin typeface="Candara" panose="020E0502030303020204" pitchFamily="34" charset="0"/>
                <a:ea typeface="+mn-ea"/>
                <a:cs typeface="+mn-cs"/>
              </a:rPr>
              <a:pPr marL="0" algn="l" defTabSz="914400" rtl="0" eaLnBrk="1" latinLnBrk="0" hangingPunct="1">
                <a:defRPr/>
              </a:pPr>
              <a:t>April 15, 2016</a:t>
            </a:fld>
            <a:endParaRPr lang="en-US" sz="800" kern="1200" dirty="0">
              <a:solidFill>
                <a:schemeClr val="bg1">
                  <a:lumMod val="50000"/>
                </a:schemeClr>
              </a:solidFill>
              <a:latin typeface="Candara" panose="020E0502030303020204" pitchFamily="34" charset="0"/>
              <a:ea typeface="+mn-ea"/>
              <a:cs typeface="+mn-cs"/>
            </a:endParaRPr>
          </a:p>
        </p:txBody>
      </p:sp>
      <p:sp>
        <p:nvSpPr>
          <p:cNvPr id="8" name="Text Box 9"/>
          <p:cNvSpPr txBox="1">
            <a:spLocks noChangeArrowheads="1"/>
          </p:cNvSpPr>
          <p:nvPr/>
        </p:nvSpPr>
        <p:spPr bwMode="auto">
          <a:xfrm>
            <a:off x="1271234" y="6597581"/>
            <a:ext cx="1431802" cy="215444"/>
          </a:xfrm>
          <a:prstGeom prst="rect">
            <a:avLst/>
          </a:prstGeom>
          <a:noFill/>
          <a:ln w="9525">
            <a:noFill/>
            <a:miter lim="800000"/>
            <a:headEnd/>
            <a:tailEnd/>
          </a:ln>
        </p:spPr>
        <p:txBody>
          <a:bodyPr wrap="none">
            <a:spAutoFit/>
          </a:bodyPr>
          <a:lstStyle/>
          <a:p>
            <a:pPr marL="0" algn="l" defTabSz="914400" rtl="0" eaLnBrk="1" latinLnBrk="0" hangingPunct="1">
              <a:defRPr/>
            </a:pPr>
            <a:r>
              <a:rPr lang="en-US" altLang="ja-JP" sz="800" kern="1200" dirty="0">
                <a:solidFill>
                  <a:schemeClr val="bg1">
                    <a:lumMod val="50000"/>
                  </a:schemeClr>
                </a:solidFill>
                <a:latin typeface="Candara" panose="020E0502030303020204" pitchFamily="34" charset="0"/>
                <a:ea typeface="+mn-ea"/>
                <a:cs typeface="+mn-cs"/>
              </a:rPr>
              <a:t>Proprietary and Confidential </a:t>
            </a:r>
          </a:p>
        </p:txBody>
      </p:sp>
      <p:sp>
        <p:nvSpPr>
          <p:cNvPr id="9" name="Text Box 5"/>
          <p:cNvSpPr txBox="1">
            <a:spLocks noChangeArrowheads="1"/>
          </p:cNvSpPr>
          <p:nvPr/>
        </p:nvSpPr>
        <p:spPr bwMode="gray">
          <a:xfrm>
            <a:off x="2750256" y="6631701"/>
            <a:ext cx="237244"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chemeClr val="tx2"/>
                </a:solidFill>
                <a:latin typeface="Arial" pitchFamily="34" charset="0"/>
                <a:ea typeface="ＭＳ Ｐゴシック"/>
                <a:cs typeface="Arial" pitchFamily="34" charset="0"/>
              </a:rPr>
              <a:t>- </a:t>
            </a:r>
            <a:fld id="{F47D9766-21FB-48EB-955B-1DFC7B4C9F61}" type="slidenum">
              <a:rPr lang="en-US" sz="900" kern="1200">
                <a:solidFill>
                  <a:schemeClr val="bg1">
                    <a:lumMod val="50000"/>
                  </a:schemeClr>
                </a:solidFill>
                <a:latin typeface="Candara" panose="020E0502030303020204" pitchFamily="34" charset="0"/>
                <a:ea typeface="+mn-ea"/>
                <a:cs typeface="+mn-cs"/>
              </a:rPr>
              <a:pPr algn="ctr" eaLnBrk="0" hangingPunct="0">
                <a:buClr>
                  <a:srgbClr val="000000"/>
                </a:buClr>
                <a:buSzPct val="65000"/>
                <a:buFont typeface="Wingdings" pitchFamily="2" charset="2"/>
                <a:buNone/>
                <a:defRPr/>
              </a:pPr>
              <a:t>‹#›</a:t>
            </a:fld>
            <a:r>
              <a:rPr lang="en-US" sz="900" kern="1200" dirty="0">
                <a:solidFill>
                  <a:schemeClr val="bg1">
                    <a:lumMod val="50000"/>
                  </a:schemeClr>
                </a:solidFill>
                <a:latin typeface="Candara" panose="020E0502030303020204" pitchFamily="34" charset="0"/>
                <a:ea typeface="+mn-ea"/>
                <a:cs typeface="+mn-cs"/>
              </a:rPr>
              <a:t> </a:t>
            </a:r>
            <a:r>
              <a:rPr lang="en-US" sz="800" dirty="0">
                <a:solidFill>
                  <a:schemeClr val="tx2"/>
                </a:solidFill>
                <a:latin typeface="Arial" pitchFamily="34" charset="0"/>
                <a:ea typeface="ＭＳ Ｐゴシック"/>
                <a:cs typeface="Arial" pitchFamily="34" charset="0"/>
              </a:rPr>
              <a:t>-</a:t>
            </a:r>
          </a:p>
        </p:txBody>
      </p:sp>
      <p:cxnSp>
        <p:nvCxnSpPr>
          <p:cNvPr id="12" name="Straight Connector 11"/>
          <p:cNvCxnSpPr/>
          <p:nvPr/>
        </p:nvCxnSpPr>
        <p:spPr>
          <a:xfrm>
            <a:off x="1260144"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679678"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381000" y="6582865"/>
            <a:ext cx="74676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 name="Freeform 4"/>
          <p:cNvSpPr>
            <a:spLocks/>
          </p:cNvSpPr>
          <p:nvPr userDrawn="1">
            <p:custDataLst>
              <p:tags r:id="rId13"/>
            </p:custDataLst>
          </p:nvPr>
        </p:nvSpPr>
        <p:spPr bwMode="auto">
          <a:xfrm>
            <a:off x="0" y="511175"/>
            <a:ext cx="9144000" cy="67151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rgbClr val="00B0F0"/>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a:defRPr/>
            </a:pPr>
            <a:endParaRPr lang="fr-FR" dirty="0">
              <a:solidFill>
                <a:schemeClr val="accent3"/>
              </a:solidFill>
            </a:endParaRPr>
          </a:p>
        </p:txBody>
      </p:sp>
      <p:pic>
        <p:nvPicPr>
          <p:cNvPr id="17" name="Picture 12" descr="D:\Temlates\Capgemini_logo_pms.png"/>
          <p:cNvPicPr>
            <a:picLocks noChangeAspect="1" noChangeArrowheads="1"/>
          </p:cNvPicPr>
          <p:nvPr userDrawn="1"/>
        </p:nvPicPr>
        <p:blipFill>
          <a:blip r:embed="rId14" cstate="print">
            <a:extLst>
              <a:ext uri="{28A0092B-C50C-407E-A947-70E740481C1C}">
                <a14:useLocalDpi xmlns:a14="http://schemas.microsoft.com/office/drawing/2010/main" xmlns="" val="0"/>
              </a:ext>
            </a:extLst>
          </a:blip>
          <a:srcRect/>
          <a:stretch>
            <a:fillRect/>
          </a:stretch>
        </p:blipFill>
        <p:spPr bwMode="auto">
          <a:xfrm>
            <a:off x="7394575" y="6321425"/>
            <a:ext cx="1668463" cy="387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428377541"/>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Wingdings" panose="05000000000000000000" pitchFamily="2" charset="2"/>
        <a:buChar char="Ø"/>
        <a:defRPr sz="1800" b="1" kern="1200">
          <a:solidFill>
            <a:schemeClr val="bg1">
              <a:lumMod val="50000"/>
            </a:schemeClr>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bg1">
              <a:lumMod val="50000"/>
            </a:schemeClr>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sz="1200" kern="1200">
          <a:solidFill>
            <a:schemeClr val="bg1">
              <a:lumMod val="50000"/>
            </a:schemeClr>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607599" y="2852936"/>
            <a:ext cx="835485" cy="646331"/>
          </a:xfrm>
          <a:prstGeom prst="rect">
            <a:avLst/>
          </a:prstGeom>
        </p:spPr>
        <p:txBody>
          <a:bodyPr wrap="none">
            <a:spAutoFit/>
          </a:bodyPr>
          <a:lstStyle/>
          <a:p>
            <a:r>
              <a:rPr lang="en-US" sz="3600" dirty="0" smtClean="0">
                <a:latin typeface="Candara" panose="020E0502030303020204" pitchFamily="34" charset="0"/>
              </a:rPr>
              <a:t>GIT</a:t>
            </a:r>
            <a:endParaRPr lang="en-US" sz="3600" dirty="0">
              <a:latin typeface="Candara" panose="020E0502030303020204" pitchFamily="34" charset="0"/>
            </a:endParaRPr>
          </a:p>
        </p:txBody>
      </p:sp>
      <p:sp>
        <p:nvSpPr>
          <p:cNvPr id="16" name="Rectangle 15"/>
          <p:cNvSpPr/>
          <p:nvPr/>
        </p:nvSpPr>
        <p:spPr>
          <a:xfrm>
            <a:off x="2262394" y="3646096"/>
            <a:ext cx="6897594" cy="400110"/>
          </a:xfrm>
          <a:prstGeom prst="rect">
            <a:avLst/>
          </a:prstGeom>
        </p:spPr>
        <p:txBody>
          <a:bodyPr wrap="none">
            <a:spAutoFit/>
          </a:bodyPr>
          <a:lstStyle/>
          <a:p>
            <a:r>
              <a:rPr lang="en-US" sz="2000" dirty="0"/>
              <a:t>D</a:t>
            </a:r>
            <a:r>
              <a:rPr lang="en-US" sz="2000" dirty="0" smtClean="0"/>
              <a:t>istributed </a:t>
            </a:r>
            <a:r>
              <a:rPr lang="en-US" sz="2000" dirty="0"/>
              <a:t>revision control and source code management (SCM)</a:t>
            </a:r>
            <a:endParaRPr lang="en-US" sz="2000" dirty="0">
              <a:solidFill>
                <a:schemeClr val="bg1">
                  <a:lumMod val="50000"/>
                </a:schemeClr>
              </a:solidFill>
              <a:latin typeface="Candara" panose="020E0502030303020204" pitchFamily="34" charset="0"/>
            </a:endParaRPr>
          </a:p>
        </p:txBody>
      </p:sp>
    </p:spTree>
    <p:extLst>
      <p:ext uri="{BB962C8B-B14F-4D97-AF65-F5344CB8AC3E}">
        <p14:creationId xmlns:p14="http://schemas.microsoft.com/office/powerpoint/2010/main" xmlns="" val="69991039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lstStyle/>
          <a:p>
            <a:r>
              <a:rPr lang="en-US" dirty="0" smtClean="0"/>
              <a:t>Working with GIT</a:t>
            </a:r>
            <a:endParaRPr lang="en-US" dirty="0"/>
          </a:p>
        </p:txBody>
      </p:sp>
      <p:sp>
        <p:nvSpPr>
          <p:cNvPr id="12" name="Subtitle 11"/>
          <p:cNvSpPr>
            <a:spLocks noGrp="1"/>
          </p:cNvSpPr>
          <p:nvPr>
            <p:ph type="subTitle" idx="1"/>
          </p:nvPr>
        </p:nvSpPr>
        <p:spPr/>
        <p:txBody>
          <a:bodyPr/>
          <a:lstStyle/>
          <a:p>
            <a:r>
              <a:rPr lang="en-US" dirty="0" smtClean="0">
                <a:solidFill>
                  <a:schemeClr val="tx1"/>
                </a:solidFill>
              </a:rPr>
              <a:t>(</a:t>
            </a:r>
            <a:r>
              <a:rPr lang="en-US" b="0" dirty="0" smtClean="0">
                <a:solidFill>
                  <a:schemeClr val="tx1"/>
                </a:solidFill>
              </a:rPr>
              <a:t>Based on 1.9 version</a:t>
            </a:r>
            <a:r>
              <a:rPr lang="en-US" dirty="0" smtClean="0">
                <a:solidFill>
                  <a:schemeClr val="tx1"/>
                </a:solidFill>
              </a:rPr>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Document History</a:t>
            </a:r>
            <a:endParaRPr lang="en-US" sz="2400" dirty="0"/>
          </a:p>
        </p:txBody>
      </p:sp>
      <p:graphicFrame>
        <p:nvGraphicFramePr>
          <p:cNvPr id="5" name="Group 53"/>
          <p:cNvGraphicFramePr>
            <a:graphicFrameLocks noGrp="1"/>
          </p:cNvGraphicFramePr>
          <p:nvPr>
            <p:ph idx="1"/>
            <p:extLst>
              <p:ext uri="{D42A27DB-BD31-4B8C-83A1-F6EECF244321}">
                <p14:modId xmlns:p14="http://schemas.microsoft.com/office/powerpoint/2010/main" xmlns="" val="3639941398"/>
              </p:ext>
            </p:extLst>
          </p:nvPr>
        </p:nvGraphicFramePr>
        <p:xfrm>
          <a:off x="428596" y="1357298"/>
          <a:ext cx="8229600" cy="1447800"/>
        </p:xfrm>
        <a:graphic>
          <a:graphicData uri="http://schemas.openxmlformats.org/drawingml/2006/table">
            <a:tbl>
              <a:tblPr/>
              <a:tblGrid>
                <a:gridCol w="1028700"/>
                <a:gridCol w="1485900"/>
                <a:gridCol w="1752600"/>
                <a:gridCol w="1676400"/>
                <a:gridCol w="2286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100" b="1" i="0" u="none" strike="noStrike" cap="none" normalizeH="0" baseline="0" dirty="0" smtClean="0">
                          <a:ln>
                            <a:noFill/>
                          </a:ln>
                          <a:solidFill>
                            <a:schemeClr val="tx1"/>
                          </a:solidFill>
                          <a:effectLst/>
                          <a:latin typeface="Candara" pitchFamily="34" charset="0"/>
                        </a:rPr>
                        <a:t>Date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100" b="1" i="0" u="none" strike="noStrike" cap="none" normalizeH="0" baseline="0" dirty="0" smtClean="0">
                          <a:ln>
                            <a:noFill/>
                          </a:ln>
                          <a:solidFill>
                            <a:schemeClr val="tx1"/>
                          </a:solidFill>
                          <a:effectLst/>
                          <a:latin typeface="Candara" pitchFamily="34" charset="0"/>
                        </a:rPr>
                        <a:t>Course Version 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100" b="1" i="0" u="none" strike="noStrike" cap="none" normalizeH="0" baseline="0" dirty="0" smtClean="0">
                          <a:ln>
                            <a:noFill/>
                          </a:ln>
                          <a:solidFill>
                            <a:schemeClr val="tx1"/>
                          </a:solidFill>
                          <a:effectLst/>
                          <a:latin typeface="Candara" pitchFamily="34" charset="0"/>
                        </a:rPr>
                        <a:t>Software Version 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100" b="1" i="0" u="none" strike="noStrike" cap="none" normalizeH="0" baseline="0" dirty="0" smtClean="0">
                          <a:ln>
                            <a:noFill/>
                          </a:ln>
                          <a:solidFill>
                            <a:schemeClr val="tx1"/>
                          </a:solidFill>
                          <a:effectLst/>
                          <a:latin typeface="Candara" pitchFamily="34" charset="0"/>
                        </a:rPr>
                        <a:t>Developer / SME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100" b="1" i="0" u="none" strike="noStrike" cap="none" normalizeH="0" baseline="0" dirty="0" smtClean="0">
                          <a:ln>
                            <a:noFill/>
                          </a:ln>
                          <a:solidFill>
                            <a:schemeClr val="tx1"/>
                          </a:solidFill>
                          <a:effectLst/>
                          <a:latin typeface="Candara" pitchFamily="34" charset="0"/>
                        </a:rPr>
                        <a:t>Change Record Remarks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100" b="1" i="0" u="none" strike="noStrike" cap="none" normalizeH="0" baseline="0" dirty="0" smtClean="0">
                          <a:ln>
                            <a:noFill/>
                          </a:ln>
                          <a:solidFill>
                            <a:schemeClr val="tx1"/>
                          </a:solidFill>
                          <a:effectLst/>
                          <a:latin typeface="Candara" pitchFamily="34" charset="0"/>
                        </a:rPr>
                        <a:t>22/09/2014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100" b="1" i="0" u="none" strike="noStrike" cap="none" normalizeH="0" baseline="0" dirty="0" smtClean="0">
                          <a:ln>
                            <a:noFill/>
                          </a:ln>
                          <a:solidFill>
                            <a:schemeClr val="tx1"/>
                          </a:solidFill>
                          <a:effectLst/>
                          <a:latin typeface="Candar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100" b="1" i="0" u="none" strike="noStrike" cap="none" normalizeH="0" baseline="0" dirty="0" smtClean="0">
                          <a:ln>
                            <a:noFill/>
                          </a:ln>
                          <a:solidFill>
                            <a:schemeClr val="tx1"/>
                          </a:solidFill>
                          <a:effectLst/>
                          <a:latin typeface="Candara" pitchFamily="34" charset="0"/>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100" b="1" i="0" u="none" strike="noStrike" cap="none" normalizeH="0" baseline="0" dirty="0" smtClean="0">
                          <a:ln>
                            <a:noFill/>
                          </a:ln>
                          <a:solidFill>
                            <a:schemeClr val="tx1"/>
                          </a:solidFill>
                          <a:effectLst/>
                          <a:latin typeface="Candara" pitchFamily="34" charset="0"/>
                        </a:rPr>
                        <a:t>Pravin Surve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100" b="1" i="0" u="none" strike="noStrike" cap="none" normalizeH="0" baseline="0" smtClean="0">
                          <a:ln>
                            <a:noFill/>
                          </a:ln>
                          <a:solidFill>
                            <a:schemeClr val="tx1"/>
                          </a:solidFill>
                          <a:effectLst/>
                          <a:latin typeface="Candara" pitchFamily="34" charset="0"/>
                        </a:rPr>
                        <a:t>New Content</a:t>
                      </a:r>
                      <a:endParaRPr kumimoji="0" lang="en-US" sz="1100" b="1"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70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300" b="1" i="0" u="none" strike="noStrike" cap="none" normalizeH="0" baseline="0" smtClean="0">
                        <a:ln>
                          <a:noFill/>
                        </a:ln>
                        <a:solidFill>
                          <a:schemeClr val="tx2"/>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300" b="1" i="0" u="none" strike="noStrike" cap="none" normalizeH="0" baseline="0" dirty="0" smtClean="0">
                        <a:ln>
                          <a:noFill/>
                        </a:ln>
                        <a:solidFill>
                          <a:schemeClr val="tx2"/>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300" b="1" i="0" u="none" strike="noStrike" cap="none" normalizeH="0" baseline="0" dirty="0" smtClean="0">
                        <a:ln>
                          <a:noFill/>
                        </a:ln>
                        <a:solidFill>
                          <a:schemeClr val="tx2"/>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300" b="1" i="0" u="none" strike="noStrike" cap="none" normalizeH="0" baseline="0" dirty="0" smtClean="0">
                        <a:ln>
                          <a:noFill/>
                        </a:ln>
                        <a:solidFill>
                          <a:schemeClr val="tx2"/>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300" b="1" i="0" u="none" strike="noStrike" cap="none" normalizeH="0" baseline="0" dirty="0" smtClean="0">
                        <a:ln>
                          <a:noFill/>
                        </a:ln>
                        <a:solidFill>
                          <a:schemeClr val="tx2"/>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85719" y="1214422"/>
            <a:ext cx="6400800" cy="5072098"/>
          </a:xfrm>
        </p:spPr>
        <p:txBody>
          <a:bodyPr/>
          <a:lstStyle/>
          <a:p>
            <a:pPr>
              <a:buFont typeface="Wingdings" pitchFamily="2" charset="2"/>
              <a:buChar char="Ø"/>
            </a:pPr>
            <a:r>
              <a:rPr lang="en-US" dirty="0" smtClean="0">
                <a:solidFill>
                  <a:schemeClr val="tx1"/>
                </a:solidFill>
              </a:rPr>
              <a:t>Course Goals</a:t>
            </a:r>
          </a:p>
          <a:p>
            <a:pPr lvl="1"/>
            <a:r>
              <a:rPr lang="en-US" dirty="0" smtClean="0">
                <a:solidFill>
                  <a:schemeClr val="tx1"/>
                </a:solidFill>
              </a:rPr>
              <a:t>Understand working with GIT</a:t>
            </a:r>
          </a:p>
          <a:p>
            <a:endParaRPr lang="en-US" dirty="0" smtClean="0">
              <a:solidFill>
                <a:schemeClr val="tx1"/>
              </a:solidFill>
            </a:endParaRPr>
          </a:p>
          <a:p>
            <a:pPr>
              <a:buFont typeface="Wingdings" pitchFamily="2" charset="2"/>
              <a:buChar char="Ø"/>
            </a:pPr>
            <a:r>
              <a:rPr lang="en-US" dirty="0" smtClean="0">
                <a:solidFill>
                  <a:schemeClr val="tx1"/>
                </a:solidFill>
              </a:rPr>
              <a:t>Course Non Goals </a:t>
            </a:r>
          </a:p>
          <a:p>
            <a:pPr lvl="1"/>
            <a:r>
              <a:rPr lang="en-US" dirty="0" smtClean="0">
                <a:solidFill>
                  <a:schemeClr val="tx1"/>
                </a:solidFill>
              </a:rPr>
              <a:t>GUI based GIT support / integration with any other tool</a:t>
            </a:r>
          </a:p>
        </p:txBody>
      </p:sp>
      <p:sp>
        <p:nvSpPr>
          <p:cNvPr id="7" name="Title 6"/>
          <p:cNvSpPr>
            <a:spLocks noGrp="1"/>
          </p:cNvSpPr>
          <p:nvPr>
            <p:ph type="title"/>
          </p:nvPr>
        </p:nvSpPr>
        <p:spPr/>
        <p:txBody>
          <a:bodyPr>
            <a:normAutofit/>
          </a:bodyPr>
          <a:lstStyle/>
          <a:p>
            <a:r>
              <a:rPr lang="en-US" dirty="0" smtClean="0"/>
              <a:t>Course Goals and Non Goals</a:t>
            </a:r>
            <a:endParaRPr lang="en-US" sz="2400" dirty="0"/>
          </a:p>
        </p:txBody>
      </p:sp>
      <p:pic>
        <p:nvPicPr>
          <p:cNvPr id="4" name="Picture 12"/>
          <p:cNvPicPr>
            <a:picLocks noChangeAspect="1" noChangeArrowheads="1"/>
          </p:cNvPicPr>
          <p:nvPr/>
        </p:nvPicPr>
        <p:blipFill>
          <a:blip r:embed="rId3"/>
          <a:srcRect/>
          <a:stretch>
            <a:fillRect/>
          </a:stretch>
        </p:blipFill>
        <p:spPr bwMode="auto">
          <a:xfrm>
            <a:off x="7010400" y="1143000"/>
            <a:ext cx="1581150" cy="1450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28596" y="1214422"/>
            <a:ext cx="8229600" cy="4525963"/>
          </a:xfrm>
        </p:spPr>
        <p:txBody>
          <a:bodyPr/>
          <a:lstStyle/>
          <a:p>
            <a:pPr>
              <a:buFont typeface="Wingdings" pitchFamily="2" charset="2"/>
              <a:buChar char="Ø"/>
            </a:pPr>
            <a:r>
              <a:rPr lang="en-US" dirty="0" smtClean="0">
                <a:solidFill>
                  <a:schemeClr val="tx1"/>
                </a:solidFill>
              </a:rPr>
              <a:t>List the Course Pre-requisites </a:t>
            </a:r>
          </a:p>
          <a:p>
            <a:pPr lvl="1"/>
            <a:r>
              <a:rPr lang="en-US" dirty="0" smtClean="0">
                <a:solidFill>
                  <a:schemeClr val="tx1"/>
                </a:solidFill>
              </a:rPr>
              <a:t>Basic understanding about version </a:t>
            </a:r>
            <a:r>
              <a:rPr lang="en-US" smtClean="0">
                <a:solidFill>
                  <a:schemeClr val="tx1"/>
                </a:solidFill>
              </a:rPr>
              <a:t>maintenance systems</a:t>
            </a:r>
            <a:endParaRPr lang="en-US" dirty="0" smtClean="0">
              <a:solidFill>
                <a:schemeClr val="tx1"/>
              </a:solidFill>
            </a:endParaRPr>
          </a:p>
        </p:txBody>
      </p:sp>
      <p:sp>
        <p:nvSpPr>
          <p:cNvPr id="7" name="Title 6"/>
          <p:cNvSpPr>
            <a:spLocks noGrp="1"/>
          </p:cNvSpPr>
          <p:nvPr>
            <p:ph type="title"/>
          </p:nvPr>
        </p:nvSpPr>
        <p:spPr/>
        <p:txBody>
          <a:bodyPr>
            <a:normAutofit/>
          </a:bodyPr>
          <a:lstStyle/>
          <a:p>
            <a:r>
              <a:rPr lang="en-US" dirty="0" smtClean="0"/>
              <a:t>Pre-requisites</a:t>
            </a:r>
            <a:endParaRPr 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85720" y="1214422"/>
            <a:ext cx="6400800" cy="5074920"/>
          </a:xfrm>
        </p:spPr>
        <p:txBody>
          <a:bodyPr/>
          <a:lstStyle/>
          <a:p>
            <a:pPr>
              <a:buFont typeface="Wingdings" pitchFamily="2" charset="2"/>
              <a:buChar char="Ø"/>
            </a:pPr>
            <a:r>
              <a:rPr lang="en-US" dirty="0" smtClean="0">
                <a:solidFill>
                  <a:schemeClr val="tx1"/>
                </a:solidFill>
              </a:rPr>
              <a:t>Developers, Test Engineers, Designers</a:t>
            </a:r>
          </a:p>
        </p:txBody>
      </p:sp>
      <p:sp>
        <p:nvSpPr>
          <p:cNvPr id="7" name="Title 6"/>
          <p:cNvSpPr>
            <a:spLocks noGrp="1"/>
          </p:cNvSpPr>
          <p:nvPr>
            <p:ph type="title"/>
          </p:nvPr>
        </p:nvSpPr>
        <p:spPr/>
        <p:txBody>
          <a:bodyPr>
            <a:normAutofit/>
          </a:bodyPr>
          <a:lstStyle/>
          <a:p>
            <a:r>
              <a:rPr lang="en-US" dirty="0" smtClean="0"/>
              <a:t>Intended Audience</a:t>
            </a:r>
            <a:endParaRPr lang="en-US" sz="2400" dirty="0"/>
          </a:p>
        </p:txBody>
      </p:sp>
      <p:pic>
        <p:nvPicPr>
          <p:cNvPr id="4" name="Picture 12"/>
          <p:cNvPicPr>
            <a:picLocks noChangeAspect="1" noChangeArrowheads="1"/>
          </p:cNvPicPr>
          <p:nvPr/>
        </p:nvPicPr>
        <p:blipFill>
          <a:blip r:embed="rId3"/>
          <a:srcRect/>
          <a:stretch>
            <a:fillRect/>
          </a:stretch>
        </p:blipFill>
        <p:spPr bwMode="auto">
          <a:xfrm>
            <a:off x="7543800" y="1219200"/>
            <a:ext cx="1000125" cy="76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357158" y="1000108"/>
            <a:ext cx="8229600" cy="4525963"/>
          </a:xfrm>
        </p:spPr>
        <p:txBody>
          <a:bodyPr/>
          <a:lstStyle/>
          <a:p>
            <a:pPr>
              <a:buFont typeface="Wingdings" pitchFamily="2" charset="2"/>
              <a:buChar char="Ø"/>
            </a:pPr>
            <a:r>
              <a:rPr lang="en-US" dirty="0" smtClean="0">
                <a:solidFill>
                  <a:schemeClr val="tx1"/>
                </a:solidFill>
              </a:rPr>
              <a:t>Day 1</a:t>
            </a:r>
          </a:p>
          <a:p>
            <a:pPr lvl="1">
              <a:buNone/>
            </a:pPr>
            <a:r>
              <a:rPr lang="en-US" dirty="0" smtClean="0">
                <a:solidFill>
                  <a:schemeClr val="tx1"/>
                </a:solidFill>
              </a:rPr>
              <a:t>Lesson 1: Introduction to GIT</a:t>
            </a:r>
          </a:p>
          <a:p>
            <a:pPr lvl="1">
              <a:buNone/>
            </a:pPr>
            <a:r>
              <a:rPr lang="en-US" dirty="0" smtClean="0">
                <a:solidFill>
                  <a:schemeClr val="tx1"/>
                </a:solidFill>
              </a:rPr>
              <a:t>Lesson 2: Repositories and Branches</a:t>
            </a:r>
          </a:p>
          <a:p>
            <a:pPr lvl="1">
              <a:buNone/>
            </a:pPr>
            <a:r>
              <a:rPr lang="en-US" dirty="0" smtClean="0">
                <a:solidFill>
                  <a:schemeClr val="tx1"/>
                </a:solidFill>
              </a:rPr>
              <a:t>Lesson 3: Working with GIT Repositories</a:t>
            </a:r>
          </a:p>
          <a:p>
            <a:pPr lvl="1">
              <a:buNone/>
            </a:pPr>
            <a:r>
              <a:rPr lang="en-US" dirty="0" smtClean="0">
                <a:solidFill>
                  <a:schemeClr val="tx1"/>
                </a:solidFill>
              </a:rPr>
              <a:t>Lesson 4: Working with GIT Branches, merging branches and tags</a:t>
            </a:r>
          </a:p>
          <a:p>
            <a:pPr lvl="1">
              <a:buNone/>
            </a:pPr>
            <a:endParaRPr lang="en-US" dirty="0">
              <a:solidFill>
                <a:schemeClr val="tx1"/>
              </a:solidFill>
            </a:endParaRPr>
          </a:p>
          <a:p>
            <a:pPr lvl="1">
              <a:buNone/>
            </a:pPr>
            <a:r>
              <a:rPr lang="en-US" smtClean="0">
                <a:solidFill>
                  <a:schemeClr val="tx1"/>
                </a:solidFill>
              </a:rPr>
              <a:t>Case Study</a:t>
            </a:r>
            <a:endParaRPr lang="en-US" dirty="0" smtClean="0">
              <a:solidFill>
                <a:schemeClr val="tx1"/>
              </a:solidFill>
            </a:endParaRPr>
          </a:p>
          <a:p>
            <a:pPr lvl="1"/>
            <a:endParaRPr lang="en-US" dirty="0" smtClean="0">
              <a:solidFill>
                <a:schemeClr val="tx1"/>
              </a:solidFill>
            </a:endParaRPr>
          </a:p>
        </p:txBody>
      </p:sp>
      <p:sp>
        <p:nvSpPr>
          <p:cNvPr id="7" name="Title 6"/>
          <p:cNvSpPr>
            <a:spLocks noGrp="1"/>
          </p:cNvSpPr>
          <p:nvPr>
            <p:ph type="title"/>
          </p:nvPr>
        </p:nvSpPr>
        <p:spPr/>
        <p:txBody>
          <a:bodyPr>
            <a:normAutofit/>
          </a:bodyPr>
          <a:lstStyle/>
          <a:p>
            <a:r>
              <a:rPr lang="en-US" dirty="0" smtClean="0"/>
              <a:t>Day Wise Schedule</a:t>
            </a:r>
            <a:endParaRPr lang="en-US"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85720" y="1214422"/>
            <a:ext cx="6400800" cy="5072098"/>
          </a:xfrm>
        </p:spPr>
        <p:txBody>
          <a:bodyPr/>
          <a:lstStyle/>
          <a:p>
            <a:pPr>
              <a:buFont typeface="Wingdings" pitchFamily="2" charset="2"/>
              <a:buChar char="Ø"/>
            </a:pPr>
            <a:r>
              <a:rPr lang="en-US" dirty="0" smtClean="0">
                <a:solidFill>
                  <a:schemeClr val="tx1"/>
                </a:solidFill>
              </a:rPr>
              <a:t>Pragmatic version control using GIT</a:t>
            </a:r>
          </a:p>
          <a:p>
            <a:pPr lvl="1">
              <a:buNone/>
            </a:pPr>
            <a:endParaRPr lang="en-US" dirty="0" smtClean="0"/>
          </a:p>
          <a:p>
            <a:pPr lvl="1">
              <a:buNone/>
            </a:pPr>
            <a:endParaRPr lang="en-US" dirty="0" smtClean="0"/>
          </a:p>
        </p:txBody>
      </p:sp>
      <p:sp>
        <p:nvSpPr>
          <p:cNvPr id="7" name="Title 6"/>
          <p:cNvSpPr>
            <a:spLocks noGrp="1"/>
          </p:cNvSpPr>
          <p:nvPr>
            <p:ph type="title"/>
          </p:nvPr>
        </p:nvSpPr>
        <p:spPr/>
        <p:txBody>
          <a:bodyPr>
            <a:normAutofit/>
          </a:bodyPr>
          <a:lstStyle/>
          <a:p>
            <a:r>
              <a:rPr lang="en-US" dirty="0" smtClean="0"/>
              <a:t>References</a:t>
            </a:r>
            <a:endParaRPr lang="en-US" sz="2400" dirty="0"/>
          </a:p>
        </p:txBody>
      </p:sp>
      <p:pic>
        <p:nvPicPr>
          <p:cNvPr id="4" name="Picture 10"/>
          <p:cNvPicPr>
            <a:picLocks noChangeAspect="1" noChangeArrowheads="1"/>
          </p:cNvPicPr>
          <p:nvPr/>
        </p:nvPicPr>
        <p:blipFill>
          <a:blip r:embed="rId3"/>
          <a:srcRect/>
          <a:stretch>
            <a:fillRect/>
          </a:stretch>
        </p:blipFill>
        <p:spPr bwMode="auto">
          <a:xfrm>
            <a:off x="6629400" y="1219200"/>
            <a:ext cx="1905000" cy="17907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1E5EC82BFE93B4F880EF6ECA4882148" ma:contentTypeVersion="3" ma:contentTypeDescription="Create a new document." ma:contentTypeScope="" ma:versionID="b479d8de9e58216a701503fec6d1d042">
  <xsd:schema xmlns:xsd="http://www.w3.org/2001/XMLSchema" xmlns:xs="http://www.w3.org/2001/XMLSchema" xmlns:p="http://schemas.microsoft.com/office/2006/metadata/properties" xmlns:ns2="acfffc48-63fa-44b5-8bff-d57e763738ff" xmlns:ns3="952a6df7-b138-4f89-9bc4-e7a874ea3254" targetNamespace="http://schemas.microsoft.com/office/2006/metadata/properties" ma:root="true" ma:fieldsID="29c815fd67fa649fd1dafd842147599d" ns2:_="" ns3:_="">
    <xsd:import namespace="acfffc48-63fa-44b5-8bff-d57e763738ff"/>
    <xsd:import namespace="952a6df7-b138-4f89-9bc4-e7a874ea3254"/>
    <xsd:element name="properties">
      <xsd:complexType>
        <xsd:sequence>
          <xsd:element name="documentManagement">
            <xsd:complexType>
              <xsd:all>
                <xsd:element ref="ns2:Material_x0020_Type" minOccurs="0"/>
                <xsd:element ref="ns2:Category" minOccurs="0"/>
                <xsd:element ref="ns2:Levels" minOccurs="0"/>
                <xsd:element ref="ns3: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cfffc48-63fa-44b5-8bff-d57e763738ff" elementFormDefault="qualified">
    <xsd:import namespace="http://schemas.microsoft.com/office/2006/documentManagement/types"/>
    <xsd:import namespace="http://schemas.microsoft.com/office/infopath/2007/PartnerControls"/>
    <xsd:element name="Material_x0020_Type" ma:index="8" nillable="true" ma:displayName="Material Type" ma:default="Demos"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Category" ma:index="9" nillable="true" ma:displayName="Category" ma:default="Module Artifact" ma:format="Dropdown" ma:internalName="Category">
      <xsd:simpleType>
        <xsd:restriction base="dms:Choice">
          <xsd:enumeration value="Module Artifact"/>
          <xsd:enumeration value="Assessment Component"/>
        </xsd:restriction>
      </xsd:simpleType>
    </xsd:element>
    <xsd:element name="Levels" ma:index="10" nillable="true" ma:displayName="Levels" ma:default="L1" ma:format="Dropdown" ma:internalName="Levels">
      <xsd:simpleType>
        <xsd:restriction base="dms:Choice">
          <xsd:enumeration value="L1"/>
          <xsd:enumeration value="L2"/>
          <xsd:enumeration value="L3"/>
        </xsd:restriction>
      </xsd:simple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11"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aterial_x0020_Type xmlns="acfffc48-63fa-44b5-8bff-d57e763738ff">Class book</Material_x0020_Type>
    <Levels xmlns="acfffc48-63fa-44b5-8bff-d57e763738ff">L1</Levels>
    <FolderName xmlns="952a6df7-b138-4f89-9bc4-e7a874ea3254" xsi:nil="true"/>
    <Category xmlns="acfffc48-63fa-44b5-8bff-d57e763738ff">Module Artifact</Category>
  </documentManagement>
</p:properties>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B2F7C9F0-BE66-4C40-A872-0DBFD4595E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cfffc48-63fa-44b5-8bff-d57e763738ff"/>
    <ds:schemaRef ds:uri="952a6df7-b138-4f89-9bc4-e7a874ea32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acfffc48-63fa-44b5-8bff-d57e763738ff"/>
    <ds:schemaRef ds:uri="952a6df7-b138-4f89-9bc4-e7a874ea3254"/>
  </ds:schemaRefs>
</ds:datastoreItem>
</file>

<file path=docProps/app.xml><?xml version="1.0" encoding="utf-8"?>
<Properties xmlns="http://schemas.openxmlformats.org/officeDocument/2006/extended-properties" xmlns:vt="http://schemas.openxmlformats.org/officeDocument/2006/docPropsVTypes">
  <Template/>
  <TotalTime>13578</TotalTime>
  <Words>221</Words>
  <Application>Microsoft Office PowerPoint</Application>
  <PresentationFormat>On-screen Show (4:3)</PresentationFormat>
  <Paragraphs>79</Paragraphs>
  <Slides>8</Slides>
  <Notes>8</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Candara</vt:lpstr>
      <vt:lpstr>Calibri</vt:lpstr>
      <vt:lpstr>Wingdings</vt:lpstr>
      <vt:lpstr>MS PGothic</vt:lpstr>
      <vt:lpstr>1_Office Theme</vt:lpstr>
      <vt:lpstr>Slide 1</vt:lpstr>
      <vt:lpstr>Working with GIT</vt:lpstr>
      <vt:lpstr>Document History</vt:lpstr>
      <vt:lpstr>Course Goals and Non Goals</vt:lpstr>
      <vt:lpstr>Pre-requisites</vt:lpstr>
      <vt:lpstr>Intended Audience</vt:lpstr>
      <vt:lpstr>Day Wise Schedule</vt:lpstr>
      <vt:lpstr>References</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kulkarvs</cp:lastModifiedBy>
  <cp:revision>328</cp:revision>
  <dcterms:created xsi:type="dcterms:W3CDTF">2012-05-18T02:59:15Z</dcterms:created>
  <dcterms:modified xsi:type="dcterms:W3CDTF">2016-04-18T09:29:37Z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0x01010051E5EC82BFE93B4F880EF6ECA4882148</vt:lpwstr>
  </property>
</Properties>
</file>