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heme/theme5.xml" ContentType="application/vnd.openxmlformats-officedocument.theme+xml"/>
  <Override PartName="/ppt/slideLayouts/slideLayout57.xml" ContentType="application/vnd.openxmlformats-officedocument.presentationml.slideLayout+xml"/>
  <Override PartName="/ppt/tags/tag104.xml" ContentType="application/vnd.openxmlformats-officedocument.presentationml.tags+xml"/>
  <Override PartName="/ppt/slideLayouts/slideLayout46.xml" ContentType="application/vnd.openxmlformats-officedocument.presentationml.slideLayout+xml"/>
  <Override PartName="/ppt/slideLayouts/slideLayout2.xml" ContentType="application/vnd.openxmlformats-officedocument.presentationml.slideLayout+xml"/>
  <Override PartName="/ppt/tags/tag49.xml" ContentType="application/vnd.openxmlformats-officedocument.presentationml.tags+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tags/tag96.xml" ContentType="application/vnd.openxmlformats-officedocument.presentationml.tags+xml"/>
  <Default Extension="xml" ContentType="application/xml"/>
  <Override PartName="/ppt/slideLayouts/slideLayout13.xml" ContentType="application/vnd.openxmlformats-officedocument.presentationml.slideLayout+xml"/>
  <Override PartName="/ppt/tags/tag38.xml" ContentType="application/vnd.openxmlformats-officedocument.presentationml.tags+xml"/>
  <Override PartName="/ppt/slideLayouts/slideLayout24.xml" ContentType="application/vnd.openxmlformats-officedocument.presentationml.slideLayout+xml"/>
  <Override PartName="/ppt/tags/tag85.xml" ContentType="application/vnd.openxmlformats-officedocument.presentationml.tags+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slideMasters/slideMaster8.xml" ContentType="application/vnd.openxmlformats-officedocument.presentationml.slideMaster+xml"/>
  <Override PartName="/ppt/tags/tag52.xml" ContentType="application/vnd.openxmlformats-officedocument.presentationml.tags+xml"/>
  <Override PartName="/ppt/tags/tag41.xml" ContentType="application/vnd.openxmlformats-officedocument.presentationml.tags+xml"/>
  <Override PartName="/ppt/slideMasters/slideMaster4.xml" ContentType="application/vnd.openxmlformats-officedocument.presentationml.slideMaster+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theme/theme6.xml" ContentType="application/vnd.openxmlformats-officedocument.theme+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theme/theme10.xml" ContentType="application/vnd.openxmlformats-officedocument.them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slideLayouts/slideLayout18.xml" ContentType="application/vnd.openxmlformats-officedocument.presentationml.slideLayout+xml"/>
  <Override PartName="/ppt/tags/tag79.xml" ContentType="application/vnd.openxmlformats-officedocument.presentationml.tag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tags/tag101.xml" ContentType="application/vnd.openxmlformats-officedocument.presentationml.tags+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9.xml" ContentType="application/vnd.openxmlformats-officedocument.presentationml.tags+xml"/>
  <Override PartName="/ppt/slideLayouts/slideLayout25.xml" ContentType="application/vnd.openxmlformats-officedocument.presentationml.slideLayout+xml"/>
  <Override PartName="/ppt/tags/tag68.xml" ContentType="application/vnd.openxmlformats-officedocument.presentationml.tags+xml"/>
  <Override PartName="/ppt/tags/tag86.xml" ContentType="application/vnd.openxmlformats-officedocument.presentationml.tags+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tags/tag97.xml" ContentType="application/vnd.openxmlformats-officedocument.presentationml.tags+xml"/>
  <Override PartName="/ppt/presentation.xml" ContentType="application/vnd.openxmlformats-officedocument.presentationml.presentation.main+xml"/>
  <Override PartName="/ppt/tags/tag1.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tags/tag57.xml" ContentType="application/vnd.openxmlformats-officedocument.presentationml.tags+xml"/>
  <Override PartName="/ppt/tags/tag75.xml" ContentType="application/vnd.openxmlformats-officedocument.presentationml.tags+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docProps/app.xml" ContentType="application/vnd.openxmlformats-officedocument.extended-properties+xml"/>
  <Override PartName="/ppt/tags/tag17.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slideLayouts/slideLayout21.xml" ContentType="application/vnd.openxmlformats-officedocument.presentationml.slideLayout+xml"/>
  <Override PartName="/ppt/tags/tag64.xml" ContentType="application/vnd.openxmlformats-officedocument.presentationml.tags+xml"/>
  <Override PartName="/ppt/tags/tag82.xml" ContentType="application/vnd.openxmlformats-officedocument.presentationml.tags+xml"/>
  <Override PartName="/ppt/slideLayouts/slideLayout50.xml" ContentType="application/vnd.openxmlformats-officedocument.presentationml.slideLayout+xml"/>
  <Override PartName="/ppt/tags/tag93.xml" ContentType="application/vnd.openxmlformats-officedocument.presentationml.tags+xml"/>
  <Override PartName="/ppt/slideMasters/slideMaster9.xml" ContentType="application/vnd.openxmlformats-officedocument.presentationml.slideMaster+xml"/>
  <Override PartName="/ppt/slideLayouts/slideLayout10.xml" ContentType="application/vnd.openxmlformats-officedocument.presentationml.slideLayout+xml"/>
  <Default Extension="vml" ContentType="application/vnd.openxmlformats-officedocument.vmlDrawing"/>
  <Override PartName="/ppt/tags/tag24.xml" ContentType="application/vnd.openxmlformats-officedocument.presentationml.tags+xml"/>
  <Default Extension="gif" ContentType="image/gif"/>
  <Override PartName="/ppt/tags/tag53.xml" ContentType="application/vnd.openxmlformats-officedocument.presentationml.tags+xml"/>
  <Override PartName="/ppt/tags/tag71.xml" ContentType="application/vnd.openxmlformats-officedocument.presentationml.tags+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slideMasters/slideMaster5.xml" ContentType="application/vnd.openxmlformats-officedocument.presentationml.slideMaster+xml"/>
  <Override PartName="/ppt/tags/tag20.xml" ContentType="application/vnd.openxmlformats-officedocument.presentationml.tags+xml"/>
  <Override PartName="/ppt/slideLayouts/slideLayout59.xml" ContentType="application/vnd.openxmlformats-officedocument.presentationml.slideLayout+xml"/>
  <Override PartName="/ppt/theme/theme7.xml" ContentType="application/vnd.openxmlformats-officedocument.theme+xml"/>
  <Override PartName="/ppt/slideLayouts/slideLayout88.xml" ContentType="application/vnd.openxmlformats-officedocument.presentationml.slideLayout+xml"/>
  <Override PartName="/docProps/core.xml" ContentType="application/vnd.openxmlformats-package.core-properties+xml"/>
  <Override PartName="/ppt/slideLayouts/slideLayout8.xml" ContentType="application/vnd.openxmlformats-officedocument.presentationml.slideLayout+xml"/>
  <Override PartName="/ppt/tags/tag6.xml" ContentType="application/vnd.openxmlformats-officedocument.presentationml.tags+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tags/tag98.xml" ContentType="application/vnd.openxmlformats-officedocument.presentationml.tags+xml"/>
  <Override PartName="/ppt/tags/tag102.xml" ContentType="application/vnd.openxmlformats-officedocument.presentationml.tags+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ags/tag58.xml" ContentType="application/vnd.openxmlformats-officedocument.presentationml.tags+xml"/>
  <Override PartName="/ppt/tags/tag69.xml" ContentType="application/vnd.openxmlformats-officedocument.presentationml.tags+xml"/>
  <Override PartName="/ppt/tags/tag87.xml" ContentType="application/vnd.openxmlformats-officedocument.presentationml.tags+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Default Extension="rels" ContentType="application/vnd.openxmlformats-package.relationships+xml"/>
  <Override PartName="/ppt/tags/tag29.xml" ContentType="application/vnd.openxmlformats-officedocument.presentationml.tags+xml"/>
  <Override PartName="/ppt/tags/tag47.xml" ContentType="application/vnd.openxmlformats-officedocument.presentationml.tags+xml"/>
  <Override PartName="/ppt/slideLayouts/slideLayout22.xml" ContentType="application/vnd.openxmlformats-officedocument.presentationml.slideLayout+xml"/>
  <Override PartName="/ppt/tags/tag76.xml" ContentType="application/vnd.openxmlformats-officedocument.presentationml.tags+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tags/tag94.xml" ContentType="application/vnd.openxmlformats-officedocument.presentationml.tags+xml"/>
  <Override PartName="/ppt/tags/tag18.xml" ContentType="application/vnd.openxmlformats-officedocument.presentationml.tags+xml"/>
  <Override PartName="/ppt/tags/tag36.xml" ContentType="application/vnd.openxmlformats-officedocument.presentationml.tags+xml"/>
  <Override PartName="/ppt/slideLayouts/slideLayout11.xml" ContentType="application/vnd.openxmlformats-officedocument.presentationml.slideLayout+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slideLayouts/slideLayout40.xml" ContentType="application/vnd.openxmlformats-officedocument.presentationml.slideLayout+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90.xml" ContentType="application/vnd.openxmlformats-officedocument.presentationml.tags+xml"/>
  <Override PartName="/ppt/slideMasters/slideMaster6.xml" ContentType="application/vnd.openxmlformats-officedocument.presentationml.slideMaster+xml"/>
  <Override PartName="/ppt/tags/tag32.xml" ContentType="application/vnd.openxmlformats-officedocument.presentationml.tags+xml"/>
  <Override PartName="/ppt/tags/tag50.xml" ContentType="application/vnd.openxmlformats-officedocument.presentationml.tags+xml"/>
  <Override PartName="/ppt/theme/theme8.xml" ContentType="application/vnd.openxmlformats-officedocument.theme+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slideLayouts/slideLayout78.xml" ContentType="application/vnd.openxmlformats-officedocument.presentationml.slideLayout+xml"/>
  <Override PartName="/ppt/slideMasters/slideMaster2.xml" ContentType="application/vnd.openxmlformats-officedocument.presentationml.slideMaster+xml"/>
  <Override PartName="/ppt/tags/tag7.xml" ContentType="application/vnd.openxmlformats-officedocument.presentationml.tags+xml"/>
  <Override PartName="/ppt/theme/theme4.xml" ContentType="application/vnd.openxmlformats-officedocument.them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tags/tag103.xml" ContentType="application/vnd.openxmlformats-officedocument.presentationml.tags+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tags/tag99.xml" ContentType="application/vnd.openxmlformats-officedocument.presentationml.tags+xml"/>
  <Override PartName="/ppt/tags/tag3.xml" ContentType="application/vnd.openxmlformats-officedocument.presentationml.tags+xml"/>
  <Default Extension="jpeg" ContentType="image/jpeg"/>
  <Override PartName="/ppt/slideLayouts/slideLayout16.xml" ContentType="application/vnd.openxmlformats-officedocument.presentationml.slideLayout+xml"/>
  <Override PartName="/ppt/tags/tag59.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slideLayouts/slideLayout23.xml" ContentType="application/vnd.openxmlformats-officedocument.presentationml.slideLayout+xml"/>
  <Override PartName="/ppt/tags/tag66.xml" ContentType="application/vnd.openxmlformats-officedocument.presentationml.tags+xml"/>
  <Override PartName="/ppt/tags/tag84.xml" ContentType="application/vnd.openxmlformats-officedocument.presentationml.tags+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tags/tag95.xml" ContentType="application/vnd.openxmlformats-officedocument.presentationml.tags+xml"/>
  <Override PartName="/ppt/tags/tag26.xml" ContentType="application/vnd.openxmlformats-officedocument.presentationml.tags+xml"/>
  <Override PartName="/ppt/slideLayouts/slideLayout12.xml" ContentType="application/vnd.openxmlformats-officedocument.presentationml.slideLayout+xml"/>
  <Override PartName="/ppt/tags/tag55.xml" ContentType="application/vnd.openxmlformats-officedocument.presentationml.tags+xml"/>
  <Override PartName="/ppt/tags/tag73.xml" ContentType="application/vnd.openxmlformats-officedocument.presentationml.tags+xml"/>
  <Override PartName="/ppt/slideLayouts/slideLayout30.xml" ContentType="application/vnd.openxmlformats-officedocument.presentationml.slideLayout+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Default Extension="tiff" ContentType="image/tiff"/>
  <Override PartName="/ppt/tags/tag62.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theme/theme9.xml" ContentType="application/vnd.openxmlformats-officedocument.theme+xml"/>
  <Override PartName="/ppt/tags/tag11.xml" ContentType="application/vnd.openxmlformats-officedocument.presentationml.tags+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tags/tag89.xml" ContentType="application/vnd.openxmlformats-officedocument.presentationml.tags+xml"/>
  <Override PartName="/ppt/theme/theme1.xml" ContentType="application/vnd.openxmlformats-officedocument.theme+xml"/>
  <Override PartName="/ppt/tags/tag78.xml" ContentType="application/vnd.openxmlformats-officedocument.presentationml.tags+xml"/>
  <Override PartName="/ppt/slideLayouts/slideLayout53.xml" ContentType="application/vnd.openxmlformats-officedocument.presentationml.slideLayout+xml"/>
  <Override PartName="/ppt/tags/tag100.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slideLayouts/slideLayout42.xml" ContentType="application/vnd.openxmlformats-officedocument.presentationml.slideLayout+xml"/>
  <Override PartName="/ppt/tags/tag45.xml" ContentType="application/vnd.openxmlformats-officedocument.presentationml.tag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tags/tag92.xml" ContentType="application/vnd.openxmlformats-officedocument.presentationml.tags+xml"/>
  <Override PartName="/ppt/tags/tag34.xml" ContentType="application/vnd.openxmlformats-officedocument.presentationml.tags+xml"/>
  <Override PartName="/ppt/tags/tag81.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1" r:id="rId2"/>
    <p:sldMasterId id="2147483675" r:id="rId3"/>
    <p:sldMasterId id="2147483681" r:id="rId4"/>
    <p:sldMasterId id="2147483691" r:id="rId5"/>
    <p:sldMasterId id="2147483704" r:id="rId6"/>
    <p:sldMasterId id="2147483717" r:id="rId7"/>
    <p:sldMasterId id="2147483730" r:id="rId8"/>
    <p:sldMasterId id="2147483743" r:id="rId9"/>
    <p:sldMasterId id="2147483755" r:id="rId10"/>
  </p:sldMasterIdLst>
  <p:sldIdLst>
    <p:sldId id="26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4" d="100"/>
          <a:sy n="84" d="100"/>
        </p:scale>
        <p:origin x="-146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5" Type="http://schemas.openxmlformats.org/officeDocument/2006/relationships/slideMaster" Target="slideMasters/slideMaster5.xml"/><Relationship Id="rId15" Type="http://schemas.openxmlformats.org/officeDocument/2006/relationships/tableStyles" Target="tableStyles.xml"/><Relationship Id="rId10" Type="http://schemas.openxmlformats.org/officeDocument/2006/relationships/slideMaster" Target="slideMasters/slideMaster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10.xml"/><Relationship Id="rId7" Type="http://schemas.openxmlformats.org/officeDocument/2006/relationships/image" Target="../media/image3.jpeg"/><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 Id="rId9"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6.xml"/><Relationship Id="rId1" Type="http://schemas.openxmlformats.org/officeDocument/2006/relationships/vmlDrawing" Target="../drawings/vmlDrawing12.v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7.xml"/><Relationship Id="rId1" Type="http://schemas.openxmlformats.org/officeDocument/2006/relationships/vmlDrawing" Target="../drawings/vmlDrawing13.vml"/><Relationship Id="rId5" Type="http://schemas.openxmlformats.org/officeDocument/2006/relationships/image" Target="../media/image14.png"/><Relationship Id="rId4" Type="http://schemas.openxmlformats.org/officeDocument/2006/relationships/oleObject" Target="../embeddings/oleObject13.bin"/></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vmlDrawing" Target="../drawings/vmlDrawing14.v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8.xml"/><Relationship Id="rId1" Type="http://schemas.openxmlformats.org/officeDocument/2006/relationships/vmlDrawing" Target="../drawings/vmlDrawing16.vml"/><Relationship Id="rId5" Type="http://schemas.openxmlformats.org/officeDocument/2006/relationships/oleObject" Target="../embeddings/oleObject16.bin"/><Relationship Id="rId4" Type="http://schemas.openxmlformats.org/officeDocument/2006/relationships/image" Target="../media/image15.jpeg"/></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9.xml"/><Relationship Id="rId1" Type="http://schemas.openxmlformats.org/officeDocument/2006/relationships/vmlDrawing" Target="../drawings/vmlDrawing17.vml"/><Relationship Id="rId5" Type="http://schemas.openxmlformats.org/officeDocument/2006/relationships/oleObject" Target="../embeddings/oleObject17.bin"/><Relationship Id="rId4" Type="http://schemas.openxmlformats.org/officeDocument/2006/relationships/image" Target="../media/image16.jpeg"/></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50.xml"/><Relationship Id="rId1" Type="http://schemas.openxmlformats.org/officeDocument/2006/relationships/vmlDrawing" Target="../drawings/vmlDrawing18.vml"/><Relationship Id="rId5" Type="http://schemas.openxmlformats.org/officeDocument/2006/relationships/oleObject" Target="../embeddings/oleObject18.bin"/><Relationship Id="rId4" Type="http://schemas.openxmlformats.org/officeDocument/2006/relationships/image" Target="../media/image17.jpeg"/></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51.xml"/><Relationship Id="rId1" Type="http://schemas.openxmlformats.org/officeDocument/2006/relationships/vmlDrawing" Target="../drawings/vmlDrawing19.vml"/><Relationship Id="rId5" Type="http://schemas.openxmlformats.org/officeDocument/2006/relationships/oleObject" Target="../embeddings/oleObject19.bin"/><Relationship Id="rId4" Type="http://schemas.openxmlformats.org/officeDocument/2006/relationships/image" Target="../media/image18.jpeg"/></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52.xml"/><Relationship Id="rId1" Type="http://schemas.openxmlformats.org/officeDocument/2006/relationships/vmlDrawing" Target="../drawings/vmlDrawing20.vml"/><Relationship Id="rId5" Type="http://schemas.openxmlformats.org/officeDocument/2006/relationships/oleObject" Target="../embeddings/oleObject20.bin"/><Relationship Id="rId4" Type="http://schemas.openxmlformats.org/officeDocument/2006/relationships/image" Target="../media/image19.jpeg"/></Relationships>
</file>

<file path=ppt/slideLayouts/_rels/slideLayout19.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tags" Target="../tags/tag62.xml"/><Relationship Id="rId7" Type="http://schemas.openxmlformats.org/officeDocument/2006/relationships/image" Target="../media/image3.jpeg"/><Relationship Id="rId2" Type="http://schemas.openxmlformats.org/officeDocument/2006/relationships/tags" Target="../tags/tag61.xml"/><Relationship Id="rId1" Type="http://schemas.openxmlformats.org/officeDocument/2006/relationships/vmlDrawing" Target="../drawings/vmlDrawing22.vml"/><Relationship Id="rId6" Type="http://schemas.openxmlformats.org/officeDocument/2006/relationships/slideMaster" Target="../slideMasters/slideMaster4.xml"/><Relationship Id="rId5" Type="http://schemas.openxmlformats.org/officeDocument/2006/relationships/tags" Target="../tags/tag64.xml"/><Relationship Id="rId4" Type="http://schemas.openxmlformats.org/officeDocument/2006/relationships/tags" Target="../tags/tag63.xml"/><Relationship Id="rId9"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4.xml"/><Relationship Id="rId7" Type="http://schemas.openxmlformats.org/officeDocument/2006/relationships/image" Target="../media/image4.jpeg"/><Relationship Id="rId2" Type="http://schemas.openxmlformats.org/officeDocument/2006/relationships/tags" Target="../tags/tag13.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 Id="rId9"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tags" Target="../tags/tag66.xml"/><Relationship Id="rId7" Type="http://schemas.openxmlformats.org/officeDocument/2006/relationships/image" Target="../media/image4.jpeg"/><Relationship Id="rId2" Type="http://schemas.openxmlformats.org/officeDocument/2006/relationships/tags" Target="../tags/tag65.xml"/><Relationship Id="rId1" Type="http://schemas.openxmlformats.org/officeDocument/2006/relationships/vmlDrawing" Target="../drawings/vmlDrawing23.vml"/><Relationship Id="rId6" Type="http://schemas.openxmlformats.org/officeDocument/2006/relationships/slideMaster" Target="../slideMasters/slideMaster4.xml"/><Relationship Id="rId5" Type="http://schemas.openxmlformats.org/officeDocument/2006/relationships/tags" Target="../tags/tag68.xml"/><Relationship Id="rId4" Type="http://schemas.openxmlformats.org/officeDocument/2006/relationships/tags" Target="../tags/tag67.xml"/><Relationship Id="rId9"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oleObject" Target="../embeddings/oleObject24.bin"/><Relationship Id="rId2" Type="http://schemas.openxmlformats.org/officeDocument/2006/relationships/tags" Target="../tags/tag69.xml"/><Relationship Id="rId1" Type="http://schemas.openxmlformats.org/officeDocument/2006/relationships/vmlDrawing" Target="../drawings/vmlDrawing24.vml"/><Relationship Id="rId6" Type="http://schemas.openxmlformats.org/officeDocument/2006/relationships/image" Target="../media/image5.jpeg"/><Relationship Id="rId5" Type="http://schemas.openxmlformats.org/officeDocument/2006/relationships/slideMaster" Target="../slideMasters/slideMaster4.xml"/><Relationship Id="rId4" Type="http://schemas.openxmlformats.org/officeDocument/2006/relationships/tags" Target="../tags/tag71.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73.xml"/><Relationship Id="rId7" Type="http://schemas.openxmlformats.org/officeDocument/2006/relationships/oleObject" Target="../embeddings/oleObject25.bin"/><Relationship Id="rId2" Type="http://schemas.openxmlformats.org/officeDocument/2006/relationships/tags" Target="../tags/tag72.xml"/><Relationship Id="rId1" Type="http://schemas.openxmlformats.org/officeDocument/2006/relationships/vmlDrawing" Target="../drawings/vmlDrawing25.vml"/><Relationship Id="rId6" Type="http://schemas.openxmlformats.org/officeDocument/2006/relationships/image" Target="../media/image6.jpeg"/><Relationship Id="rId5" Type="http://schemas.openxmlformats.org/officeDocument/2006/relationships/slideMaster" Target="../slideMasters/slideMaster4.xml"/><Relationship Id="rId4" Type="http://schemas.openxmlformats.org/officeDocument/2006/relationships/tags" Target="../tags/tag74.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26.vml"/><Relationship Id="rId5" Type="http://schemas.openxmlformats.org/officeDocument/2006/relationships/oleObject" Target="../embeddings/oleObject26.bin"/><Relationship Id="rId4"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vmlDrawing" Target="../drawings/vmlDrawing27.vml"/><Relationship Id="rId6" Type="http://schemas.openxmlformats.org/officeDocument/2006/relationships/oleObject" Target="../embeddings/oleObject27.bin"/><Relationship Id="rId5" Type="http://schemas.openxmlformats.org/officeDocument/2006/relationships/slideMaster" Target="../slideMasters/slideMaster4.xml"/><Relationship Id="rId4" Type="http://schemas.openxmlformats.org/officeDocument/2006/relationships/tags" Target="../tags/tag79.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vmlDrawing" Target="../drawings/vmlDrawing28.vml"/><Relationship Id="rId6" Type="http://schemas.openxmlformats.org/officeDocument/2006/relationships/oleObject" Target="../embeddings/oleObject28.bin"/><Relationship Id="rId5" Type="http://schemas.openxmlformats.org/officeDocument/2006/relationships/slideMaster" Target="../slideMasters/slideMaster4.xml"/><Relationship Id="rId4" Type="http://schemas.openxmlformats.org/officeDocument/2006/relationships/tags" Target="../tags/tag82.xml"/></Relationships>
</file>

<file path=ppt/slideLayouts/_rels/slideLayout26.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tags" Target="../tags/tag84.xml"/><Relationship Id="rId7" Type="http://schemas.openxmlformats.org/officeDocument/2006/relationships/slideMaster" Target="../slideMasters/slideMaster4.xml"/><Relationship Id="rId2" Type="http://schemas.openxmlformats.org/officeDocument/2006/relationships/tags" Target="../tags/tag83.xml"/><Relationship Id="rId1" Type="http://schemas.openxmlformats.org/officeDocument/2006/relationships/vmlDrawing" Target="../drawings/vmlDrawing29.v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88.xml"/><Relationship Id="rId1" Type="http://schemas.openxmlformats.org/officeDocument/2006/relationships/vmlDrawing" Target="../drawings/vmlDrawing30.vml"/><Relationship Id="rId4" Type="http://schemas.openxmlformats.org/officeDocument/2006/relationships/oleObject" Target="../embeddings/oleObject30.bin"/></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oleObject" Target="../embeddings/oleObject4.bin"/><Relationship Id="rId2" Type="http://schemas.openxmlformats.org/officeDocument/2006/relationships/tags" Target="../tags/tag17.xml"/><Relationship Id="rId1" Type="http://schemas.openxmlformats.org/officeDocument/2006/relationships/vmlDrawing" Target="../drawings/vmlDrawing4.vml"/><Relationship Id="rId6" Type="http://schemas.openxmlformats.org/officeDocument/2006/relationships/image" Target="../media/image5.jpeg"/><Relationship Id="rId5" Type="http://schemas.openxmlformats.org/officeDocument/2006/relationships/slideMaster" Target="../slideMasters/slideMaster1.xml"/><Relationship Id="rId4" Type="http://schemas.openxmlformats.org/officeDocument/2006/relationships/tags" Target="../tags/tag19.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oleObject" Target="../embeddings/oleObject5.bin"/><Relationship Id="rId2" Type="http://schemas.openxmlformats.org/officeDocument/2006/relationships/tags" Target="../tags/tag20.xml"/><Relationship Id="rId1" Type="http://schemas.openxmlformats.org/officeDocument/2006/relationships/vmlDrawing" Target="../drawings/vmlDrawing5.vml"/><Relationship Id="rId6" Type="http://schemas.openxmlformats.org/officeDocument/2006/relationships/image" Target="../media/image6.jpeg"/><Relationship Id="rId5" Type="http://schemas.openxmlformats.org/officeDocument/2006/relationships/slideMaster" Target="../slideMasters/slideMaster1.xml"/><Relationship Id="rId4" Type="http://schemas.openxmlformats.org/officeDocument/2006/relationships/tags" Target="../tags/tag22.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27.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30.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32.xml"/><Relationship Id="rId7"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vmlDrawing" Target="../drawings/vmlDrawing9.v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100.xml"/><Relationship Id="rId7" Type="http://schemas.openxmlformats.org/officeDocument/2006/relationships/oleObject" Target="../embeddings/oleObject32.bin"/><Relationship Id="rId2" Type="http://schemas.openxmlformats.org/officeDocument/2006/relationships/tags" Target="../tags/tag99.xml"/><Relationship Id="rId1" Type="http://schemas.openxmlformats.org/officeDocument/2006/relationships/vmlDrawing" Target="../drawings/vmlDrawing32.vml"/><Relationship Id="rId6" Type="http://schemas.openxmlformats.org/officeDocument/2006/relationships/slideMaster" Target="../slideMasters/slideMaster10.xml"/><Relationship Id="rId5" Type="http://schemas.openxmlformats.org/officeDocument/2006/relationships/tags" Target="../tags/tag102.xml"/><Relationship Id="rId4" Type="http://schemas.openxmlformats.org/officeDocument/2006/relationships/tags" Target="../tags/tag101.xml"/></Relationships>
</file>

<file path=ppt/slideLayouts/_rels/slideLayout88.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103.xml"/><Relationship Id="rId1" Type="http://schemas.openxmlformats.org/officeDocument/2006/relationships/vmlDrawing" Target="../drawings/vmlDrawing33.vml"/><Relationship Id="rId5" Type="http://schemas.openxmlformats.org/officeDocument/2006/relationships/image" Target="../media/image14.png"/><Relationship Id="rId4" Type="http://schemas.openxmlformats.org/officeDocument/2006/relationships/oleObject" Target="../embeddings/oleObject33.bin"/></Relationships>
</file>

<file path=ppt/slideLayouts/_rels/slideLayout89.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10.xml"/><Relationship Id="rId1" Type="http://schemas.openxmlformats.org/officeDocument/2006/relationships/vmlDrawing" Target="../drawings/vmlDrawing34.v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Layouts/_rels/slideLayout90.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10.xml"/><Relationship Id="rId1" Type="http://schemas.openxmlformats.org/officeDocument/2006/relationships/vmlDrawing" Target="../drawings/vmlDrawing35.vml"/></Relationships>
</file>

<file path=ppt/slideLayouts/_rels/slideLayout91.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104.xml"/><Relationship Id="rId1" Type="http://schemas.openxmlformats.org/officeDocument/2006/relationships/vmlDrawing" Target="../drawings/vmlDrawing36.vml"/><Relationship Id="rId4" Type="http://schemas.openxmlformats.org/officeDocument/2006/relationships/oleObject" Target="../embeddings/oleObject36.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9" name="Picture 8" descr="Cover-page1.jpg"/>
          <p:cNvPicPr>
            <a:picLocks noChangeAspect="1"/>
          </p:cNvPicPr>
          <p:nvPr/>
        </p:nvPicPr>
        <p:blipFill>
          <a:blip r:embed="rId7" cstate="print"/>
          <a:srcRect l="612" t="672"/>
          <a:stretch>
            <a:fillRect/>
          </a:stretch>
        </p:blipFill>
        <p:spPr>
          <a:xfrm>
            <a:off x="0" y="0"/>
            <a:ext cx="9144000" cy="6858000"/>
          </a:xfrm>
          <a:prstGeom prst="rect">
            <a:avLst/>
          </a:prstGeom>
        </p:spPr>
      </p:pic>
      <p:graphicFrame>
        <p:nvGraphicFramePr>
          <p:cNvPr id="5" name="Object 4" hidden="1"/>
          <p:cNvGraphicFramePr>
            <a:graphicFrameLocks noChangeAspect="1"/>
          </p:cNvGraphicFramePr>
          <p:nvPr/>
        </p:nvGraphicFramePr>
        <p:xfrm>
          <a:off x="1" y="0"/>
          <a:ext cx="146538" cy="158750"/>
        </p:xfrm>
        <a:graphic>
          <a:graphicData uri="http://schemas.openxmlformats.org/presentationml/2006/ole">
            <p:oleObj spid="_x0000_s2050" name="think-cell Slide" r:id="rId8" imgW="360" imgH="360" progId="">
              <p:embed/>
            </p:oleObj>
          </a:graphicData>
        </a:graphic>
      </p:graphicFrame>
      <p:sp>
        <p:nvSpPr>
          <p:cNvPr id="2" name="Title 1"/>
          <p:cNvSpPr>
            <a:spLocks noGrp="1"/>
          </p:cNvSpPr>
          <p:nvPr>
            <p:ph type="ctrTitle" hasCustomPrompt="1"/>
            <p:custDataLst>
              <p:tags r:id="rId2"/>
            </p:custDataLst>
          </p:nvPr>
        </p:nvSpPr>
        <p:spPr>
          <a:xfrm>
            <a:off x="288269" y="2754710"/>
            <a:ext cx="3713871" cy="1077062"/>
          </a:xfrm>
        </p:spPr>
        <p:txBody>
          <a:bodyPr lIns="0" tIns="33059" rIns="33059" bIns="33059"/>
          <a:lstStyle>
            <a:lvl1pPr algn="l">
              <a:defRPr sz="3300" b="0">
                <a:solidFill>
                  <a:schemeClr val="bg1"/>
                </a:solidFill>
                <a:effectLst>
                  <a:outerShdw blurRad="38100" dist="38100" dir="2700000" algn="tl">
                    <a:srgbClr val="000000">
                      <a:alpha val="43137"/>
                    </a:srgbClr>
                  </a:outerShdw>
                </a:effectLs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3"/>
            </p:custDataLst>
          </p:nvPr>
        </p:nvSpPr>
        <p:spPr>
          <a:xfrm>
            <a:off x="288269" y="4052607"/>
            <a:ext cx="3713871" cy="405318"/>
          </a:xfrm>
        </p:spPr>
        <p:txBody>
          <a:bodyPr lIns="0" tIns="33059" rIns="33059" bIns="33059">
            <a:spAutoFit/>
          </a:bodyPr>
          <a:lstStyle>
            <a:lvl1pPr marL="0" indent="0" algn="l">
              <a:buNone/>
              <a:defRPr sz="2200" b="0">
                <a:solidFill>
                  <a:schemeClr val="bg1"/>
                </a:solidFill>
                <a:effectLst>
                  <a:outerShdw blurRad="38100" dist="38100" dir="2700000" algn="tl">
                    <a:srgbClr val="000000">
                      <a:alpha val="43137"/>
                    </a:srgbClr>
                  </a:outerShdw>
                </a:effectLs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8" name="Rectangle 7"/>
          <p:cNvSpPr/>
          <p:nvPr>
            <p:custDataLst>
              <p:tags r:id="rId4"/>
            </p:custDataLst>
          </p:nvPr>
        </p:nvSpPr>
        <p:spPr bwMode="auto">
          <a:xfrm>
            <a:off x="-1884" y="69"/>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3" name="Picture 103" descr="C:\Users\UserSim\Desktop\Capgemini\Capgemini_logo_cmyk.png"/>
          <p:cNvPicPr>
            <a:picLocks noChangeAspect="1" noChangeArrowheads="1"/>
          </p:cNvPicPr>
          <p:nvPr>
            <p:custDataLst>
              <p:tags r:id="rId5"/>
            </p:custDataLst>
          </p:nvPr>
        </p:nvPicPr>
        <p:blipFill>
          <a:blip r:embed="rId9" cstate="email"/>
          <a:srcRect/>
          <a:stretch>
            <a:fillRect/>
          </a:stretch>
        </p:blipFill>
        <p:spPr bwMode="auto">
          <a:xfrm>
            <a:off x="559811" y="654718"/>
            <a:ext cx="2540977" cy="647700"/>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xfrm>
            <a:off x="5508625" y="6453220"/>
            <a:ext cx="3124200" cy="288925"/>
          </a:xfrm>
          <a:prstGeom prst="rect">
            <a:avLst/>
          </a:prstGeom>
          <a:ln/>
        </p:spPr>
        <p:txBody>
          <a:bodyPr/>
          <a:lstStyle>
            <a:lvl1pPr>
              <a:defRPr/>
            </a:lvl1pPr>
          </a:lstStyle>
          <a:p>
            <a:fld id="{166256D5-E40A-441E-832E-99923CE0BDBD}" type="datetimeFigureOut">
              <a:rPr lang="en-US" smtClean="0"/>
              <a:pPr/>
              <a:t>9/2/2016</a:t>
            </a:fld>
            <a:endParaRPr lang="en-US"/>
          </a:p>
        </p:txBody>
      </p:sp>
      <p:sp>
        <p:nvSpPr>
          <p:cNvPr id="5" name="Rectangle 5"/>
          <p:cNvSpPr>
            <a:spLocks noGrp="1" noChangeArrowheads="1"/>
          </p:cNvSpPr>
          <p:nvPr>
            <p:ph type="ftr" sz="quarter" idx="11"/>
          </p:nvPr>
        </p:nvSpPr>
        <p:spPr>
          <a:xfrm>
            <a:off x="468329" y="6453220"/>
            <a:ext cx="3024187" cy="288925"/>
          </a:xfrm>
          <a:prstGeom prst="rect">
            <a:avLst/>
          </a:prstGeom>
          <a:ln/>
        </p:spPr>
        <p:txBody>
          <a:bodyPr/>
          <a:lstStyle>
            <a:lvl1pPr>
              <a:defRPr/>
            </a:lvl1pPr>
          </a:lstStyle>
          <a:p>
            <a:endParaRPr lang="en-US"/>
          </a:p>
        </p:txBody>
      </p:sp>
      <p:sp>
        <p:nvSpPr>
          <p:cNvPr id="6" name="Rectangle 6"/>
          <p:cNvSpPr>
            <a:spLocks noGrp="1" noChangeArrowheads="1"/>
          </p:cNvSpPr>
          <p:nvPr>
            <p:ph type="sldNum" sz="quarter" idx="12"/>
          </p:nvPr>
        </p:nvSpPr>
        <p:spPr>
          <a:xfrm>
            <a:off x="3611563" y="6453220"/>
            <a:ext cx="1752600" cy="288925"/>
          </a:xfrm>
          <a:prstGeom prst="rect">
            <a:avLst/>
          </a:prstGeom>
          <a:ln/>
        </p:spPr>
        <p:txBody>
          <a:bodyPr/>
          <a:lstStyle>
            <a:lvl1pPr>
              <a:defRPr/>
            </a:lvl1pPr>
          </a:lstStyle>
          <a:p>
            <a:fld id="{68D0046B-B614-471A-8EE6-1EEFEFA094D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36" y="73"/>
          <a:ext cx="135749" cy="143985"/>
        </p:xfrm>
        <a:graphic>
          <a:graphicData uri="http://schemas.openxmlformats.org/presentationml/2006/ole">
            <p:oleObj spid="_x0000_s12290" name="think-cell Slide" r:id="rId4" imgW="360" imgH="360" progId="">
              <p:embed/>
            </p:oleObj>
          </a:graphicData>
        </a:graphic>
      </p:graphicFrame>
      <p:pic>
        <p:nvPicPr>
          <p:cNvPr id="63" name="Picture 4" descr="C:\Documents and Settings\apshaw\Desktop\Locations_Map.png"/>
          <p:cNvPicPr>
            <a:picLocks noChangeAspect="1" noChangeArrowheads="1"/>
          </p:cNvPicPr>
          <p:nvPr userDrawn="1"/>
        </p:nvPicPr>
        <p:blipFill>
          <a:blip r:embed="rId5" cstate="print"/>
          <a:srcRect/>
          <a:stretch>
            <a:fillRect/>
          </a:stretch>
        </p:blipFill>
        <p:spPr bwMode="auto">
          <a:xfrm>
            <a:off x="5397712" y="3420242"/>
            <a:ext cx="3441523" cy="1841500"/>
          </a:xfrm>
          <a:prstGeom prst="rect">
            <a:avLst/>
          </a:prstGeom>
          <a:noFill/>
        </p:spPr>
      </p:pic>
      <p:sp>
        <p:nvSpPr>
          <p:cNvPr id="69" name="Rectangle 9"/>
          <p:cNvSpPr>
            <a:spLocks noChangeArrowheads="1"/>
          </p:cNvSpPr>
          <p:nvPr userDrawn="1">
            <p:custDataLst>
              <p:tags r:id="rId2"/>
            </p:custDataLst>
          </p:nvPr>
        </p:nvSpPr>
        <p:spPr bwMode="gray">
          <a:xfrm>
            <a:off x="1031966" y="3617222"/>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rgbClr val="0098C7"/>
                </a:gs>
                <a:gs pos="100000">
                  <a:srgbClr val="0098C7">
                    <a:lumMod val="20000"/>
                    <a:lumOff val="80000"/>
                  </a:srgbClr>
                </a:gs>
              </a:gsLst>
              <a:lin ang="240000" scaled="0"/>
              <a:tileRect/>
            </a:gradFill>
            <a:prstDash val="solid"/>
            <a:round/>
          </a:ln>
          <a:effectLst/>
        </p:spPr>
        <p:txBody>
          <a:bodyPr wrap="square" lIns="360000" tIns="50951" rIns="216000" bIns="144000" rtlCol="0" anchor="b"/>
          <a:lstStyle/>
          <a:p>
            <a:pPr marL="0" marR="0" lvl="0" indent="0" algn="just" defTabSz="1042966" rtl="0" eaLnBrk="1" fontAlgn="auto" latinLnBrk="0" hangingPunct="1">
              <a:lnSpc>
                <a:spcPct val="100000"/>
              </a:lnSpc>
              <a:spcBef>
                <a:spcPts val="0"/>
              </a:spcBef>
              <a:spcAft>
                <a:spcPts val="600"/>
              </a:spcAft>
              <a:buClrTx/>
              <a:buSzTx/>
              <a:buFontTx/>
              <a:buNone/>
              <a:tabLst/>
              <a:defRPr/>
            </a:pPr>
            <a:r>
              <a:rPr kumimoji="0" lang="en-US" sz="1800" b="1" i="0" u="none" strike="noStrike" kern="0" cap="none" spc="0" normalizeH="0" baseline="0" noProof="0" dirty="0" smtClean="0">
                <a:ln>
                  <a:noFill/>
                </a:ln>
                <a:solidFill>
                  <a:sysClr val="window" lastClr="FFFFFF"/>
                </a:solidFill>
                <a:effectLst/>
                <a:uLnTx/>
                <a:uFillTx/>
                <a:latin typeface="Arial"/>
                <a:cs typeface="Arial"/>
              </a:rPr>
              <a:t>About Capgemini</a:t>
            </a:r>
            <a:endParaRPr kumimoji="0" lang="en-US" sz="1000" b="0" i="0" u="none" strike="noStrike" kern="0" cap="none" spc="0" normalizeH="0" baseline="0" noProof="0" dirty="0" smtClean="0">
              <a:ln>
                <a:noFill/>
              </a:ln>
              <a:solidFill>
                <a:sysClr val="window" lastClr="FFFFFF"/>
              </a:solidFill>
              <a:effectLst/>
              <a:uLnTx/>
              <a:uFillTx/>
              <a:latin typeface="Arial" pitchFamily="34" charset="0"/>
              <a:cs typeface="Arial" pitchFamily="34" charset="0"/>
            </a:endParaRPr>
          </a:p>
          <a:p>
            <a:pPr marL="0" marR="0" lvl="0" indent="0" algn="just" defTabSz="914400" eaLnBrk="1" fontAlgn="auto" latinLnBrk="0" hangingPunct="1">
              <a:lnSpc>
                <a:spcPct val="100000"/>
              </a:lnSpc>
              <a:spcBef>
                <a:spcPts val="600"/>
              </a:spcBef>
              <a:spcAft>
                <a:spcPts val="0"/>
              </a:spcAft>
              <a:buClrTx/>
              <a:buSzTx/>
              <a:buFontTx/>
              <a:buNone/>
              <a:tabLst/>
              <a:defRPr/>
            </a:pPr>
            <a:r>
              <a:rPr kumimoji="0" lang="en-US" sz="1000" b="0"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With more than 125,000 </a:t>
            </a:r>
            <a:r>
              <a:rPr kumimoji="0" lang="en-US" sz="1000" b="0" i="0" u="none" strike="noStrike" kern="0" cap="none" spc="0" normalizeH="0" baseline="0" noProof="0" dirty="0">
                <a:ln>
                  <a:noFill/>
                </a:ln>
                <a:solidFill>
                  <a:sysClr val="window" lastClr="FFFFFF"/>
                </a:solidFill>
                <a:effectLst/>
                <a:uLnTx/>
                <a:uFillTx/>
                <a:latin typeface="Arial" pitchFamily="34" charset="0"/>
                <a:cs typeface="Arial" pitchFamily="34" charset="0"/>
              </a:rPr>
              <a:t>people in </a:t>
            </a:r>
            <a:r>
              <a:rPr kumimoji="0" lang="en-US" sz="1000" b="0"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44 </a:t>
            </a:r>
            <a:r>
              <a:rPr kumimoji="0" lang="en-US" sz="1000" b="0" i="0" u="none" strike="noStrike" kern="0" cap="none" spc="0" normalizeH="0" baseline="0" noProof="0" dirty="0">
                <a:ln>
                  <a:noFill/>
                </a:ln>
                <a:solidFill>
                  <a:sysClr val="window" lastClr="FFFFFF"/>
                </a:solidFill>
                <a:effectLst/>
                <a:uLnTx/>
                <a:uFillTx/>
                <a:latin typeface="Arial" pitchFamily="34" charset="0"/>
                <a:cs typeface="Arial" pitchFamily="34" charset="0"/>
              </a:rPr>
              <a:t>countries, Capgemini is one of the world's foremost providers of consulting, technology and outsourcing services. The Group reported </a:t>
            </a:r>
            <a:r>
              <a:rPr kumimoji="0" lang="en-US" sz="1000" b="0"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2012 </a:t>
            </a:r>
            <a:r>
              <a:rPr kumimoji="0" lang="en-US" sz="1000" b="0" i="0" u="none" strike="noStrike" kern="0" cap="none" spc="0" normalizeH="0" baseline="0" noProof="0" dirty="0">
                <a:ln>
                  <a:noFill/>
                </a:ln>
                <a:solidFill>
                  <a:sysClr val="window" lastClr="FFFFFF"/>
                </a:solidFill>
                <a:effectLst/>
                <a:uLnTx/>
                <a:uFillTx/>
                <a:latin typeface="Arial" pitchFamily="34" charset="0"/>
                <a:cs typeface="Arial" pitchFamily="34" charset="0"/>
              </a:rPr>
              <a:t>global revenues of EUR </a:t>
            </a:r>
            <a:r>
              <a:rPr kumimoji="0" lang="en-US" sz="1000" b="0"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10.3 </a:t>
            </a:r>
            <a:r>
              <a:rPr kumimoji="0" lang="en-US" sz="1000" b="0" i="0" u="none" strike="noStrike" kern="0" cap="none" spc="0" normalizeH="0" baseline="0" noProof="0" dirty="0">
                <a:ln>
                  <a:noFill/>
                </a:ln>
                <a:solidFill>
                  <a:sysClr val="window" lastClr="FFFFFF"/>
                </a:solidFill>
                <a:effectLst/>
                <a:uLnTx/>
                <a:uFillTx/>
                <a:latin typeface="Arial" pitchFamily="34" charset="0"/>
                <a:cs typeface="Arial" pitchFamily="34" charset="0"/>
              </a:rPr>
              <a:t>billion.</a:t>
            </a:r>
          </a:p>
          <a:p>
            <a:pPr marL="0" marR="0" lvl="0" indent="0" algn="just" defTabSz="914400" eaLnBrk="1" fontAlgn="auto" latinLnBrk="0" hangingPunct="1">
              <a:lnSpc>
                <a:spcPct val="100000"/>
              </a:lnSpc>
              <a:spcBef>
                <a:spcPts val="600"/>
              </a:spcBef>
              <a:spcAft>
                <a:spcPts val="0"/>
              </a:spcAft>
              <a:buClrTx/>
              <a:buSzTx/>
              <a:buFontTx/>
              <a:buNone/>
              <a:tabLst/>
              <a:defRPr/>
            </a:pPr>
            <a:r>
              <a:rPr kumimoji="0" lang="en-US" sz="1000" b="0" i="0" u="none" strike="noStrike" kern="0" cap="none" spc="0" normalizeH="0" baseline="0" noProof="0" dirty="0">
                <a:ln>
                  <a:noFill/>
                </a:ln>
                <a:solidFill>
                  <a:sysClr val="window" lastClr="FFFFFF"/>
                </a:solidFill>
                <a:effectLst/>
                <a:uLnTx/>
                <a:uFillTx/>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kumimoji="0" lang="en-US" sz="1000" b="0" i="0" u="none" strike="noStrike" kern="0" cap="none" spc="0" normalizeH="0" baseline="0" noProof="0" dirty="0" err="1">
                <a:ln>
                  <a:noFill/>
                </a:ln>
                <a:solidFill>
                  <a:sysClr val="window" lastClr="FFFFFF"/>
                </a:solidFill>
                <a:effectLst/>
                <a:uLnTx/>
                <a:uFillTx/>
                <a:latin typeface="Arial" pitchFamily="34" charset="0"/>
                <a:cs typeface="Arial" pitchFamily="34" charset="0"/>
              </a:rPr>
              <a:t>Experience</a:t>
            </a:r>
            <a:r>
              <a:rPr kumimoji="0" lang="en-US" sz="1000" b="0" i="0" u="none" strike="noStrike" kern="0" cap="none" spc="0" normalizeH="0" baseline="30000" noProof="0" dirty="0" err="1">
                <a:ln>
                  <a:noFill/>
                </a:ln>
                <a:solidFill>
                  <a:sysClr val="window" lastClr="FFFFFF"/>
                </a:solidFill>
                <a:effectLst/>
                <a:uLnTx/>
                <a:uFillTx/>
                <a:latin typeface="Arial" pitchFamily="34" charset="0"/>
                <a:cs typeface="Arial" pitchFamily="34" charset="0"/>
              </a:rPr>
              <a:t>TM</a:t>
            </a:r>
            <a:r>
              <a:rPr kumimoji="0" lang="en-US" sz="1000" b="0" i="0" u="none" strike="noStrike" kern="0" cap="none" spc="0" normalizeH="0" baseline="0" noProof="0" dirty="0">
                <a:ln>
                  <a:noFill/>
                </a:ln>
                <a:solidFill>
                  <a:sysClr val="window" lastClr="FFFFFF"/>
                </a:solidFill>
                <a:effectLst/>
                <a:uLnTx/>
                <a:uFillTx/>
                <a:latin typeface="Arial" pitchFamily="34" charset="0"/>
                <a:cs typeface="Arial" pitchFamily="34" charset="0"/>
              </a:rPr>
              <a:t>, and draws on </a:t>
            </a:r>
            <a:r>
              <a:rPr kumimoji="0" lang="en-US" sz="1000" b="0" i="0" u="none" strike="noStrike" kern="0" cap="none" spc="0" normalizeH="0" baseline="0" noProof="0" dirty="0" err="1" smtClean="0">
                <a:ln>
                  <a:noFill/>
                </a:ln>
                <a:solidFill>
                  <a:sysClr val="window" lastClr="FFFFFF"/>
                </a:solidFill>
                <a:effectLst/>
                <a:uLnTx/>
                <a:uFillTx/>
                <a:latin typeface="Arial" pitchFamily="34" charset="0"/>
                <a:cs typeface="Arial" pitchFamily="34" charset="0"/>
              </a:rPr>
              <a:t>Rightshore</a:t>
            </a:r>
            <a:r>
              <a:rPr kumimoji="0" lang="en-US" sz="1000" b="1" i="0" u="none" strike="noStrike" kern="0" cap="none" spc="0" normalizeH="0" baseline="30000" noProof="0" dirty="0" smtClean="0">
                <a:ln>
                  <a:noFill/>
                </a:ln>
                <a:solidFill>
                  <a:sysClr val="window" lastClr="FFFFFF"/>
                </a:solidFill>
                <a:effectLst/>
                <a:uLnTx/>
                <a:uFillTx/>
                <a:latin typeface="Arial" pitchFamily="34" charset="0"/>
                <a:cs typeface="Arial" pitchFamily="34" charset="0"/>
              </a:rPr>
              <a:t>®</a:t>
            </a:r>
            <a:r>
              <a:rPr kumimoji="0" lang="en-US" sz="1000" b="0"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 </a:t>
            </a:r>
            <a:r>
              <a:rPr kumimoji="0" lang="en-US" sz="1000" b="0" i="0" u="none" strike="noStrike" kern="0" cap="none" spc="0" normalizeH="0" baseline="0" noProof="0" dirty="0">
                <a:ln>
                  <a:noFill/>
                </a:ln>
                <a:solidFill>
                  <a:sysClr val="window" lastClr="FFFFFF"/>
                </a:solidFill>
                <a:effectLst/>
                <a:uLnTx/>
                <a:uFillTx/>
                <a:latin typeface="Arial" pitchFamily="34" charset="0"/>
                <a:cs typeface="Arial" pitchFamily="34" charset="0"/>
              </a:rPr>
              <a:t>its worldwide delivery model</a:t>
            </a:r>
            <a:r>
              <a:rPr kumimoji="0" lang="en-US" sz="1000" b="0"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a:t>
            </a:r>
          </a:p>
          <a:p>
            <a:pPr marL="0" marR="0" lvl="0" indent="0" algn="just" defTabSz="914400" eaLnBrk="1" fontAlgn="auto" latinLnBrk="0" hangingPunct="1">
              <a:lnSpc>
                <a:spcPct val="100000"/>
              </a:lnSpc>
              <a:spcBef>
                <a:spcPts val="600"/>
              </a:spcBef>
              <a:spcAft>
                <a:spcPts val="0"/>
              </a:spcAft>
              <a:buClrTx/>
              <a:buSzTx/>
              <a:buFontTx/>
              <a:buNone/>
              <a:tabLst/>
              <a:defRPr/>
            </a:pPr>
            <a:r>
              <a:rPr kumimoji="0" lang="en-US" sz="1000" b="0"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Learn more about us at www.capgemini.com</a:t>
            </a:r>
            <a:endParaRPr kumimoji="0" lang="en-US" sz="1000" b="0" i="0" u="none" strike="noStrike" kern="0" cap="none" spc="0" normalizeH="0" baseline="0" noProof="0" dirty="0">
              <a:ln>
                <a:noFill/>
              </a:ln>
              <a:solidFill>
                <a:sysClr val="window" lastClr="FFFFFF"/>
              </a:solidFill>
              <a:effectLst/>
              <a:uLnTx/>
              <a:uFillTx/>
              <a:latin typeface="Arial" pitchFamily="34" charset="0"/>
              <a:cs typeface="Arial" pitchFamily="34" charset="0"/>
            </a:endParaRPr>
          </a:p>
        </p:txBody>
      </p:sp>
      <p:pic>
        <p:nvPicPr>
          <p:cNvPr id="70" name="Image 337" descr="CBE_Label_ppt.png"/>
          <p:cNvPicPr>
            <a:picLocks noChangeAspect="1"/>
          </p:cNvPicPr>
          <p:nvPr userDrawn="1"/>
        </p:nvPicPr>
        <p:blipFill>
          <a:blip r:embed="rId6" cstate="screen"/>
          <a:stretch>
            <a:fillRect/>
          </a:stretch>
        </p:blipFill>
        <p:spPr>
          <a:xfrm>
            <a:off x="800982" y="3468294"/>
            <a:ext cx="479605" cy="522508"/>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36" y="73"/>
          <a:ext cx="135749" cy="143985"/>
        </p:xfrm>
        <a:graphic>
          <a:graphicData uri="http://schemas.openxmlformats.org/presentationml/2006/ole">
            <p:oleObj spid="_x0000_s13314" name="think-cell Slide" r:id="rId4" imgW="360" imgH="360" progId="">
              <p:embed/>
            </p:oleObj>
          </a:graphicData>
        </a:graphic>
      </p:graphicFrame>
      <p:grpSp>
        <p:nvGrpSpPr>
          <p:cNvPr id="2" name="Group 15"/>
          <p:cNvGrpSpPr/>
          <p:nvPr userDrawn="1"/>
        </p:nvGrpSpPr>
        <p:grpSpPr>
          <a:xfrm>
            <a:off x="4645269" y="2775836"/>
            <a:ext cx="4163149" cy="2525522"/>
            <a:chOff x="867725" y="3468294"/>
            <a:chExt cx="4510078" cy="2525522"/>
          </a:xfrm>
        </p:grpSpPr>
        <p:sp>
          <p:nvSpPr>
            <p:cNvPr id="17" name="Rectangle 9"/>
            <p:cNvSpPr>
              <a:spLocks noChangeArrowheads="1"/>
            </p:cNvSpPr>
            <p:nvPr userDrawn="1">
              <p:custDataLst>
                <p:tags r:id="rId2"/>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rgbClr val="0098C7"/>
                  </a:gs>
                  <a:gs pos="100000">
                    <a:srgbClr val="0098C7">
                      <a:lumMod val="20000"/>
                      <a:lumOff val="80000"/>
                    </a:srgbClr>
                  </a:gs>
                </a:gsLst>
                <a:lin ang="240000" scaled="0"/>
                <a:tileRect/>
              </a:gradFill>
              <a:prstDash val="solid"/>
              <a:round/>
            </a:ln>
            <a:effectLst/>
          </p:spPr>
          <p:txBody>
            <a:bodyPr wrap="square" lIns="360000" tIns="50951" rIns="216000" bIns="144000" rtlCol="0" anchor="b"/>
            <a:lstStyle/>
            <a:p>
              <a:pPr marL="0" marR="0" lvl="0" indent="0" algn="just" defTabSz="1042966" rtl="0" eaLnBrk="1" fontAlgn="auto" latinLnBrk="0" hangingPunct="1">
                <a:lnSpc>
                  <a:spcPct val="100000"/>
                </a:lnSpc>
                <a:spcBef>
                  <a:spcPts val="0"/>
                </a:spcBef>
                <a:spcAft>
                  <a:spcPts val="600"/>
                </a:spcAft>
                <a:buClrTx/>
                <a:buSzTx/>
                <a:buFontTx/>
                <a:buNone/>
                <a:tabLst/>
                <a:defRPr/>
              </a:pPr>
              <a:r>
                <a:rPr kumimoji="0" lang="en-US" sz="1800" b="1" i="0" u="none" strike="noStrike" kern="0" cap="none" spc="0" normalizeH="0" baseline="0" noProof="0" dirty="0" smtClean="0">
                  <a:ln>
                    <a:noFill/>
                  </a:ln>
                  <a:solidFill>
                    <a:sysClr val="window" lastClr="FFFFFF"/>
                  </a:solidFill>
                  <a:effectLst/>
                  <a:uLnTx/>
                  <a:uFillTx/>
                  <a:latin typeface="Arial"/>
                  <a:cs typeface="Arial"/>
                </a:rPr>
                <a:t>About Capgemini</a:t>
              </a:r>
              <a:endParaRPr kumimoji="0" lang="en-US" sz="1000" b="0" i="0" u="none" strike="noStrike" kern="0" cap="none" spc="0" normalizeH="0" baseline="0" noProof="0" dirty="0" smtClean="0">
                <a:ln>
                  <a:noFill/>
                </a:ln>
                <a:solidFill>
                  <a:sysClr val="window" lastClr="FFFFFF"/>
                </a:solidFill>
                <a:effectLst/>
                <a:uLnTx/>
                <a:uFillTx/>
                <a:latin typeface="Arial" pitchFamily="34" charset="0"/>
                <a:cs typeface="Arial" pitchFamily="34" charset="0"/>
              </a:endParaRPr>
            </a:p>
            <a:p>
              <a:pPr marL="0" marR="0" lvl="0" indent="0" algn="just" defTabSz="914400" eaLnBrk="1" fontAlgn="auto" latinLnBrk="0" hangingPunct="1">
                <a:lnSpc>
                  <a:spcPct val="100000"/>
                </a:lnSpc>
                <a:spcBef>
                  <a:spcPts val="600"/>
                </a:spcBef>
                <a:spcAft>
                  <a:spcPts val="0"/>
                </a:spcAft>
                <a:buClrTx/>
                <a:buSzTx/>
                <a:buFontTx/>
                <a:buNone/>
                <a:tabLst/>
                <a:defRPr/>
              </a:pPr>
              <a:r>
                <a:rPr kumimoji="0" lang="en-US" sz="1000" b="0"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With more than 125,000 </a:t>
              </a:r>
              <a:r>
                <a:rPr kumimoji="0" lang="en-US" sz="1000" b="0" i="0" u="none" strike="noStrike" kern="0" cap="none" spc="0" normalizeH="0" baseline="0" noProof="0" dirty="0">
                  <a:ln>
                    <a:noFill/>
                  </a:ln>
                  <a:solidFill>
                    <a:sysClr val="window" lastClr="FFFFFF"/>
                  </a:solidFill>
                  <a:effectLst/>
                  <a:uLnTx/>
                  <a:uFillTx/>
                  <a:latin typeface="Arial" pitchFamily="34" charset="0"/>
                  <a:cs typeface="Arial" pitchFamily="34" charset="0"/>
                </a:rPr>
                <a:t>people in </a:t>
              </a:r>
              <a:r>
                <a:rPr kumimoji="0" lang="en-US" sz="1000" b="0"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44 </a:t>
              </a:r>
              <a:r>
                <a:rPr kumimoji="0" lang="en-US" sz="1000" b="0" i="0" u="none" strike="noStrike" kern="0" cap="none" spc="0" normalizeH="0" baseline="0" noProof="0" dirty="0">
                  <a:ln>
                    <a:noFill/>
                  </a:ln>
                  <a:solidFill>
                    <a:sysClr val="window" lastClr="FFFFFF"/>
                  </a:solidFill>
                  <a:effectLst/>
                  <a:uLnTx/>
                  <a:uFillTx/>
                  <a:latin typeface="Arial" pitchFamily="34" charset="0"/>
                  <a:cs typeface="Arial" pitchFamily="34" charset="0"/>
                </a:rPr>
                <a:t>countries, Capgemini is one of the world's foremost providers of consulting, technology and outsourcing services. The Group reported </a:t>
              </a:r>
              <a:r>
                <a:rPr kumimoji="0" lang="en-US" sz="1000" b="0"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2012 </a:t>
              </a:r>
              <a:r>
                <a:rPr kumimoji="0" lang="en-US" sz="1000" b="0" i="0" u="none" strike="noStrike" kern="0" cap="none" spc="0" normalizeH="0" baseline="0" noProof="0" dirty="0">
                  <a:ln>
                    <a:noFill/>
                  </a:ln>
                  <a:solidFill>
                    <a:sysClr val="window" lastClr="FFFFFF"/>
                  </a:solidFill>
                  <a:effectLst/>
                  <a:uLnTx/>
                  <a:uFillTx/>
                  <a:latin typeface="Arial" pitchFamily="34" charset="0"/>
                  <a:cs typeface="Arial" pitchFamily="34" charset="0"/>
                </a:rPr>
                <a:t>global revenues of EUR </a:t>
              </a:r>
              <a:r>
                <a:rPr kumimoji="0" lang="en-US" sz="1000" b="0"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10.3 </a:t>
              </a:r>
              <a:r>
                <a:rPr kumimoji="0" lang="en-US" sz="1000" b="0" i="0" u="none" strike="noStrike" kern="0" cap="none" spc="0" normalizeH="0" baseline="0" noProof="0" dirty="0">
                  <a:ln>
                    <a:noFill/>
                  </a:ln>
                  <a:solidFill>
                    <a:sysClr val="window" lastClr="FFFFFF"/>
                  </a:solidFill>
                  <a:effectLst/>
                  <a:uLnTx/>
                  <a:uFillTx/>
                  <a:latin typeface="Arial" pitchFamily="34" charset="0"/>
                  <a:cs typeface="Arial" pitchFamily="34" charset="0"/>
                </a:rPr>
                <a:t>billion.</a:t>
              </a:r>
            </a:p>
            <a:p>
              <a:pPr marL="0" marR="0" lvl="0" indent="0" algn="just" defTabSz="914400" eaLnBrk="1" fontAlgn="auto" latinLnBrk="0" hangingPunct="1">
                <a:lnSpc>
                  <a:spcPct val="100000"/>
                </a:lnSpc>
                <a:spcBef>
                  <a:spcPts val="600"/>
                </a:spcBef>
                <a:spcAft>
                  <a:spcPts val="0"/>
                </a:spcAft>
                <a:buClrTx/>
                <a:buSzTx/>
                <a:buFontTx/>
                <a:buNone/>
                <a:tabLst/>
                <a:defRPr/>
              </a:pPr>
              <a:r>
                <a:rPr kumimoji="0" lang="en-US" sz="1000" b="0" i="0" u="none" strike="noStrike" kern="0" cap="none" spc="0" normalizeH="0" baseline="0" noProof="0" dirty="0">
                  <a:ln>
                    <a:noFill/>
                  </a:ln>
                  <a:solidFill>
                    <a:sysClr val="window" lastClr="FFFFFF"/>
                  </a:solidFill>
                  <a:effectLst/>
                  <a:uLnTx/>
                  <a:uFillTx/>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kumimoji="0" lang="en-US" sz="1000" b="0" i="0" u="none" strike="noStrike" kern="0" cap="none" spc="0" normalizeH="0" baseline="0" noProof="0" dirty="0" err="1">
                  <a:ln>
                    <a:noFill/>
                  </a:ln>
                  <a:solidFill>
                    <a:sysClr val="window" lastClr="FFFFFF"/>
                  </a:solidFill>
                  <a:effectLst/>
                  <a:uLnTx/>
                  <a:uFillTx/>
                  <a:latin typeface="Arial" pitchFamily="34" charset="0"/>
                  <a:cs typeface="Arial" pitchFamily="34" charset="0"/>
                </a:rPr>
                <a:t>Experience</a:t>
              </a:r>
              <a:r>
                <a:rPr kumimoji="0" lang="en-US" sz="1000" b="0" i="0" u="none" strike="noStrike" kern="0" cap="none" spc="0" normalizeH="0" baseline="30000" noProof="0" dirty="0" err="1">
                  <a:ln>
                    <a:noFill/>
                  </a:ln>
                  <a:solidFill>
                    <a:sysClr val="window" lastClr="FFFFFF"/>
                  </a:solidFill>
                  <a:effectLst/>
                  <a:uLnTx/>
                  <a:uFillTx/>
                  <a:latin typeface="Arial" pitchFamily="34" charset="0"/>
                  <a:cs typeface="Arial" pitchFamily="34" charset="0"/>
                </a:rPr>
                <a:t>TM</a:t>
              </a:r>
              <a:r>
                <a:rPr kumimoji="0" lang="en-US" sz="1000" b="0" i="0" u="none" strike="noStrike" kern="0" cap="none" spc="0" normalizeH="0" baseline="0" noProof="0" dirty="0">
                  <a:ln>
                    <a:noFill/>
                  </a:ln>
                  <a:solidFill>
                    <a:sysClr val="window" lastClr="FFFFFF"/>
                  </a:solidFill>
                  <a:effectLst/>
                  <a:uLnTx/>
                  <a:uFillTx/>
                  <a:latin typeface="Arial" pitchFamily="34" charset="0"/>
                  <a:cs typeface="Arial" pitchFamily="34" charset="0"/>
                </a:rPr>
                <a:t>, and draws on </a:t>
              </a:r>
              <a:r>
                <a:rPr kumimoji="0" lang="en-US" sz="1000" b="0" i="0" u="none" strike="noStrike" kern="0" cap="none" spc="0" normalizeH="0" baseline="0" noProof="0" dirty="0" err="1">
                  <a:ln>
                    <a:noFill/>
                  </a:ln>
                  <a:solidFill>
                    <a:sysClr val="window" lastClr="FFFFFF"/>
                  </a:solidFill>
                  <a:effectLst/>
                  <a:uLnTx/>
                  <a:uFillTx/>
                  <a:latin typeface="Arial" pitchFamily="34" charset="0"/>
                  <a:cs typeface="Arial" pitchFamily="34" charset="0"/>
                </a:rPr>
                <a:t>Rightshore</a:t>
              </a:r>
              <a:r>
                <a:rPr kumimoji="0" lang="en-US" sz="1000" b="1" i="0" u="none" strike="noStrike" kern="0" cap="none" spc="0" normalizeH="0" baseline="30000" noProof="0" dirty="0">
                  <a:ln>
                    <a:noFill/>
                  </a:ln>
                  <a:solidFill>
                    <a:sysClr val="window" lastClr="FFFFFF"/>
                  </a:solidFill>
                  <a:effectLst/>
                  <a:uLnTx/>
                  <a:uFillTx/>
                  <a:latin typeface="Arial" pitchFamily="34" charset="0"/>
                  <a:cs typeface="Arial" pitchFamily="34" charset="0"/>
                </a:rPr>
                <a:t> ®</a:t>
              </a:r>
              <a:r>
                <a:rPr kumimoji="0" lang="en-US" sz="1000" b="0" i="0" u="none" strike="noStrike" kern="0" cap="none" spc="0" normalizeH="0" baseline="0" noProof="0" dirty="0">
                  <a:ln>
                    <a:noFill/>
                  </a:ln>
                  <a:solidFill>
                    <a:sysClr val="window" lastClr="FFFFFF"/>
                  </a:solidFill>
                  <a:effectLst/>
                  <a:uLnTx/>
                  <a:uFillTx/>
                  <a:latin typeface="Arial" pitchFamily="34" charset="0"/>
                  <a:cs typeface="Arial" pitchFamily="34" charset="0"/>
                </a:rPr>
                <a:t>, its worldwide delivery model</a:t>
              </a:r>
              <a:r>
                <a:rPr kumimoji="0" lang="en-US" sz="1000" b="0"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a:t>
              </a:r>
            </a:p>
            <a:p>
              <a:pPr marL="0" marR="0" lvl="0" indent="0" algn="just" defTabSz="914400" eaLnBrk="1" fontAlgn="auto" latinLnBrk="0" hangingPunct="1">
                <a:lnSpc>
                  <a:spcPct val="100000"/>
                </a:lnSpc>
                <a:spcBef>
                  <a:spcPts val="600"/>
                </a:spcBef>
                <a:spcAft>
                  <a:spcPts val="0"/>
                </a:spcAft>
                <a:buClrTx/>
                <a:buSzTx/>
                <a:buFontTx/>
                <a:buNone/>
                <a:tabLst/>
                <a:defRPr/>
              </a:pPr>
              <a:r>
                <a:rPr kumimoji="0" lang="en-US" sz="1000" b="0" i="0" u="none" strike="noStrike" kern="0" cap="none" spc="0" normalizeH="0" baseline="0" noProof="0" dirty="0" smtClean="0">
                  <a:ln>
                    <a:noFill/>
                  </a:ln>
                  <a:solidFill>
                    <a:sysClr val="window" lastClr="FFFFFF"/>
                  </a:solidFill>
                  <a:effectLst/>
                  <a:uLnTx/>
                  <a:uFillTx/>
                  <a:latin typeface="Arial" pitchFamily="34" charset="0"/>
                  <a:cs typeface="Arial" pitchFamily="34" charset="0"/>
                </a:rPr>
                <a:t>Learn more about us at www.capgemini.com</a:t>
              </a:r>
              <a:endParaRPr kumimoji="0" lang="en-US" sz="1000" b="0" i="0" u="none" strike="noStrike" kern="0" cap="none" spc="0" normalizeH="0" baseline="0" noProof="0" dirty="0">
                <a:ln>
                  <a:noFill/>
                </a:ln>
                <a:solidFill>
                  <a:sysClr val="window" lastClr="FFFFFF"/>
                </a:solidFill>
                <a:effectLst/>
                <a:uLnTx/>
                <a:uFillTx/>
                <a:latin typeface="Arial" pitchFamily="34" charset="0"/>
                <a:cs typeface="Arial" pitchFamily="34" charset="0"/>
              </a:endParaRPr>
            </a:p>
          </p:txBody>
        </p:sp>
        <p:pic>
          <p:nvPicPr>
            <p:cNvPr id="18" name="Image 337" descr="CBE_Label_ppt.png"/>
            <p:cNvPicPr>
              <a:picLocks noChangeAspect="1"/>
            </p:cNvPicPr>
            <p:nvPr userDrawn="1"/>
          </p:nvPicPr>
          <p:blipFill>
            <a:blip r:embed="rId5" cstate="screen"/>
            <a:stretch>
              <a:fillRect/>
            </a:stretch>
          </p:blipFill>
          <p:spPr>
            <a:xfrm>
              <a:off x="867725" y="3468294"/>
              <a:ext cx="519572" cy="522508"/>
            </a:xfrm>
            <a:prstGeom prst="rect">
              <a:avLst/>
            </a:prstGeom>
          </p:spPr>
        </p:pic>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6538" cy="158750"/>
        </p:xfrm>
        <a:graphic>
          <a:graphicData uri="http://schemas.openxmlformats.org/presentationml/2006/ole">
            <p:oleObj spid="_x0000_s14338" name="think-cell Slide" r:id="rId3" imgW="360" imgH="360" progId="">
              <p:embed/>
            </p:oleObj>
          </a:graphicData>
        </a:graphic>
      </p:graphicFrame>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7" name="Picture 6" descr="Section-Break1.jpg"/>
          <p:cNvPicPr>
            <a:picLocks noChangeAspect="1"/>
          </p:cNvPicPr>
          <p:nvPr userDrawn="1"/>
        </p:nvPicPr>
        <p:blipFill>
          <a:blip r:embed="rId4" cstate="print"/>
          <a:srcRect t="214" r="169"/>
          <a:stretch>
            <a:fillRect/>
          </a:stretch>
        </p:blipFill>
        <p:spPr>
          <a:xfrm>
            <a:off x="1389" y="0"/>
            <a:ext cx="9142615" cy="6858000"/>
          </a:xfrm>
          <a:prstGeom prst="rect">
            <a:avLst/>
          </a:prstGeom>
        </p:spPr>
      </p:pic>
      <p:sp>
        <p:nvSpPr>
          <p:cNvPr id="8" name="Rectangle 7"/>
          <p:cNvSpPr/>
          <p:nvPr userDrawn="1">
            <p:custDataLst>
              <p:tags r:id="rId2"/>
            </p:custDataLst>
          </p:nvPr>
        </p:nvSpPr>
        <p:spPr bwMode="auto">
          <a:xfrm>
            <a:off x="-1890"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50800" dist="25400" dir="5400000" algn="t" rotWithShape="0">
              <a:schemeClr val="tx1">
                <a:lumMod val="75000"/>
                <a:lumOff val="25000"/>
                <a:alpha val="40000"/>
              </a:schemeClr>
            </a:outerShdw>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16386" name="think-cell Slide" r:id="rId5" imgW="360" imgH="360" progId="">
              <p:embed/>
            </p:oleObj>
          </a:graphicData>
        </a:graphic>
      </p:graphicFrame>
      <p:sp>
        <p:nvSpPr>
          <p:cNvPr id="12" name="Text Placeholder 10"/>
          <p:cNvSpPr>
            <a:spLocks noGrp="1"/>
          </p:cNvSpPr>
          <p:nvPr>
            <p:ph type="body" sz="quarter" idx="10"/>
          </p:nvPr>
        </p:nvSpPr>
        <p:spPr>
          <a:xfrm>
            <a:off x="0" y="736600"/>
            <a:ext cx="9144000" cy="1143000"/>
          </a:xfrm>
          <a:prstGeom prst="rect">
            <a:avLst/>
          </a:prstGeom>
        </p:spPr>
        <p:txBody>
          <a:bodyPr lIns="329184" tIns="36576" rIns="36576" bIns="36576" anchor="ctr"/>
          <a:lstStyle>
            <a:lvl1pPr>
              <a:buFontTx/>
              <a:buNone/>
              <a:defRPr sz="4000">
                <a:solidFill>
                  <a:schemeClr val="tx2"/>
                </a:solidFill>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Break 1">
    <p:spTree>
      <p:nvGrpSpPr>
        <p:cNvPr id="1" name=""/>
        <p:cNvGrpSpPr/>
        <p:nvPr/>
      </p:nvGrpSpPr>
      <p:grpSpPr>
        <a:xfrm>
          <a:off x="0" y="0"/>
          <a:ext cx="0" cy="0"/>
          <a:chOff x="0" y="0"/>
          <a:chExt cx="0" cy="0"/>
        </a:xfrm>
      </p:grpSpPr>
      <p:pic>
        <p:nvPicPr>
          <p:cNvPr id="6" name="Picture 5" descr="Section-Break2.jpg"/>
          <p:cNvPicPr>
            <a:picLocks noChangeAspect="1"/>
          </p:cNvPicPr>
          <p:nvPr userDrawn="1"/>
        </p:nvPicPr>
        <p:blipFill>
          <a:blip r:embed="rId4" cstate="print"/>
          <a:srcRect t="214" r="184"/>
          <a:stretch>
            <a:fillRect/>
          </a:stretch>
        </p:blipFill>
        <p:spPr>
          <a:xfrm>
            <a:off x="2769" y="0"/>
            <a:ext cx="9141231" cy="6858000"/>
          </a:xfrm>
          <a:prstGeom prst="rect">
            <a:avLst/>
          </a:prstGeom>
        </p:spPr>
      </p:pic>
      <p:sp>
        <p:nvSpPr>
          <p:cNvPr id="8" name="Rectangle 7"/>
          <p:cNvSpPr/>
          <p:nvPr userDrawn="1">
            <p:custDataLst>
              <p:tags r:id="rId2"/>
            </p:custDataLst>
          </p:nvPr>
        </p:nvSpPr>
        <p:spPr bwMode="auto">
          <a:xfrm>
            <a:off x="-1890"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50800" dist="25400" dir="5400000" algn="t" rotWithShape="0">
              <a:schemeClr val="tx1">
                <a:lumMod val="75000"/>
                <a:lumOff val="25000"/>
                <a:alpha val="40000"/>
              </a:schemeClr>
            </a:outerShdw>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17410" name="think-cell Slide" r:id="rId5" imgW="360" imgH="360" progId="">
              <p:embed/>
            </p:oleObj>
          </a:graphicData>
        </a:graphic>
      </p:graphicFrame>
      <p:sp>
        <p:nvSpPr>
          <p:cNvPr id="12" name="Text Placeholder 10"/>
          <p:cNvSpPr>
            <a:spLocks noGrp="1"/>
          </p:cNvSpPr>
          <p:nvPr>
            <p:ph type="body" sz="quarter" idx="10"/>
          </p:nvPr>
        </p:nvSpPr>
        <p:spPr>
          <a:xfrm>
            <a:off x="0" y="736600"/>
            <a:ext cx="9144000" cy="1143000"/>
          </a:xfrm>
          <a:prstGeom prst="rect">
            <a:avLst/>
          </a:prstGeom>
        </p:spPr>
        <p:txBody>
          <a:bodyPr lIns="329184" tIns="36576" rIns="36576" bIns="36576" anchor="ctr"/>
          <a:lstStyle>
            <a:lvl1pPr>
              <a:buFontTx/>
              <a:buNone/>
              <a:defRPr sz="4000">
                <a:solidFill>
                  <a:schemeClr val="tx2"/>
                </a:solidFill>
              </a:defRPr>
            </a:lvl1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Section Break 1">
    <p:spTree>
      <p:nvGrpSpPr>
        <p:cNvPr id="1" name=""/>
        <p:cNvGrpSpPr/>
        <p:nvPr/>
      </p:nvGrpSpPr>
      <p:grpSpPr>
        <a:xfrm>
          <a:off x="0" y="0"/>
          <a:ext cx="0" cy="0"/>
          <a:chOff x="0" y="0"/>
          <a:chExt cx="0" cy="0"/>
        </a:xfrm>
      </p:grpSpPr>
      <p:pic>
        <p:nvPicPr>
          <p:cNvPr id="7" name="Picture 6" descr="Section-Break3.jpg"/>
          <p:cNvPicPr>
            <a:picLocks noChangeAspect="1"/>
          </p:cNvPicPr>
          <p:nvPr userDrawn="1"/>
        </p:nvPicPr>
        <p:blipFill>
          <a:blip r:embed="rId4" cstate="print"/>
          <a:srcRect r="184" b="11381"/>
          <a:stretch>
            <a:fillRect/>
          </a:stretch>
        </p:blipFill>
        <p:spPr>
          <a:xfrm>
            <a:off x="2769" y="767446"/>
            <a:ext cx="9141231" cy="6090554"/>
          </a:xfrm>
          <a:prstGeom prst="rect">
            <a:avLst/>
          </a:prstGeom>
        </p:spPr>
      </p:pic>
      <p:sp>
        <p:nvSpPr>
          <p:cNvPr id="8" name="Rectangle 7"/>
          <p:cNvSpPr/>
          <p:nvPr userDrawn="1">
            <p:custDataLst>
              <p:tags r:id="rId2"/>
            </p:custDataLst>
          </p:nvPr>
        </p:nvSpPr>
        <p:spPr bwMode="auto">
          <a:xfrm>
            <a:off x="-1890"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50800" dist="25400" dir="5400000" algn="t" rotWithShape="0">
              <a:schemeClr val="tx1">
                <a:lumMod val="75000"/>
                <a:lumOff val="25000"/>
                <a:alpha val="40000"/>
              </a:schemeClr>
            </a:outerShdw>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18434" name="think-cell Slide" r:id="rId5" imgW="360" imgH="360" progId="">
              <p:embed/>
            </p:oleObj>
          </a:graphicData>
        </a:graphic>
      </p:graphicFrame>
      <p:sp>
        <p:nvSpPr>
          <p:cNvPr id="12" name="Text Placeholder 10"/>
          <p:cNvSpPr>
            <a:spLocks noGrp="1"/>
          </p:cNvSpPr>
          <p:nvPr>
            <p:ph type="body" sz="quarter" idx="10"/>
          </p:nvPr>
        </p:nvSpPr>
        <p:spPr>
          <a:xfrm>
            <a:off x="0" y="736600"/>
            <a:ext cx="9144000" cy="1143000"/>
          </a:xfrm>
          <a:prstGeom prst="rect">
            <a:avLst/>
          </a:prstGeom>
        </p:spPr>
        <p:txBody>
          <a:bodyPr lIns="329184" tIns="36576" rIns="36576" bIns="36576" anchor="ctr"/>
          <a:lstStyle>
            <a:lvl1pPr>
              <a:buFontTx/>
              <a:buNone/>
              <a:defRPr sz="4000">
                <a:solidFill>
                  <a:schemeClr val="tx2"/>
                </a:solidFill>
              </a:defRPr>
            </a:lvl1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Section Break 1">
    <p:spTree>
      <p:nvGrpSpPr>
        <p:cNvPr id="1" name=""/>
        <p:cNvGrpSpPr/>
        <p:nvPr/>
      </p:nvGrpSpPr>
      <p:grpSpPr>
        <a:xfrm>
          <a:off x="0" y="0"/>
          <a:ext cx="0" cy="0"/>
          <a:chOff x="0" y="0"/>
          <a:chExt cx="0" cy="0"/>
        </a:xfrm>
      </p:grpSpPr>
      <p:pic>
        <p:nvPicPr>
          <p:cNvPr id="6" name="Picture 5" descr="Section-Break4.jpg"/>
          <p:cNvPicPr>
            <a:picLocks noChangeAspect="1"/>
          </p:cNvPicPr>
          <p:nvPr userDrawn="1"/>
        </p:nvPicPr>
        <p:blipFill>
          <a:blip r:embed="rId4" cstate="print"/>
          <a:srcRect t="214" r="184"/>
          <a:stretch>
            <a:fillRect/>
          </a:stretch>
        </p:blipFill>
        <p:spPr>
          <a:xfrm>
            <a:off x="2769" y="0"/>
            <a:ext cx="9141231" cy="6858000"/>
          </a:xfrm>
          <a:prstGeom prst="rect">
            <a:avLst/>
          </a:prstGeom>
        </p:spPr>
      </p:pic>
      <p:sp>
        <p:nvSpPr>
          <p:cNvPr id="8" name="Rectangle 7"/>
          <p:cNvSpPr/>
          <p:nvPr userDrawn="1">
            <p:custDataLst>
              <p:tags r:id="rId2"/>
            </p:custDataLst>
          </p:nvPr>
        </p:nvSpPr>
        <p:spPr bwMode="auto">
          <a:xfrm>
            <a:off x="-1890"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50800" dist="25400" dir="5400000" algn="t" rotWithShape="0">
              <a:schemeClr val="tx1">
                <a:lumMod val="75000"/>
                <a:lumOff val="25000"/>
                <a:alpha val="40000"/>
              </a:schemeClr>
            </a:outerShdw>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19458" name="think-cell Slide" r:id="rId5" imgW="360" imgH="360" progId="">
              <p:embed/>
            </p:oleObj>
          </a:graphicData>
        </a:graphic>
      </p:graphicFrame>
      <p:sp>
        <p:nvSpPr>
          <p:cNvPr id="12" name="Text Placeholder 10"/>
          <p:cNvSpPr>
            <a:spLocks noGrp="1"/>
          </p:cNvSpPr>
          <p:nvPr>
            <p:ph type="body" sz="quarter" idx="10"/>
          </p:nvPr>
        </p:nvSpPr>
        <p:spPr>
          <a:xfrm>
            <a:off x="0" y="736600"/>
            <a:ext cx="9144000" cy="1143000"/>
          </a:xfrm>
          <a:prstGeom prst="rect">
            <a:avLst/>
          </a:prstGeom>
        </p:spPr>
        <p:txBody>
          <a:bodyPr lIns="329184" tIns="36576" rIns="36576" bIns="36576" anchor="ctr"/>
          <a:lstStyle>
            <a:lvl1pPr>
              <a:buFontTx/>
              <a:buNone/>
              <a:defRPr sz="4000">
                <a:solidFill>
                  <a:schemeClr val="tx2"/>
                </a:solidFill>
              </a:defRPr>
            </a:lvl1pPr>
          </a:lstStyle>
          <a:p>
            <a:pPr lvl="0"/>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Section Break 1">
    <p:spTree>
      <p:nvGrpSpPr>
        <p:cNvPr id="1" name=""/>
        <p:cNvGrpSpPr/>
        <p:nvPr/>
      </p:nvGrpSpPr>
      <p:grpSpPr>
        <a:xfrm>
          <a:off x="0" y="0"/>
          <a:ext cx="0" cy="0"/>
          <a:chOff x="0" y="0"/>
          <a:chExt cx="0" cy="0"/>
        </a:xfrm>
      </p:grpSpPr>
      <p:pic>
        <p:nvPicPr>
          <p:cNvPr id="7" name="Picture 6" descr="Section-Break5.jpg"/>
          <p:cNvPicPr>
            <a:picLocks noChangeAspect="1"/>
          </p:cNvPicPr>
          <p:nvPr userDrawn="1"/>
        </p:nvPicPr>
        <p:blipFill>
          <a:blip r:embed="rId4" cstate="print"/>
          <a:srcRect t="214" r="184"/>
          <a:stretch>
            <a:fillRect/>
          </a:stretch>
        </p:blipFill>
        <p:spPr>
          <a:xfrm>
            <a:off x="2769" y="0"/>
            <a:ext cx="9141231" cy="6858000"/>
          </a:xfrm>
          <a:prstGeom prst="rect">
            <a:avLst/>
          </a:prstGeom>
        </p:spPr>
      </p:pic>
      <p:sp>
        <p:nvSpPr>
          <p:cNvPr id="8" name="Rectangle 7"/>
          <p:cNvSpPr/>
          <p:nvPr userDrawn="1">
            <p:custDataLst>
              <p:tags r:id="rId2"/>
            </p:custDataLst>
          </p:nvPr>
        </p:nvSpPr>
        <p:spPr bwMode="auto">
          <a:xfrm>
            <a:off x="-1890"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50800" dist="25400" dir="5400000" algn="t" rotWithShape="0">
              <a:schemeClr val="tx1">
                <a:lumMod val="75000"/>
                <a:lumOff val="25000"/>
                <a:alpha val="40000"/>
              </a:schemeClr>
            </a:outerShdw>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20482" name="think-cell Slide" r:id="rId5" imgW="360" imgH="360" progId="">
              <p:embed/>
            </p:oleObj>
          </a:graphicData>
        </a:graphic>
      </p:graphicFrame>
      <p:sp>
        <p:nvSpPr>
          <p:cNvPr id="12" name="Text Placeholder 10"/>
          <p:cNvSpPr>
            <a:spLocks noGrp="1"/>
          </p:cNvSpPr>
          <p:nvPr>
            <p:ph type="body" sz="quarter" idx="10"/>
          </p:nvPr>
        </p:nvSpPr>
        <p:spPr>
          <a:xfrm>
            <a:off x="0" y="736600"/>
            <a:ext cx="9144000" cy="1143000"/>
          </a:xfrm>
          <a:prstGeom prst="rect">
            <a:avLst/>
          </a:prstGeom>
        </p:spPr>
        <p:txBody>
          <a:bodyPr lIns="329184" tIns="36576" rIns="36576" bIns="36576" anchor="ctr"/>
          <a:lstStyle>
            <a:lvl1pPr>
              <a:buFontTx/>
              <a:buNone/>
              <a:defRPr sz="4000">
                <a:solidFill>
                  <a:schemeClr val="tx2"/>
                </a:solidFill>
              </a:defRPr>
            </a:lvl1pPr>
          </a:lstStyle>
          <a:p>
            <a:pPr lvl="0"/>
            <a:r>
              <a:rPr lang="en-US"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9" name="Picture 8" descr="Cover-page1.jpg"/>
          <p:cNvPicPr>
            <a:picLocks noChangeAspect="1"/>
          </p:cNvPicPr>
          <p:nvPr userDrawn="1"/>
        </p:nvPicPr>
        <p:blipFill>
          <a:blip r:embed="rId7" cstate="print"/>
          <a:srcRect l="612" t="672"/>
          <a:stretch>
            <a:fillRect/>
          </a:stretch>
        </p:blipFill>
        <p:spPr>
          <a:xfrm>
            <a:off x="0" y="0"/>
            <a:ext cx="9144000" cy="6858000"/>
          </a:xfrm>
          <a:prstGeom prst="rect">
            <a:avLst/>
          </a:prstGeom>
        </p:spPr>
      </p:pic>
      <p:graphicFrame>
        <p:nvGraphicFramePr>
          <p:cNvPr id="5" name="Object 4" hidden="1"/>
          <p:cNvGraphicFramePr>
            <a:graphicFrameLocks noChangeAspect="1"/>
          </p:cNvGraphicFramePr>
          <p:nvPr/>
        </p:nvGraphicFramePr>
        <p:xfrm>
          <a:off x="1" y="0"/>
          <a:ext cx="146538" cy="158750"/>
        </p:xfrm>
        <a:graphic>
          <a:graphicData uri="http://schemas.openxmlformats.org/presentationml/2006/ole">
            <p:oleObj spid="_x0000_s22530" name="think-cell Slide" r:id="rId8" imgW="360" imgH="360" progId="">
              <p:embed/>
            </p:oleObj>
          </a:graphicData>
        </a:graphic>
      </p:graphicFrame>
      <p:sp>
        <p:nvSpPr>
          <p:cNvPr id="2" name="Title 1"/>
          <p:cNvSpPr>
            <a:spLocks noGrp="1"/>
          </p:cNvSpPr>
          <p:nvPr>
            <p:ph type="ctrTitle" hasCustomPrompt="1"/>
            <p:custDataLst>
              <p:tags r:id="rId2"/>
            </p:custDataLst>
          </p:nvPr>
        </p:nvSpPr>
        <p:spPr>
          <a:xfrm>
            <a:off x="288269" y="2754710"/>
            <a:ext cx="3713871" cy="1077062"/>
          </a:xfrm>
        </p:spPr>
        <p:txBody>
          <a:bodyPr lIns="0" tIns="33059" rIns="33059" bIns="33059"/>
          <a:lstStyle>
            <a:lvl1pPr algn="l">
              <a:defRPr sz="3300" b="0">
                <a:solidFill>
                  <a:schemeClr val="bg1"/>
                </a:solidFill>
                <a:effectLst>
                  <a:outerShdw blurRad="38100" dist="38100" dir="2700000" algn="tl">
                    <a:srgbClr val="000000">
                      <a:alpha val="43137"/>
                    </a:srgbClr>
                  </a:outerShdw>
                </a:effectLs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3"/>
            </p:custDataLst>
          </p:nvPr>
        </p:nvSpPr>
        <p:spPr>
          <a:xfrm>
            <a:off x="288269" y="4052607"/>
            <a:ext cx="3713871" cy="405318"/>
          </a:xfrm>
        </p:spPr>
        <p:txBody>
          <a:bodyPr lIns="0" tIns="33059" rIns="33059" bIns="33059">
            <a:spAutoFit/>
          </a:bodyPr>
          <a:lstStyle>
            <a:lvl1pPr marL="0" indent="0" algn="l">
              <a:buNone/>
              <a:defRPr sz="2200" b="0">
                <a:solidFill>
                  <a:schemeClr val="bg1"/>
                </a:solidFill>
                <a:effectLst>
                  <a:outerShdw blurRad="38100" dist="38100" dir="2700000" algn="tl">
                    <a:srgbClr val="000000">
                      <a:alpha val="43137"/>
                    </a:srgbClr>
                  </a:outerShdw>
                </a:effectLs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8" name="Rectangle 7"/>
          <p:cNvSpPr/>
          <p:nvPr userDrawn="1">
            <p:custDataLst>
              <p:tags r:id="rId4"/>
            </p:custDataLst>
          </p:nvPr>
        </p:nvSpPr>
        <p:spPr bwMode="auto">
          <a:xfrm>
            <a:off x="-1884" y="77"/>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13" name="Picture 103" descr="C:\Users\UserSim\Desktop\Capgemini\Capgemini_logo_cmyk.png"/>
          <p:cNvPicPr>
            <a:picLocks noChangeAspect="1" noChangeArrowheads="1"/>
          </p:cNvPicPr>
          <p:nvPr userDrawn="1">
            <p:custDataLst>
              <p:tags r:id="rId5"/>
            </p:custDataLst>
          </p:nvPr>
        </p:nvPicPr>
        <p:blipFill>
          <a:blip r:embed="rId9" cstate="email"/>
          <a:srcRect/>
          <a:stretch>
            <a:fillRect/>
          </a:stretch>
        </p:blipFill>
        <p:spPr bwMode="auto">
          <a:xfrm>
            <a:off x="559815" y="654718"/>
            <a:ext cx="2540977" cy="647700"/>
          </a:xfrm>
          <a:prstGeom prst="rect">
            <a:avLst/>
          </a:prstGeom>
          <a:noFill/>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1">
    <p:spTree>
      <p:nvGrpSpPr>
        <p:cNvPr id="1" name=""/>
        <p:cNvGrpSpPr/>
        <p:nvPr/>
      </p:nvGrpSpPr>
      <p:grpSpPr>
        <a:xfrm>
          <a:off x="0" y="0"/>
          <a:ext cx="0" cy="0"/>
          <a:chOff x="0" y="0"/>
          <a:chExt cx="0" cy="0"/>
        </a:xfrm>
      </p:grpSpPr>
      <p:pic>
        <p:nvPicPr>
          <p:cNvPr id="8" name="Picture 7" descr="Cover-page2.jpg"/>
          <p:cNvPicPr>
            <a:picLocks noChangeAspect="1"/>
          </p:cNvPicPr>
          <p:nvPr/>
        </p:nvPicPr>
        <p:blipFill>
          <a:blip r:embed="rId7" cstate="print"/>
          <a:srcRect t="214" r="184"/>
          <a:stretch>
            <a:fillRect/>
          </a:stretch>
        </p:blipFill>
        <p:spPr>
          <a:xfrm>
            <a:off x="2769" y="0"/>
            <a:ext cx="9141231" cy="6858000"/>
          </a:xfrm>
          <a:prstGeom prst="rect">
            <a:avLst/>
          </a:prstGeom>
        </p:spPr>
      </p:pic>
      <p:graphicFrame>
        <p:nvGraphicFramePr>
          <p:cNvPr id="5" name="Object 4" hidden="1"/>
          <p:cNvGraphicFramePr>
            <a:graphicFrameLocks noChangeAspect="1"/>
          </p:cNvGraphicFramePr>
          <p:nvPr/>
        </p:nvGraphicFramePr>
        <p:xfrm>
          <a:off x="1" y="0"/>
          <a:ext cx="146538" cy="158750"/>
        </p:xfrm>
        <a:graphic>
          <a:graphicData uri="http://schemas.openxmlformats.org/presentationml/2006/ole">
            <p:oleObj spid="_x0000_s3074" name="think-cell Slide" r:id="rId8" imgW="360" imgH="360" progId="">
              <p:embed/>
            </p:oleObj>
          </a:graphicData>
        </a:graphic>
      </p:graphicFrame>
      <p:sp>
        <p:nvSpPr>
          <p:cNvPr id="2" name="Title 1"/>
          <p:cNvSpPr>
            <a:spLocks noGrp="1"/>
          </p:cNvSpPr>
          <p:nvPr>
            <p:ph type="ctrTitle" hasCustomPrompt="1"/>
            <p:custDataLst>
              <p:tags r:id="rId2"/>
            </p:custDataLst>
          </p:nvPr>
        </p:nvSpPr>
        <p:spPr>
          <a:xfrm>
            <a:off x="288269" y="2754710"/>
            <a:ext cx="3713871" cy="1077062"/>
          </a:xfrm>
        </p:spPr>
        <p:txBody>
          <a:bodyPr lIns="0" tIns="33059" rIns="33059" bIns="33059"/>
          <a:lstStyle>
            <a:lvl1pPr algn="l">
              <a:defRPr sz="3300" b="0">
                <a:solidFill>
                  <a:schemeClr val="tx1"/>
                </a:solidFill>
                <a:effectLs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3"/>
            </p:custDataLst>
          </p:nvPr>
        </p:nvSpPr>
        <p:spPr>
          <a:xfrm>
            <a:off x="288269" y="4052607"/>
            <a:ext cx="3713871" cy="405318"/>
          </a:xfrm>
        </p:spPr>
        <p:txBody>
          <a:bodyPr lIns="0" tIns="33059" rIns="33059" bIns="33059">
            <a:spAutoFit/>
          </a:bodyPr>
          <a:lstStyle>
            <a:lvl1pPr marL="0" indent="0" algn="l">
              <a:buNone/>
              <a:defRPr sz="2200" b="0">
                <a:solidFill>
                  <a:schemeClr val="tx1"/>
                </a:solidFill>
                <a:effectLs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9" name="Rectangle 7"/>
          <p:cNvSpPr/>
          <p:nvPr>
            <p:custDataLst>
              <p:tags r:id="rId4"/>
            </p:custDataLst>
          </p:nvPr>
        </p:nvSpPr>
        <p:spPr bwMode="auto">
          <a:xfrm>
            <a:off x="-1884" y="69"/>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3" name="Picture 103" descr="C:\Users\UserSim\Desktop\Capgemini\Capgemini_logo_cmyk.png"/>
          <p:cNvPicPr>
            <a:picLocks noChangeAspect="1" noChangeArrowheads="1"/>
          </p:cNvPicPr>
          <p:nvPr>
            <p:custDataLst>
              <p:tags r:id="rId5"/>
            </p:custDataLst>
          </p:nvPr>
        </p:nvPicPr>
        <p:blipFill>
          <a:blip r:embed="rId9" cstate="email"/>
          <a:srcRect/>
          <a:stretch>
            <a:fillRect/>
          </a:stretch>
        </p:blipFill>
        <p:spPr bwMode="auto">
          <a:xfrm>
            <a:off x="559811" y="654718"/>
            <a:ext cx="2540977" cy="647700"/>
          </a:xfrm>
          <a:prstGeom prst="rect">
            <a:avLst/>
          </a:prstGeom>
          <a:noFill/>
        </p:spPr>
      </p:pic>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1_Title Slide 1">
    <p:spTree>
      <p:nvGrpSpPr>
        <p:cNvPr id="1" name=""/>
        <p:cNvGrpSpPr/>
        <p:nvPr/>
      </p:nvGrpSpPr>
      <p:grpSpPr>
        <a:xfrm>
          <a:off x="0" y="0"/>
          <a:ext cx="0" cy="0"/>
          <a:chOff x="0" y="0"/>
          <a:chExt cx="0" cy="0"/>
        </a:xfrm>
      </p:grpSpPr>
      <p:pic>
        <p:nvPicPr>
          <p:cNvPr id="8" name="Picture 7" descr="Cover-page2.jpg"/>
          <p:cNvPicPr>
            <a:picLocks noChangeAspect="1"/>
          </p:cNvPicPr>
          <p:nvPr userDrawn="1"/>
        </p:nvPicPr>
        <p:blipFill>
          <a:blip r:embed="rId7" cstate="print"/>
          <a:srcRect t="214" r="184"/>
          <a:stretch>
            <a:fillRect/>
          </a:stretch>
        </p:blipFill>
        <p:spPr>
          <a:xfrm>
            <a:off x="2769" y="0"/>
            <a:ext cx="9141231" cy="6858000"/>
          </a:xfrm>
          <a:prstGeom prst="rect">
            <a:avLst/>
          </a:prstGeom>
        </p:spPr>
      </p:pic>
      <p:graphicFrame>
        <p:nvGraphicFramePr>
          <p:cNvPr id="5" name="Object 4" hidden="1"/>
          <p:cNvGraphicFramePr>
            <a:graphicFrameLocks noChangeAspect="1"/>
          </p:cNvGraphicFramePr>
          <p:nvPr/>
        </p:nvGraphicFramePr>
        <p:xfrm>
          <a:off x="1" y="0"/>
          <a:ext cx="146538" cy="158750"/>
        </p:xfrm>
        <a:graphic>
          <a:graphicData uri="http://schemas.openxmlformats.org/presentationml/2006/ole">
            <p:oleObj spid="_x0000_s23554" name="think-cell Slide" r:id="rId8" imgW="360" imgH="360" progId="">
              <p:embed/>
            </p:oleObj>
          </a:graphicData>
        </a:graphic>
      </p:graphicFrame>
      <p:sp>
        <p:nvSpPr>
          <p:cNvPr id="2" name="Title 1"/>
          <p:cNvSpPr>
            <a:spLocks noGrp="1"/>
          </p:cNvSpPr>
          <p:nvPr>
            <p:ph type="ctrTitle" hasCustomPrompt="1"/>
            <p:custDataLst>
              <p:tags r:id="rId2"/>
            </p:custDataLst>
          </p:nvPr>
        </p:nvSpPr>
        <p:spPr>
          <a:xfrm>
            <a:off x="288269" y="2754710"/>
            <a:ext cx="3713871" cy="1077062"/>
          </a:xfrm>
        </p:spPr>
        <p:txBody>
          <a:bodyPr lIns="0" tIns="33059" rIns="33059" bIns="33059"/>
          <a:lstStyle>
            <a:lvl1pPr algn="l">
              <a:defRPr sz="3300" b="0">
                <a:solidFill>
                  <a:schemeClr val="tx1"/>
                </a:solidFill>
                <a:effectLs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3"/>
            </p:custDataLst>
          </p:nvPr>
        </p:nvSpPr>
        <p:spPr>
          <a:xfrm>
            <a:off x="288269" y="4052607"/>
            <a:ext cx="3713871" cy="405318"/>
          </a:xfrm>
        </p:spPr>
        <p:txBody>
          <a:bodyPr lIns="0" tIns="33059" rIns="33059" bIns="33059">
            <a:spAutoFit/>
          </a:bodyPr>
          <a:lstStyle>
            <a:lvl1pPr marL="0" indent="0" algn="l">
              <a:buNone/>
              <a:defRPr sz="2200" b="0">
                <a:solidFill>
                  <a:schemeClr val="tx1"/>
                </a:solidFill>
                <a:effectLs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9" name="Rectangle 7"/>
          <p:cNvSpPr/>
          <p:nvPr userDrawn="1">
            <p:custDataLst>
              <p:tags r:id="rId4"/>
            </p:custDataLst>
          </p:nvPr>
        </p:nvSpPr>
        <p:spPr bwMode="auto">
          <a:xfrm>
            <a:off x="-1884" y="77"/>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13" name="Picture 103" descr="C:\Users\UserSim\Desktop\Capgemini\Capgemini_logo_cmyk.png"/>
          <p:cNvPicPr>
            <a:picLocks noChangeAspect="1" noChangeArrowheads="1"/>
          </p:cNvPicPr>
          <p:nvPr userDrawn="1">
            <p:custDataLst>
              <p:tags r:id="rId5"/>
            </p:custDataLst>
          </p:nvPr>
        </p:nvPicPr>
        <p:blipFill>
          <a:blip r:embed="rId9" cstate="email"/>
          <a:srcRect/>
          <a:stretch>
            <a:fillRect/>
          </a:stretch>
        </p:blipFill>
        <p:spPr bwMode="auto">
          <a:xfrm>
            <a:off x="559815" y="654718"/>
            <a:ext cx="2540977" cy="647700"/>
          </a:xfrm>
          <a:prstGeom prst="rect">
            <a:avLst/>
          </a:prstGeom>
          <a:noFill/>
        </p:spPr>
      </p:pic>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 of Content-Agenda 1">
    <p:spTree>
      <p:nvGrpSpPr>
        <p:cNvPr id="1" name=""/>
        <p:cNvGrpSpPr/>
        <p:nvPr/>
      </p:nvGrpSpPr>
      <p:grpSpPr>
        <a:xfrm>
          <a:off x="0" y="0"/>
          <a:ext cx="0" cy="0"/>
          <a:chOff x="0" y="0"/>
          <a:chExt cx="0" cy="0"/>
        </a:xfrm>
      </p:grpSpPr>
      <p:pic>
        <p:nvPicPr>
          <p:cNvPr id="8" name="Picture 7" descr="Agenda-Slide.jpg"/>
          <p:cNvPicPr>
            <a:picLocks noChangeAspect="1"/>
          </p:cNvPicPr>
          <p:nvPr userDrawn="1"/>
        </p:nvPicPr>
        <p:blipFill>
          <a:blip r:embed="rId6" cstate="print"/>
          <a:srcRect t="7206"/>
          <a:stretch>
            <a:fillRect/>
          </a:stretch>
        </p:blipFill>
        <p:spPr>
          <a:xfrm>
            <a:off x="2775" y="0"/>
            <a:ext cx="9138462" cy="6363816"/>
          </a:xfrm>
          <a:prstGeom prst="rect">
            <a:avLst/>
          </a:prstGeom>
        </p:spPr>
      </p:pic>
      <p:graphicFrame>
        <p:nvGraphicFramePr>
          <p:cNvPr id="7" name="Object 6" hidden="1"/>
          <p:cNvGraphicFramePr>
            <a:graphicFrameLocks noChangeAspect="1"/>
          </p:cNvGraphicFramePr>
          <p:nvPr/>
        </p:nvGraphicFramePr>
        <p:xfrm>
          <a:off x="0" y="0"/>
          <a:ext cx="146538" cy="158750"/>
        </p:xfrm>
        <a:graphic>
          <a:graphicData uri="http://schemas.openxmlformats.org/presentationml/2006/ole">
            <p:oleObj spid="_x0000_s24578"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solidFill>
                  <a:schemeClr val="tx1"/>
                </a:solidFill>
              </a:defRPr>
            </a:lvl1p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40"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rgbClr val="0098CC"/>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00234B"/>
              </a:solidFill>
            </a:endParaRPr>
          </a:p>
        </p:txBody>
      </p:sp>
      <p:sp>
        <p:nvSpPr>
          <p:cNvPr id="6" name="Espace réservé du contenu 5"/>
          <p:cNvSpPr>
            <a:spLocks noGrp="1"/>
          </p:cNvSpPr>
          <p:nvPr>
            <p:ph sz="quarter" idx="10"/>
            <p:custDataLst>
              <p:tags r:id="rId4"/>
            </p:custDataLst>
          </p:nvPr>
        </p:nvSpPr>
        <p:spPr>
          <a:xfrm>
            <a:off x="315058" y="1495502"/>
            <a:ext cx="6318969" cy="2956803"/>
          </a:xfrm>
        </p:spPr>
        <p:txBody>
          <a:bodyPr lIns="91440"/>
          <a:lstStyle>
            <a:lvl1pPr marL="228600" indent="-228600">
              <a:spcAft>
                <a:spcPts val="1200"/>
              </a:spcAft>
              <a:buClr>
                <a:schemeClr val="accent5"/>
              </a:buClr>
              <a:defRPr>
                <a:solidFill>
                  <a:schemeClr val="tx1"/>
                </a:solidFill>
              </a:defRPr>
            </a:lvl1pPr>
            <a:lvl2pPr marL="457200" indent="-228600">
              <a:spcAft>
                <a:spcPts val="1200"/>
              </a:spcAft>
              <a:buClr>
                <a:schemeClr val="accent5"/>
              </a:buClr>
              <a:defRPr>
                <a:solidFill>
                  <a:schemeClr val="tx1"/>
                </a:solidFill>
              </a:defRPr>
            </a:lvl2pPr>
            <a:lvl3pPr marL="685800" indent="-228600">
              <a:spcAft>
                <a:spcPts val="1200"/>
              </a:spcAft>
              <a:buClr>
                <a:schemeClr val="accent5"/>
              </a:buClr>
              <a:defRPr>
                <a:solidFill>
                  <a:schemeClr val="tx1"/>
                </a:solidFill>
              </a:defRPr>
            </a:lvl3pPr>
            <a:lvl4pPr>
              <a:buClr>
                <a:schemeClr val="accent5"/>
              </a:buClr>
              <a:defRPr>
                <a:solidFill>
                  <a:schemeClr val="tx1"/>
                </a:solidFill>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able of Content-Agenda 1">
    <p:spTree>
      <p:nvGrpSpPr>
        <p:cNvPr id="1" name=""/>
        <p:cNvGrpSpPr/>
        <p:nvPr/>
      </p:nvGrpSpPr>
      <p:grpSpPr>
        <a:xfrm>
          <a:off x="0" y="0"/>
          <a:ext cx="0" cy="0"/>
          <a:chOff x="0" y="0"/>
          <a:chExt cx="0" cy="0"/>
        </a:xfrm>
      </p:grpSpPr>
      <p:pic>
        <p:nvPicPr>
          <p:cNvPr id="9" name="Picture 8" descr="Agenda-Slide1.jpg"/>
          <p:cNvPicPr>
            <a:picLocks noChangeAspect="1"/>
          </p:cNvPicPr>
          <p:nvPr userDrawn="1"/>
        </p:nvPicPr>
        <p:blipFill>
          <a:blip r:embed="rId6" cstate="print"/>
          <a:srcRect t="7222"/>
          <a:stretch>
            <a:fillRect/>
          </a:stretch>
        </p:blipFill>
        <p:spPr>
          <a:xfrm>
            <a:off x="2775" y="0"/>
            <a:ext cx="9138462" cy="6362700"/>
          </a:xfrm>
          <a:prstGeom prst="rect">
            <a:avLst/>
          </a:prstGeom>
        </p:spPr>
      </p:pic>
      <p:graphicFrame>
        <p:nvGraphicFramePr>
          <p:cNvPr id="7" name="Object 6" hidden="1"/>
          <p:cNvGraphicFramePr>
            <a:graphicFrameLocks noChangeAspect="1"/>
          </p:cNvGraphicFramePr>
          <p:nvPr/>
        </p:nvGraphicFramePr>
        <p:xfrm>
          <a:off x="0" y="0"/>
          <a:ext cx="146538" cy="158750"/>
        </p:xfrm>
        <a:graphic>
          <a:graphicData uri="http://schemas.openxmlformats.org/presentationml/2006/ole">
            <p:oleObj spid="_x0000_s25602"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solidFill>
                  <a:schemeClr val="tx1"/>
                </a:solidFill>
              </a:defRPr>
            </a:lvl1p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40"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rgbClr val="0098CC"/>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00234B"/>
              </a:solidFill>
            </a:endParaRPr>
          </a:p>
        </p:txBody>
      </p:sp>
      <p:sp>
        <p:nvSpPr>
          <p:cNvPr id="6" name="Espace réservé du contenu 5"/>
          <p:cNvSpPr>
            <a:spLocks noGrp="1"/>
          </p:cNvSpPr>
          <p:nvPr>
            <p:ph sz="quarter" idx="10"/>
            <p:custDataLst>
              <p:tags r:id="rId4"/>
            </p:custDataLst>
          </p:nvPr>
        </p:nvSpPr>
        <p:spPr>
          <a:xfrm>
            <a:off x="315058" y="1495502"/>
            <a:ext cx="6318969" cy="2956803"/>
          </a:xfrm>
        </p:spPr>
        <p:txBody>
          <a:bodyPr lIns="91440"/>
          <a:lstStyle>
            <a:lvl1pPr marL="228600" indent="-228600">
              <a:spcAft>
                <a:spcPts val="1200"/>
              </a:spcAft>
              <a:buClr>
                <a:schemeClr val="accent5"/>
              </a:buClr>
              <a:defRPr>
                <a:solidFill>
                  <a:schemeClr val="tx1"/>
                </a:solidFill>
              </a:defRPr>
            </a:lvl1pPr>
            <a:lvl2pPr marL="457200" indent="-228600">
              <a:spcAft>
                <a:spcPts val="1200"/>
              </a:spcAft>
              <a:buClr>
                <a:schemeClr val="accent5"/>
              </a:buClr>
              <a:defRPr>
                <a:solidFill>
                  <a:schemeClr val="tx1"/>
                </a:solidFill>
              </a:defRPr>
            </a:lvl2pPr>
            <a:lvl3pPr marL="685800" indent="-228600">
              <a:spcAft>
                <a:spcPts val="1200"/>
              </a:spcAft>
              <a:buClr>
                <a:schemeClr val="accent5"/>
              </a:buClr>
              <a:defRPr>
                <a:solidFill>
                  <a:schemeClr val="tx1"/>
                </a:solidFill>
              </a:defRPr>
            </a:lvl3pPr>
            <a:lvl4pPr>
              <a:buClr>
                <a:schemeClr val="accent5"/>
              </a:buClr>
              <a:defRPr>
                <a:solidFill>
                  <a:schemeClr val="tx1"/>
                </a:solidFill>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38" y="77"/>
          <a:ext cx="135749" cy="143985"/>
        </p:xfrm>
        <a:graphic>
          <a:graphicData uri="http://schemas.openxmlformats.org/presentationml/2006/ole">
            <p:oleObj spid="_x0000_s26626"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3"/>
            </p:custDataLst>
          </p:nvPr>
        </p:nvSpPr>
        <p:spPr>
          <a:xfrm>
            <a:off x="315096" y="1495427"/>
            <a:ext cx="8513885" cy="4772025"/>
          </a:xfrm>
        </p:spPr>
        <p:txBody>
          <a:bodyPr/>
          <a:lstStyle>
            <a:lvl1pPr>
              <a:defRPr b="0"/>
            </a:lvl1pPr>
            <a:lvl2pPr marL="457200" indent="-228600">
              <a:defRPr/>
            </a:lvl2pPr>
            <a:lvl3pPr marL="685800" indent="-228600">
              <a:defRPr/>
            </a:lvl3pPr>
            <a:lvl4pPr>
              <a:defRPr/>
            </a:lvl4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38" y="77"/>
          <a:ext cx="135749" cy="143985"/>
        </p:xfrm>
        <a:graphic>
          <a:graphicData uri="http://schemas.openxmlformats.org/presentationml/2006/ole">
            <p:oleObj spid="_x0000_s27650" name="think-cell Slide" r:id="rId6" imgW="360" imgH="360" progId="">
              <p:embed/>
            </p:oleObj>
          </a:graphicData>
        </a:graphic>
      </p:graphicFrame>
      <p:sp>
        <p:nvSpPr>
          <p:cNvPr id="2" name="Title 1"/>
          <p:cNvSpPr>
            <a:spLocks noGrp="1"/>
          </p:cNvSpPr>
          <p:nvPr>
            <p:ph type="title"/>
            <p:custDataLst>
              <p:tags r:id="rId2"/>
            </p:custDataLst>
          </p:nvPr>
        </p:nvSpPr>
        <p:spPr/>
        <p:txBody>
          <a:bodyPr/>
          <a:lstStyle>
            <a:lvl1pPr>
              <a:defRPr>
                <a:solidFill>
                  <a:schemeClr val="tx1"/>
                </a:solidFill>
              </a:defRPr>
            </a:lvl1pPr>
          </a:lstStyle>
          <a:p>
            <a:r>
              <a:rPr lang="en-US" noProof="0" smtClean="0"/>
              <a:t>Click to edit Master title style</a:t>
            </a:r>
            <a:endParaRPr lang="en-US" dirty="0"/>
          </a:p>
        </p:txBody>
      </p:sp>
      <p:sp>
        <p:nvSpPr>
          <p:cNvPr id="3" name="Content Placeholder 2"/>
          <p:cNvSpPr>
            <a:spLocks noGrp="1"/>
          </p:cNvSpPr>
          <p:nvPr>
            <p:ph idx="1"/>
            <p:custDataLst>
              <p:tags r:id="rId3"/>
            </p:custDataLst>
          </p:nvPr>
        </p:nvSpPr>
        <p:spPr>
          <a:xfrm>
            <a:off x="315063" y="2143126"/>
            <a:ext cx="8513886" cy="4124324"/>
          </a:xfrm>
        </p:spPr>
        <p:txBody>
          <a:bodyPr/>
          <a:lstStyle>
            <a:lvl1pPr>
              <a:defRPr b="0"/>
            </a:lvl1pPr>
            <a:lvl2pPr marL="457200" indent="-223838">
              <a:defRPr/>
            </a:lvl2pPr>
            <a:lvl3pPr>
              <a:defRPr/>
            </a:lvl3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custDataLst>
              <p:tags r:id="rId4"/>
            </p:custDataLst>
          </p:nvPr>
        </p:nvSpPr>
        <p:spPr>
          <a:xfrm>
            <a:off x="315063" y="1495425"/>
            <a:ext cx="8513886" cy="643634"/>
          </a:xfrm>
        </p:spPr>
        <p:txBody>
          <a:bodyPr/>
          <a:lstStyle>
            <a:lvl1pPr marL="0" indent="0">
              <a:buNone/>
              <a:defRPr sz="2200" b="1">
                <a:solidFill>
                  <a:schemeClr val="tx1"/>
                </a:solidFill>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28674"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p:custDataLst>
              <p:tags r:id="rId3"/>
            </p:custDataLst>
          </p:nvPr>
        </p:nvSpPr>
        <p:spPr>
          <a:xfrm>
            <a:off x="315058" y="1495425"/>
            <a:ext cx="4142642" cy="4753518"/>
          </a:xfrm>
        </p:spPr>
        <p:txBody>
          <a:bodyPr/>
          <a:lstStyle>
            <a:lvl1pPr>
              <a:defRPr/>
            </a:lvl1pPr>
            <a:lvl2pPr marL="457200" indent="-228600">
              <a:defRPr/>
            </a:lvl2pPr>
            <a:lvl3pPr marL="685800" indent="-228600">
              <a:defRPr/>
            </a:lvl3pPr>
            <a:lvl4pP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custDataLst>
              <p:tags r:id="rId4"/>
            </p:custDataLst>
          </p:nvPr>
        </p:nvSpPr>
        <p:spPr>
          <a:xfrm>
            <a:off x="4686322" y="1495426"/>
            <a:ext cx="4142643" cy="4772024"/>
          </a:xfrm>
        </p:spPr>
        <p:txBody>
          <a:bodyPr/>
          <a:lstStyle>
            <a:lvl1pPr>
              <a:defRPr/>
            </a:lvl1pPr>
            <a:lvl2pPr marL="457200" indent="-228600">
              <a:defRPr/>
            </a:lvl2pPr>
            <a:lvl3pPr>
              <a:defRPr/>
            </a:lvl3pPr>
            <a:lvl4pP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46538" cy="158750"/>
        </p:xfrm>
        <a:graphic>
          <a:graphicData uri="http://schemas.openxmlformats.org/presentationml/2006/ole">
            <p:oleObj spid="_x0000_s29698"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p:custDataLst>
              <p:tags r:id="rId3"/>
            </p:custDataLst>
          </p:nvPr>
        </p:nvSpPr>
        <p:spPr>
          <a:xfrm>
            <a:off x="315058" y="2133600"/>
            <a:ext cx="4142642" cy="4133850"/>
          </a:xfrm>
        </p:spPr>
        <p:txBody>
          <a:bodyPr/>
          <a:lstStyle>
            <a:lvl1pPr>
              <a:defRPr sz="2200"/>
            </a:lvl1pPr>
            <a:lvl2pPr>
              <a:defRPr sz="1800"/>
            </a:lvl2pPr>
            <a:lvl3pPr>
              <a:defRPr sz="1600"/>
            </a:lvl3pPr>
            <a:lvl4pPr>
              <a:defRPr sz="14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custDataLst>
              <p:tags r:id="rId4"/>
            </p:custDataLst>
          </p:nvPr>
        </p:nvSpPr>
        <p:spPr>
          <a:xfrm>
            <a:off x="4686322" y="2133600"/>
            <a:ext cx="4142643" cy="4133850"/>
          </a:xfrm>
        </p:spPr>
        <p:txBody>
          <a:bodyPr/>
          <a:lstStyle>
            <a:lvl1pPr>
              <a:defRPr sz="2200"/>
            </a:lvl1pPr>
            <a:lvl2pPr>
              <a:defRPr sz="1800"/>
            </a:lvl2pPr>
            <a:lvl3pPr>
              <a:defRPr sz="1600"/>
            </a:lvl3pPr>
            <a:lvl4pPr>
              <a:defRPr sz="13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hasCustomPrompt="1"/>
            <p:custDataLst>
              <p:tags r:id="rId5"/>
            </p:custDataLst>
          </p:nvPr>
        </p:nvSpPr>
        <p:spPr>
          <a:xfrm>
            <a:off x="315058" y="1495425"/>
            <a:ext cx="4142642" cy="640080"/>
          </a:xfrm>
        </p:spPr>
        <p:txBody>
          <a:bodyPr vert="horz" lIns="0" tIns="33059" rIns="33059" bIns="33059" rtlCol="0">
            <a:noAutofit/>
          </a:bodyPr>
          <a:lstStyle>
            <a:lvl1pPr algn="l">
              <a:buNone/>
              <a:defRPr lang="en-US" sz="2200" b="1" kern="1200" noProof="0" dirty="0" smtClean="0">
                <a:solidFill>
                  <a:schemeClr val="tx1"/>
                </a:solidFill>
                <a:latin typeface="+mn-lt"/>
                <a:ea typeface="+mn-ea"/>
                <a:cs typeface="+mn-cs"/>
              </a:defRPr>
            </a:lvl1pPr>
            <a:lvl5pPr>
              <a:buNone/>
              <a:defRPr/>
            </a:lvl5pPr>
          </a:lstStyle>
          <a:p>
            <a:pPr marL="0" lvl="0" indent="0" algn="l" defTabSz="914342" rtl="0" eaLnBrk="1" latinLnBrk="0" hangingPunct="1">
              <a:spcBef>
                <a:spcPts val="0"/>
              </a:spcBef>
              <a:spcAft>
                <a:spcPts val="600"/>
              </a:spcAft>
              <a:buClr>
                <a:schemeClr val="accent5"/>
              </a:buClr>
              <a:buFont typeface="Wingdings" pitchFamily="2" charset="2"/>
              <a:buNone/>
            </a:pPr>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4686322" y="1495425"/>
            <a:ext cx="4142643" cy="640080"/>
          </a:xfrm>
        </p:spPr>
        <p:txBody>
          <a:bodyPr vert="horz" lIns="0" tIns="33059" rIns="33059" bIns="33059" rtlCol="0">
            <a:noAutofit/>
          </a:bodyPr>
          <a:lstStyle>
            <a:lvl1pPr algn="l">
              <a:buNone/>
              <a:defRPr lang="en-US" sz="2200" b="1" kern="1200" noProof="0" dirty="0" smtClean="0">
                <a:solidFill>
                  <a:schemeClr val="tx1"/>
                </a:solidFill>
                <a:latin typeface="+mn-lt"/>
                <a:ea typeface="+mn-ea"/>
                <a:cs typeface="+mn-cs"/>
              </a:defRPr>
            </a:lvl1pPr>
          </a:lstStyle>
          <a:p>
            <a:pPr marL="0" lvl="0" indent="0" algn="l" defTabSz="914342" rtl="0" eaLnBrk="1" latinLnBrk="0" hangingPunct="1">
              <a:spcBef>
                <a:spcPts val="0"/>
              </a:spcBef>
              <a:spcAft>
                <a:spcPts val="600"/>
              </a:spcAft>
              <a:buClr>
                <a:schemeClr val="accent5"/>
              </a:buClr>
              <a:buFont typeface="Wingdings" pitchFamily="2" charset="2"/>
              <a:buNone/>
            </a:pPr>
            <a:r>
              <a:rPr lang="en-US" noProof="0" dirty="0" smtClean="0"/>
              <a:t>Click to edit Master text style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46538" cy="158750"/>
        </p:xfrm>
        <a:graphic>
          <a:graphicData uri="http://schemas.openxmlformats.org/presentationml/2006/ole">
            <p:oleObj spid="_x0000_s30722"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gulblå"/>
          <p:cNvPicPr>
            <a:picLocks noChangeAspect="1" noChangeArrowheads="1"/>
          </p:cNvPicPr>
          <p:nvPr/>
        </p:nvPicPr>
        <p:blipFill>
          <a:blip r:embed="rId2" cstate="print"/>
          <a:srcRect/>
          <a:stretch>
            <a:fillRect/>
          </a:stretch>
        </p:blipFill>
        <p:spPr bwMode="auto">
          <a:xfrm>
            <a:off x="6629400" y="5711905"/>
            <a:ext cx="2514600" cy="1146175"/>
          </a:xfrm>
          <a:prstGeom prst="rect">
            <a:avLst/>
          </a:prstGeom>
          <a:noFill/>
          <a:ln w="9525">
            <a:noFill/>
            <a:miter lim="800000"/>
            <a:headEnd/>
            <a:tailEnd/>
          </a:ln>
        </p:spPr>
      </p:pic>
      <p:sp>
        <p:nvSpPr>
          <p:cNvPr id="5122" name="Rectangle 2"/>
          <p:cNvSpPr>
            <a:spLocks noGrp="1" noChangeArrowheads="1"/>
          </p:cNvSpPr>
          <p:nvPr>
            <p:ph type="ctrTitle"/>
          </p:nvPr>
        </p:nvSpPr>
        <p:spPr>
          <a:xfrm>
            <a:off x="685800" y="2130505"/>
            <a:ext cx="7772400" cy="1470025"/>
          </a:xfrm>
        </p:spPr>
        <p:txBody>
          <a:bodyPr/>
          <a:lstStyle>
            <a:lvl1pPr algn="ctr">
              <a:defRPr sz="4400"/>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z="2800"/>
            </a:lvl1pPr>
          </a:lstStyle>
          <a:p>
            <a:r>
              <a:rPr lang="en-US" smtClean="0"/>
              <a:t>Click to edit Master subtitle style</a:t>
            </a:r>
            <a:endParaRPr lang="en-US"/>
          </a:p>
        </p:txBody>
      </p:sp>
      <p:sp>
        <p:nvSpPr>
          <p:cNvPr id="5" name="Rectangle 4"/>
          <p:cNvSpPr>
            <a:spLocks noGrp="1" noChangeArrowheads="1"/>
          </p:cNvSpPr>
          <p:nvPr>
            <p:ph type="sldNum" sz="quarter" idx="10"/>
          </p:nvPr>
        </p:nvSpPr>
        <p:spPr>
          <a:xfrm>
            <a:off x="6553200" y="6245225"/>
            <a:ext cx="2133600" cy="476250"/>
          </a:xfrm>
        </p:spPr>
        <p:txBody>
          <a:bodyPr/>
          <a:lstStyle>
            <a:lvl1pPr>
              <a:defRPr/>
            </a:lvl1pPr>
          </a:lstStyle>
          <a:p>
            <a:fld id="{19EB5D04-3E25-4EEF-961A-C4E63CFA0592}" type="slidenum">
              <a:rPr lang="en-GB" smtClean="0">
                <a:solidFill>
                  <a:srgbClr val="003366"/>
                </a:solidFill>
              </a:rPr>
              <a:pPr/>
              <a:t>‹#›</a:t>
            </a:fld>
            <a:endParaRPr lang="en-GB">
              <a:solidFill>
                <a:srgbClr val="003366"/>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fld id="{00526F3E-8B96-4DF8-8E03-527582031C14}" type="datetimeFigureOut">
              <a:rPr lang="en-US" smtClean="0">
                <a:solidFill>
                  <a:srgbClr val="003366"/>
                </a:solidFill>
              </a:rPr>
              <a:pPr/>
              <a:t>9/2/2016</a:t>
            </a:fld>
            <a:endParaRPr lang="en-GB">
              <a:solidFill>
                <a:srgbClr val="003366"/>
              </a:solidFill>
            </a:endParaRPr>
          </a:p>
        </p:txBody>
      </p:sp>
      <p:sp>
        <p:nvSpPr>
          <p:cNvPr id="5" name="Rectangle 5"/>
          <p:cNvSpPr>
            <a:spLocks noGrp="1" noChangeArrowheads="1"/>
          </p:cNvSpPr>
          <p:nvPr>
            <p:ph type="ftr" sz="quarter" idx="11"/>
          </p:nvPr>
        </p:nvSpPr>
        <p:spPr>
          <a:ln/>
        </p:spPr>
        <p:txBody>
          <a:bodyPr/>
          <a:lstStyle>
            <a:lvl1pPr>
              <a:defRPr/>
            </a:lvl1pPr>
          </a:lstStyle>
          <a:p>
            <a:endParaRPr lang="en-GB">
              <a:solidFill>
                <a:srgbClr val="003366"/>
              </a:solidFill>
            </a:endParaRPr>
          </a:p>
        </p:txBody>
      </p:sp>
      <p:sp>
        <p:nvSpPr>
          <p:cNvPr id="6" name="Rectangle 6"/>
          <p:cNvSpPr>
            <a:spLocks noGrp="1" noChangeArrowheads="1"/>
          </p:cNvSpPr>
          <p:nvPr>
            <p:ph type="sldNum" sz="quarter" idx="12"/>
          </p:nvPr>
        </p:nvSpPr>
        <p:spPr>
          <a:ln/>
        </p:spPr>
        <p:txBody>
          <a:bodyPr/>
          <a:lstStyle>
            <a:lvl1pPr>
              <a:defRPr/>
            </a:lvl1pPr>
          </a:lstStyle>
          <a:p>
            <a:fld id="{19EB5D04-3E25-4EEF-961A-C4E63CFA0592}" type="slidenum">
              <a:rPr lang="en-GB" smtClean="0">
                <a:solidFill>
                  <a:srgbClr val="003366"/>
                </a:solidFill>
              </a:rPr>
              <a:pPr/>
              <a:t>‹#›</a:t>
            </a:fld>
            <a:endParaRPr lang="en-GB">
              <a:solidFill>
                <a:srgbClr val="003366"/>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able of Content-Agenda 1">
    <p:spTree>
      <p:nvGrpSpPr>
        <p:cNvPr id="1" name=""/>
        <p:cNvGrpSpPr/>
        <p:nvPr/>
      </p:nvGrpSpPr>
      <p:grpSpPr>
        <a:xfrm>
          <a:off x="0" y="0"/>
          <a:ext cx="0" cy="0"/>
          <a:chOff x="0" y="0"/>
          <a:chExt cx="0" cy="0"/>
        </a:xfrm>
      </p:grpSpPr>
      <p:pic>
        <p:nvPicPr>
          <p:cNvPr id="8" name="Picture 7" descr="Agenda-Slide.jpg"/>
          <p:cNvPicPr>
            <a:picLocks noChangeAspect="1"/>
          </p:cNvPicPr>
          <p:nvPr/>
        </p:nvPicPr>
        <p:blipFill>
          <a:blip r:embed="rId6" cstate="print"/>
          <a:srcRect t="7206"/>
          <a:stretch>
            <a:fillRect/>
          </a:stretch>
        </p:blipFill>
        <p:spPr>
          <a:xfrm>
            <a:off x="2775" y="0"/>
            <a:ext cx="9138462" cy="6363816"/>
          </a:xfrm>
          <a:prstGeom prst="rect">
            <a:avLst/>
          </a:prstGeom>
        </p:spPr>
      </p:pic>
      <p:graphicFrame>
        <p:nvGraphicFramePr>
          <p:cNvPr id="7" name="Object 6" hidden="1"/>
          <p:cNvGraphicFramePr>
            <a:graphicFrameLocks noChangeAspect="1"/>
          </p:cNvGraphicFramePr>
          <p:nvPr/>
        </p:nvGraphicFramePr>
        <p:xfrm>
          <a:off x="0" y="0"/>
          <a:ext cx="146538" cy="158750"/>
        </p:xfrm>
        <a:graphic>
          <a:graphicData uri="http://schemas.openxmlformats.org/presentationml/2006/ole">
            <p:oleObj spid="_x0000_s4098"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solidFill>
                  <a:schemeClr val="tx1"/>
                </a:solidFill>
              </a:defRPr>
            </a:lvl1pPr>
          </a:lstStyle>
          <a:p>
            <a:r>
              <a:rPr lang="en-US" dirty="0" smtClean="0"/>
              <a:t>Click to edit Master title style</a:t>
            </a:r>
            <a:endParaRPr lang="en-US" dirty="0"/>
          </a:p>
        </p:txBody>
      </p:sp>
      <p:sp>
        <p:nvSpPr>
          <p:cNvPr id="4" name="Freeform 4"/>
          <p:cNvSpPr>
            <a:spLocks/>
          </p:cNvSpPr>
          <p:nvPr>
            <p:custDataLst>
              <p:tags r:id="rId3"/>
            </p:custDataLst>
          </p:nvPr>
        </p:nvSpPr>
        <p:spPr bwMode="auto">
          <a:xfrm>
            <a:off x="36"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rgbClr val="0098CC"/>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6" name="Espace réservé du contenu 5"/>
          <p:cNvSpPr>
            <a:spLocks noGrp="1"/>
          </p:cNvSpPr>
          <p:nvPr>
            <p:ph sz="quarter" idx="10"/>
            <p:custDataLst>
              <p:tags r:id="rId4"/>
            </p:custDataLst>
          </p:nvPr>
        </p:nvSpPr>
        <p:spPr>
          <a:xfrm>
            <a:off x="315058" y="1495494"/>
            <a:ext cx="6318969" cy="2956803"/>
          </a:xfrm>
        </p:spPr>
        <p:txBody>
          <a:bodyPr lIns="91440"/>
          <a:lstStyle>
            <a:lvl1pPr marL="228600" indent="-228600">
              <a:spcAft>
                <a:spcPts val="1200"/>
              </a:spcAft>
              <a:buClr>
                <a:schemeClr val="accent5"/>
              </a:buClr>
              <a:defRPr>
                <a:solidFill>
                  <a:schemeClr val="tx1"/>
                </a:solidFill>
              </a:defRPr>
            </a:lvl1pPr>
            <a:lvl2pPr marL="457200" indent="-228600">
              <a:spcAft>
                <a:spcPts val="1200"/>
              </a:spcAft>
              <a:buClr>
                <a:schemeClr val="accent5"/>
              </a:buClr>
              <a:defRPr>
                <a:solidFill>
                  <a:schemeClr val="tx1"/>
                </a:solidFill>
              </a:defRPr>
            </a:lvl2pPr>
            <a:lvl3pPr marL="685800" indent="-228600">
              <a:spcAft>
                <a:spcPts val="1200"/>
              </a:spcAft>
              <a:buClr>
                <a:schemeClr val="accent5"/>
              </a:buClr>
              <a:defRPr>
                <a:solidFill>
                  <a:schemeClr val="tx1"/>
                </a:solidFill>
              </a:defRPr>
            </a:lvl3pPr>
            <a:lvl4pPr>
              <a:buClr>
                <a:schemeClr val="accent5"/>
              </a:buClr>
              <a:defRPr>
                <a:solidFill>
                  <a:schemeClr val="tx1"/>
                </a:solidFill>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8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00526F3E-8B96-4DF8-8E03-527582031C14}" type="datetimeFigureOut">
              <a:rPr lang="en-US" smtClean="0">
                <a:solidFill>
                  <a:srgbClr val="003366"/>
                </a:solidFill>
              </a:rPr>
              <a:pPr/>
              <a:t>9/2/2016</a:t>
            </a:fld>
            <a:endParaRPr lang="en-GB">
              <a:solidFill>
                <a:srgbClr val="003366"/>
              </a:solidFill>
            </a:endParaRPr>
          </a:p>
        </p:txBody>
      </p:sp>
      <p:sp>
        <p:nvSpPr>
          <p:cNvPr id="5" name="Rectangle 5"/>
          <p:cNvSpPr>
            <a:spLocks noGrp="1" noChangeArrowheads="1"/>
          </p:cNvSpPr>
          <p:nvPr>
            <p:ph type="ftr" sz="quarter" idx="11"/>
          </p:nvPr>
        </p:nvSpPr>
        <p:spPr>
          <a:ln/>
        </p:spPr>
        <p:txBody>
          <a:bodyPr/>
          <a:lstStyle>
            <a:lvl1pPr>
              <a:defRPr/>
            </a:lvl1pPr>
          </a:lstStyle>
          <a:p>
            <a:endParaRPr lang="en-GB">
              <a:solidFill>
                <a:srgbClr val="003366"/>
              </a:solidFill>
            </a:endParaRPr>
          </a:p>
        </p:txBody>
      </p:sp>
      <p:sp>
        <p:nvSpPr>
          <p:cNvPr id="6" name="Rectangle 6"/>
          <p:cNvSpPr>
            <a:spLocks noGrp="1" noChangeArrowheads="1"/>
          </p:cNvSpPr>
          <p:nvPr>
            <p:ph type="sldNum" sz="quarter" idx="12"/>
          </p:nvPr>
        </p:nvSpPr>
        <p:spPr>
          <a:ln/>
        </p:spPr>
        <p:txBody>
          <a:bodyPr/>
          <a:lstStyle>
            <a:lvl1pPr>
              <a:defRPr/>
            </a:lvl1pPr>
          </a:lstStyle>
          <a:p>
            <a:fld id="{19EB5D04-3E25-4EEF-961A-C4E63CFA0592}" type="slidenum">
              <a:rPr lang="en-GB" smtClean="0">
                <a:solidFill>
                  <a:srgbClr val="003366"/>
                </a:solidFill>
              </a:rPr>
              <a:pPr/>
              <a:t>‹#›</a:t>
            </a:fld>
            <a:endParaRPr lang="en-GB">
              <a:solidFill>
                <a:srgbClr val="003366"/>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fld id="{00526F3E-8B96-4DF8-8E03-527582031C14}" type="datetimeFigureOut">
              <a:rPr lang="en-US" smtClean="0">
                <a:solidFill>
                  <a:srgbClr val="003366"/>
                </a:solidFill>
              </a:rPr>
              <a:pPr/>
              <a:t>9/2/2016</a:t>
            </a:fld>
            <a:endParaRPr lang="en-GB">
              <a:solidFill>
                <a:srgbClr val="003366"/>
              </a:solidFill>
            </a:endParaRPr>
          </a:p>
        </p:txBody>
      </p:sp>
      <p:sp>
        <p:nvSpPr>
          <p:cNvPr id="6" name="Rectangle 5"/>
          <p:cNvSpPr>
            <a:spLocks noGrp="1" noChangeArrowheads="1"/>
          </p:cNvSpPr>
          <p:nvPr>
            <p:ph type="ftr" sz="quarter" idx="11"/>
          </p:nvPr>
        </p:nvSpPr>
        <p:spPr>
          <a:ln/>
        </p:spPr>
        <p:txBody>
          <a:bodyPr/>
          <a:lstStyle>
            <a:lvl1pPr>
              <a:defRPr/>
            </a:lvl1pPr>
          </a:lstStyle>
          <a:p>
            <a:endParaRPr lang="en-GB">
              <a:solidFill>
                <a:srgbClr val="003366"/>
              </a:solidFill>
            </a:endParaRPr>
          </a:p>
        </p:txBody>
      </p:sp>
      <p:sp>
        <p:nvSpPr>
          <p:cNvPr id="7" name="Rectangle 6"/>
          <p:cNvSpPr>
            <a:spLocks noGrp="1" noChangeArrowheads="1"/>
          </p:cNvSpPr>
          <p:nvPr>
            <p:ph type="sldNum" sz="quarter" idx="12"/>
          </p:nvPr>
        </p:nvSpPr>
        <p:spPr>
          <a:ln/>
        </p:spPr>
        <p:txBody>
          <a:bodyPr/>
          <a:lstStyle>
            <a:lvl1pPr>
              <a:defRPr/>
            </a:lvl1pPr>
          </a:lstStyle>
          <a:p>
            <a:fld id="{19EB5D04-3E25-4EEF-961A-C4E63CFA0592}" type="slidenum">
              <a:rPr lang="en-GB" smtClean="0">
                <a:solidFill>
                  <a:srgbClr val="003366"/>
                </a:solidFill>
              </a:rPr>
              <a:pPr/>
              <a:t>‹#›</a:t>
            </a:fld>
            <a:endParaRPr lang="en-GB">
              <a:solidFill>
                <a:srgbClr val="003366"/>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fld id="{00526F3E-8B96-4DF8-8E03-527582031C14}" type="datetimeFigureOut">
              <a:rPr lang="en-US" smtClean="0">
                <a:solidFill>
                  <a:srgbClr val="003366"/>
                </a:solidFill>
              </a:rPr>
              <a:pPr/>
              <a:t>9/2/2016</a:t>
            </a:fld>
            <a:endParaRPr lang="en-GB">
              <a:solidFill>
                <a:srgbClr val="003366"/>
              </a:solidFill>
            </a:endParaRPr>
          </a:p>
        </p:txBody>
      </p:sp>
      <p:sp>
        <p:nvSpPr>
          <p:cNvPr id="8" name="Rectangle 5"/>
          <p:cNvSpPr>
            <a:spLocks noGrp="1" noChangeArrowheads="1"/>
          </p:cNvSpPr>
          <p:nvPr>
            <p:ph type="ftr" sz="quarter" idx="11"/>
          </p:nvPr>
        </p:nvSpPr>
        <p:spPr>
          <a:ln/>
        </p:spPr>
        <p:txBody>
          <a:bodyPr/>
          <a:lstStyle>
            <a:lvl1pPr>
              <a:defRPr/>
            </a:lvl1pPr>
          </a:lstStyle>
          <a:p>
            <a:endParaRPr lang="en-GB">
              <a:solidFill>
                <a:srgbClr val="003366"/>
              </a:solidFill>
            </a:endParaRPr>
          </a:p>
        </p:txBody>
      </p:sp>
      <p:sp>
        <p:nvSpPr>
          <p:cNvPr id="9" name="Rectangle 6"/>
          <p:cNvSpPr>
            <a:spLocks noGrp="1" noChangeArrowheads="1"/>
          </p:cNvSpPr>
          <p:nvPr>
            <p:ph type="sldNum" sz="quarter" idx="12"/>
          </p:nvPr>
        </p:nvSpPr>
        <p:spPr>
          <a:ln/>
        </p:spPr>
        <p:txBody>
          <a:bodyPr/>
          <a:lstStyle>
            <a:lvl1pPr>
              <a:defRPr/>
            </a:lvl1pPr>
          </a:lstStyle>
          <a:p>
            <a:fld id="{19EB5D04-3E25-4EEF-961A-C4E63CFA0592}" type="slidenum">
              <a:rPr lang="en-GB" smtClean="0">
                <a:solidFill>
                  <a:srgbClr val="003366"/>
                </a:solidFill>
              </a:rPr>
              <a:pPr/>
              <a:t>‹#›</a:t>
            </a:fld>
            <a:endParaRPr lang="en-GB">
              <a:solidFill>
                <a:srgbClr val="003366"/>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fld id="{00526F3E-8B96-4DF8-8E03-527582031C14}" type="datetimeFigureOut">
              <a:rPr lang="en-US" smtClean="0">
                <a:solidFill>
                  <a:srgbClr val="003366"/>
                </a:solidFill>
              </a:rPr>
              <a:pPr/>
              <a:t>9/2/2016</a:t>
            </a:fld>
            <a:endParaRPr lang="en-GB">
              <a:solidFill>
                <a:srgbClr val="003366"/>
              </a:solidFill>
            </a:endParaRPr>
          </a:p>
        </p:txBody>
      </p:sp>
      <p:sp>
        <p:nvSpPr>
          <p:cNvPr id="4" name="Rectangle 5"/>
          <p:cNvSpPr>
            <a:spLocks noGrp="1" noChangeArrowheads="1"/>
          </p:cNvSpPr>
          <p:nvPr>
            <p:ph type="ftr" sz="quarter" idx="11"/>
          </p:nvPr>
        </p:nvSpPr>
        <p:spPr>
          <a:ln/>
        </p:spPr>
        <p:txBody>
          <a:bodyPr/>
          <a:lstStyle>
            <a:lvl1pPr>
              <a:defRPr/>
            </a:lvl1pPr>
          </a:lstStyle>
          <a:p>
            <a:endParaRPr lang="en-GB">
              <a:solidFill>
                <a:srgbClr val="003366"/>
              </a:solidFill>
            </a:endParaRPr>
          </a:p>
        </p:txBody>
      </p:sp>
      <p:sp>
        <p:nvSpPr>
          <p:cNvPr id="5" name="Rectangle 6"/>
          <p:cNvSpPr>
            <a:spLocks noGrp="1" noChangeArrowheads="1"/>
          </p:cNvSpPr>
          <p:nvPr>
            <p:ph type="sldNum" sz="quarter" idx="12"/>
          </p:nvPr>
        </p:nvSpPr>
        <p:spPr>
          <a:ln/>
        </p:spPr>
        <p:txBody>
          <a:bodyPr/>
          <a:lstStyle>
            <a:lvl1pPr>
              <a:defRPr/>
            </a:lvl1pPr>
          </a:lstStyle>
          <a:p>
            <a:fld id="{19EB5D04-3E25-4EEF-961A-C4E63CFA0592}" type="slidenum">
              <a:rPr lang="en-GB" smtClean="0">
                <a:solidFill>
                  <a:srgbClr val="003366"/>
                </a:solidFill>
              </a:rPr>
              <a:pPr/>
              <a:t>‹#›</a:t>
            </a:fld>
            <a:endParaRPr lang="en-GB">
              <a:solidFill>
                <a:srgbClr val="003366"/>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00526F3E-8B96-4DF8-8E03-527582031C14}" type="datetimeFigureOut">
              <a:rPr lang="en-US" smtClean="0">
                <a:solidFill>
                  <a:srgbClr val="003366"/>
                </a:solidFill>
              </a:rPr>
              <a:pPr/>
              <a:t>9/2/2016</a:t>
            </a:fld>
            <a:endParaRPr lang="en-GB">
              <a:solidFill>
                <a:srgbClr val="003366"/>
              </a:solidFill>
            </a:endParaRPr>
          </a:p>
        </p:txBody>
      </p:sp>
      <p:sp>
        <p:nvSpPr>
          <p:cNvPr id="3" name="Rectangle 5"/>
          <p:cNvSpPr>
            <a:spLocks noGrp="1" noChangeArrowheads="1"/>
          </p:cNvSpPr>
          <p:nvPr>
            <p:ph type="ftr" sz="quarter" idx="11"/>
          </p:nvPr>
        </p:nvSpPr>
        <p:spPr>
          <a:ln/>
        </p:spPr>
        <p:txBody>
          <a:bodyPr/>
          <a:lstStyle>
            <a:lvl1pPr>
              <a:defRPr/>
            </a:lvl1pPr>
          </a:lstStyle>
          <a:p>
            <a:endParaRPr lang="en-GB">
              <a:solidFill>
                <a:srgbClr val="003366"/>
              </a:solidFill>
            </a:endParaRPr>
          </a:p>
        </p:txBody>
      </p:sp>
      <p:sp>
        <p:nvSpPr>
          <p:cNvPr id="4" name="Rectangle 6"/>
          <p:cNvSpPr>
            <a:spLocks noGrp="1" noChangeArrowheads="1"/>
          </p:cNvSpPr>
          <p:nvPr>
            <p:ph type="sldNum" sz="quarter" idx="12"/>
          </p:nvPr>
        </p:nvSpPr>
        <p:spPr>
          <a:ln/>
        </p:spPr>
        <p:txBody>
          <a:bodyPr/>
          <a:lstStyle>
            <a:lvl1pPr>
              <a:defRPr/>
            </a:lvl1pPr>
          </a:lstStyle>
          <a:p>
            <a:fld id="{19EB5D04-3E25-4EEF-961A-C4E63CFA0592}" type="slidenum">
              <a:rPr lang="en-GB" smtClean="0">
                <a:solidFill>
                  <a:srgbClr val="003366"/>
                </a:solidFill>
              </a:rPr>
              <a:pPr/>
              <a:t>‹#›</a:t>
            </a:fld>
            <a:endParaRPr lang="en-GB">
              <a:solidFill>
                <a:srgbClr val="003366"/>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1" y="27313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00526F3E-8B96-4DF8-8E03-527582031C14}" type="datetimeFigureOut">
              <a:rPr lang="en-US" smtClean="0">
                <a:solidFill>
                  <a:srgbClr val="003366"/>
                </a:solidFill>
              </a:rPr>
              <a:pPr/>
              <a:t>9/2/2016</a:t>
            </a:fld>
            <a:endParaRPr lang="en-GB">
              <a:solidFill>
                <a:srgbClr val="003366"/>
              </a:solidFill>
            </a:endParaRPr>
          </a:p>
        </p:txBody>
      </p:sp>
      <p:sp>
        <p:nvSpPr>
          <p:cNvPr id="6" name="Rectangle 5"/>
          <p:cNvSpPr>
            <a:spLocks noGrp="1" noChangeArrowheads="1"/>
          </p:cNvSpPr>
          <p:nvPr>
            <p:ph type="ftr" sz="quarter" idx="11"/>
          </p:nvPr>
        </p:nvSpPr>
        <p:spPr>
          <a:ln/>
        </p:spPr>
        <p:txBody>
          <a:bodyPr/>
          <a:lstStyle>
            <a:lvl1pPr>
              <a:defRPr/>
            </a:lvl1pPr>
          </a:lstStyle>
          <a:p>
            <a:endParaRPr lang="en-GB">
              <a:solidFill>
                <a:srgbClr val="003366"/>
              </a:solidFill>
            </a:endParaRPr>
          </a:p>
        </p:txBody>
      </p:sp>
      <p:sp>
        <p:nvSpPr>
          <p:cNvPr id="7" name="Rectangle 6"/>
          <p:cNvSpPr>
            <a:spLocks noGrp="1" noChangeArrowheads="1"/>
          </p:cNvSpPr>
          <p:nvPr>
            <p:ph type="sldNum" sz="quarter" idx="12"/>
          </p:nvPr>
        </p:nvSpPr>
        <p:spPr>
          <a:ln/>
        </p:spPr>
        <p:txBody>
          <a:bodyPr/>
          <a:lstStyle>
            <a:lvl1pPr>
              <a:defRPr/>
            </a:lvl1pPr>
          </a:lstStyle>
          <a:p>
            <a:fld id="{19EB5D04-3E25-4EEF-961A-C4E63CFA0592}" type="slidenum">
              <a:rPr lang="en-GB" smtClean="0">
                <a:solidFill>
                  <a:srgbClr val="003366"/>
                </a:solidFill>
              </a:rPr>
              <a:pPr/>
              <a:t>‹#›</a:t>
            </a:fld>
            <a:endParaRPr lang="en-GB">
              <a:solidFill>
                <a:srgbClr val="003366"/>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00526F3E-8B96-4DF8-8E03-527582031C14}" type="datetimeFigureOut">
              <a:rPr lang="en-US" smtClean="0">
                <a:solidFill>
                  <a:srgbClr val="003366"/>
                </a:solidFill>
              </a:rPr>
              <a:pPr/>
              <a:t>9/2/2016</a:t>
            </a:fld>
            <a:endParaRPr lang="en-GB">
              <a:solidFill>
                <a:srgbClr val="003366"/>
              </a:solidFill>
            </a:endParaRPr>
          </a:p>
        </p:txBody>
      </p:sp>
      <p:sp>
        <p:nvSpPr>
          <p:cNvPr id="6" name="Rectangle 5"/>
          <p:cNvSpPr>
            <a:spLocks noGrp="1" noChangeArrowheads="1"/>
          </p:cNvSpPr>
          <p:nvPr>
            <p:ph type="ftr" sz="quarter" idx="11"/>
          </p:nvPr>
        </p:nvSpPr>
        <p:spPr>
          <a:ln/>
        </p:spPr>
        <p:txBody>
          <a:bodyPr/>
          <a:lstStyle>
            <a:lvl1pPr>
              <a:defRPr/>
            </a:lvl1pPr>
          </a:lstStyle>
          <a:p>
            <a:endParaRPr lang="en-GB">
              <a:solidFill>
                <a:srgbClr val="003366"/>
              </a:solidFill>
            </a:endParaRPr>
          </a:p>
        </p:txBody>
      </p:sp>
      <p:sp>
        <p:nvSpPr>
          <p:cNvPr id="7" name="Rectangle 6"/>
          <p:cNvSpPr>
            <a:spLocks noGrp="1" noChangeArrowheads="1"/>
          </p:cNvSpPr>
          <p:nvPr>
            <p:ph type="sldNum" sz="quarter" idx="12"/>
          </p:nvPr>
        </p:nvSpPr>
        <p:spPr>
          <a:ln/>
        </p:spPr>
        <p:txBody>
          <a:bodyPr/>
          <a:lstStyle>
            <a:lvl1pPr>
              <a:defRPr/>
            </a:lvl1pPr>
          </a:lstStyle>
          <a:p>
            <a:fld id="{19EB5D04-3E25-4EEF-961A-C4E63CFA0592}" type="slidenum">
              <a:rPr lang="en-GB" smtClean="0">
                <a:solidFill>
                  <a:srgbClr val="003366"/>
                </a:solidFill>
              </a:rPr>
              <a:pPr/>
              <a:t>‹#›</a:t>
            </a:fld>
            <a:endParaRPr lang="en-GB">
              <a:solidFill>
                <a:srgbClr val="003366"/>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fld id="{00526F3E-8B96-4DF8-8E03-527582031C14}" type="datetimeFigureOut">
              <a:rPr lang="en-US" smtClean="0">
                <a:solidFill>
                  <a:srgbClr val="003366"/>
                </a:solidFill>
              </a:rPr>
              <a:pPr/>
              <a:t>9/2/2016</a:t>
            </a:fld>
            <a:endParaRPr lang="en-GB">
              <a:solidFill>
                <a:srgbClr val="003366"/>
              </a:solidFill>
            </a:endParaRPr>
          </a:p>
        </p:txBody>
      </p:sp>
      <p:sp>
        <p:nvSpPr>
          <p:cNvPr id="5" name="Rectangle 5"/>
          <p:cNvSpPr>
            <a:spLocks noGrp="1" noChangeArrowheads="1"/>
          </p:cNvSpPr>
          <p:nvPr>
            <p:ph type="ftr" sz="quarter" idx="11"/>
          </p:nvPr>
        </p:nvSpPr>
        <p:spPr>
          <a:ln/>
        </p:spPr>
        <p:txBody>
          <a:bodyPr/>
          <a:lstStyle>
            <a:lvl1pPr>
              <a:defRPr/>
            </a:lvl1pPr>
          </a:lstStyle>
          <a:p>
            <a:endParaRPr lang="en-GB">
              <a:solidFill>
                <a:srgbClr val="003366"/>
              </a:solidFill>
            </a:endParaRPr>
          </a:p>
        </p:txBody>
      </p:sp>
      <p:sp>
        <p:nvSpPr>
          <p:cNvPr id="6" name="Rectangle 6"/>
          <p:cNvSpPr>
            <a:spLocks noGrp="1" noChangeArrowheads="1"/>
          </p:cNvSpPr>
          <p:nvPr>
            <p:ph type="sldNum" sz="quarter" idx="12"/>
          </p:nvPr>
        </p:nvSpPr>
        <p:spPr>
          <a:ln/>
        </p:spPr>
        <p:txBody>
          <a:bodyPr/>
          <a:lstStyle>
            <a:lvl1pPr>
              <a:defRPr/>
            </a:lvl1pPr>
          </a:lstStyle>
          <a:p>
            <a:fld id="{19EB5D04-3E25-4EEF-961A-C4E63CFA0592}" type="slidenum">
              <a:rPr lang="en-GB" smtClean="0">
                <a:solidFill>
                  <a:srgbClr val="003366"/>
                </a:solidFill>
              </a:rPr>
              <a:pPr/>
              <a:t>‹#›</a:t>
            </a:fld>
            <a:endParaRPr lang="en-GB">
              <a:solidFill>
                <a:srgbClr val="003366"/>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71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71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fld id="{00526F3E-8B96-4DF8-8E03-527582031C14}" type="datetimeFigureOut">
              <a:rPr lang="en-US" smtClean="0">
                <a:solidFill>
                  <a:srgbClr val="003366"/>
                </a:solidFill>
              </a:rPr>
              <a:pPr/>
              <a:t>9/2/2016</a:t>
            </a:fld>
            <a:endParaRPr lang="en-GB">
              <a:solidFill>
                <a:srgbClr val="003366"/>
              </a:solidFill>
            </a:endParaRPr>
          </a:p>
        </p:txBody>
      </p:sp>
      <p:sp>
        <p:nvSpPr>
          <p:cNvPr id="5" name="Rectangle 5"/>
          <p:cNvSpPr>
            <a:spLocks noGrp="1" noChangeArrowheads="1"/>
          </p:cNvSpPr>
          <p:nvPr>
            <p:ph type="ftr" sz="quarter" idx="11"/>
          </p:nvPr>
        </p:nvSpPr>
        <p:spPr>
          <a:ln/>
        </p:spPr>
        <p:txBody>
          <a:bodyPr/>
          <a:lstStyle>
            <a:lvl1pPr>
              <a:defRPr/>
            </a:lvl1pPr>
          </a:lstStyle>
          <a:p>
            <a:endParaRPr lang="en-GB">
              <a:solidFill>
                <a:srgbClr val="003366"/>
              </a:solidFill>
            </a:endParaRPr>
          </a:p>
        </p:txBody>
      </p:sp>
      <p:sp>
        <p:nvSpPr>
          <p:cNvPr id="6" name="Rectangle 6"/>
          <p:cNvSpPr>
            <a:spLocks noGrp="1" noChangeArrowheads="1"/>
          </p:cNvSpPr>
          <p:nvPr>
            <p:ph type="sldNum" sz="quarter" idx="12"/>
          </p:nvPr>
        </p:nvSpPr>
        <p:spPr>
          <a:ln/>
        </p:spPr>
        <p:txBody>
          <a:bodyPr/>
          <a:lstStyle>
            <a:lvl1pPr>
              <a:defRPr/>
            </a:lvl1pPr>
          </a:lstStyle>
          <a:p>
            <a:fld id="{19EB5D04-3E25-4EEF-961A-C4E63CFA0592}" type="slidenum">
              <a:rPr lang="en-GB" smtClean="0">
                <a:solidFill>
                  <a:srgbClr val="003366"/>
                </a:solidFill>
              </a:rPr>
              <a:pPr/>
              <a:t>‹#›</a:t>
            </a:fld>
            <a:endParaRPr lang="en-GB">
              <a:solidFill>
                <a:srgbClr val="003366"/>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p>
            <a:fld id="{A13EDA50-A42D-4F8A-A9BA-89D57845C812}" type="slidenum">
              <a:rPr lang="en-US" smtClean="0">
                <a:solidFill>
                  <a:prstClr val="black"/>
                </a:solidFill>
              </a:rPr>
              <a:pPr/>
              <a:t>‹#›</a:t>
            </a:fld>
            <a:endParaRPr lang="en-US" dirty="0">
              <a:solidFill>
                <a:prstClr val="black"/>
              </a:solidFill>
            </a:endParaRPr>
          </a:p>
        </p:txBody>
      </p:sp>
      <p:pic>
        <p:nvPicPr>
          <p:cNvPr id="4" name="Picture 11" descr="PE226703_lowres.jpg"/>
          <p:cNvPicPr>
            <a:picLocks noChangeAspect="1"/>
          </p:cNvPicPr>
          <p:nvPr userDrawn="1"/>
        </p:nvPicPr>
        <p:blipFill>
          <a:blip r:embed="rId2" cstate="print">
            <a:clrChange>
              <a:clrFrom>
                <a:srgbClr val="FFFFFF"/>
              </a:clrFrom>
              <a:clrTo>
                <a:srgbClr val="FFFFFF">
                  <a:alpha val="0"/>
                </a:srgbClr>
              </a:clrTo>
            </a:clrChange>
          </a:blip>
          <a:srcRect/>
          <a:stretch>
            <a:fillRect/>
          </a:stretch>
        </p:blipFill>
        <p:spPr bwMode="auto">
          <a:xfrm>
            <a:off x="5930900" y="80"/>
            <a:ext cx="3213100" cy="25558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able of Content-Agenda 1">
    <p:spTree>
      <p:nvGrpSpPr>
        <p:cNvPr id="1" name=""/>
        <p:cNvGrpSpPr/>
        <p:nvPr/>
      </p:nvGrpSpPr>
      <p:grpSpPr>
        <a:xfrm>
          <a:off x="0" y="0"/>
          <a:ext cx="0" cy="0"/>
          <a:chOff x="0" y="0"/>
          <a:chExt cx="0" cy="0"/>
        </a:xfrm>
      </p:grpSpPr>
      <p:pic>
        <p:nvPicPr>
          <p:cNvPr id="9" name="Picture 8" descr="Agenda-Slide1.jpg"/>
          <p:cNvPicPr>
            <a:picLocks noChangeAspect="1"/>
          </p:cNvPicPr>
          <p:nvPr/>
        </p:nvPicPr>
        <p:blipFill>
          <a:blip r:embed="rId6" cstate="print"/>
          <a:srcRect t="7222"/>
          <a:stretch>
            <a:fillRect/>
          </a:stretch>
        </p:blipFill>
        <p:spPr>
          <a:xfrm>
            <a:off x="2775" y="0"/>
            <a:ext cx="9138462" cy="6362700"/>
          </a:xfrm>
          <a:prstGeom prst="rect">
            <a:avLst/>
          </a:prstGeom>
        </p:spPr>
      </p:pic>
      <p:graphicFrame>
        <p:nvGraphicFramePr>
          <p:cNvPr id="7" name="Object 6" hidden="1"/>
          <p:cNvGraphicFramePr>
            <a:graphicFrameLocks noChangeAspect="1"/>
          </p:cNvGraphicFramePr>
          <p:nvPr/>
        </p:nvGraphicFramePr>
        <p:xfrm>
          <a:off x="0" y="0"/>
          <a:ext cx="146538" cy="158750"/>
        </p:xfrm>
        <a:graphic>
          <a:graphicData uri="http://schemas.openxmlformats.org/presentationml/2006/ole">
            <p:oleObj spid="_x0000_s5122"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solidFill>
                  <a:schemeClr val="tx1"/>
                </a:solidFill>
              </a:defRPr>
            </a:lvl1pPr>
          </a:lstStyle>
          <a:p>
            <a:r>
              <a:rPr lang="en-US" dirty="0" smtClean="0"/>
              <a:t>Click to edit Master title style</a:t>
            </a:r>
            <a:endParaRPr lang="en-US" dirty="0"/>
          </a:p>
        </p:txBody>
      </p:sp>
      <p:sp>
        <p:nvSpPr>
          <p:cNvPr id="4" name="Freeform 4"/>
          <p:cNvSpPr>
            <a:spLocks/>
          </p:cNvSpPr>
          <p:nvPr>
            <p:custDataLst>
              <p:tags r:id="rId3"/>
            </p:custDataLst>
          </p:nvPr>
        </p:nvSpPr>
        <p:spPr bwMode="auto">
          <a:xfrm>
            <a:off x="36"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rgbClr val="0098CC"/>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6" name="Espace réservé du contenu 5"/>
          <p:cNvSpPr>
            <a:spLocks noGrp="1"/>
          </p:cNvSpPr>
          <p:nvPr>
            <p:ph sz="quarter" idx="10"/>
            <p:custDataLst>
              <p:tags r:id="rId4"/>
            </p:custDataLst>
          </p:nvPr>
        </p:nvSpPr>
        <p:spPr>
          <a:xfrm>
            <a:off x="315058" y="1495494"/>
            <a:ext cx="6318969" cy="2956803"/>
          </a:xfrm>
        </p:spPr>
        <p:txBody>
          <a:bodyPr lIns="91440"/>
          <a:lstStyle>
            <a:lvl1pPr marL="228600" indent="-228600">
              <a:spcAft>
                <a:spcPts val="1200"/>
              </a:spcAft>
              <a:buClr>
                <a:schemeClr val="accent5"/>
              </a:buClr>
              <a:defRPr>
                <a:solidFill>
                  <a:schemeClr val="tx1"/>
                </a:solidFill>
              </a:defRPr>
            </a:lvl1pPr>
            <a:lvl2pPr marL="457200" indent="-228600">
              <a:spcAft>
                <a:spcPts val="1200"/>
              </a:spcAft>
              <a:buClr>
                <a:schemeClr val="accent5"/>
              </a:buClr>
              <a:defRPr>
                <a:solidFill>
                  <a:schemeClr val="tx1"/>
                </a:solidFill>
              </a:defRPr>
            </a:lvl2pPr>
            <a:lvl3pPr marL="685800" indent="-228600">
              <a:spcAft>
                <a:spcPts val="1200"/>
              </a:spcAft>
              <a:buClr>
                <a:schemeClr val="accent5"/>
              </a:buClr>
              <a:defRPr>
                <a:solidFill>
                  <a:schemeClr val="tx1"/>
                </a:solidFill>
              </a:defRPr>
            </a:lvl3pPr>
            <a:lvl4pPr>
              <a:buClr>
                <a:schemeClr val="accent5"/>
              </a:buClr>
              <a:defRPr>
                <a:solidFill>
                  <a:schemeClr val="tx1"/>
                </a:solidFill>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gulblå"/>
          <p:cNvPicPr>
            <a:picLocks noChangeAspect="1" noChangeArrowheads="1"/>
          </p:cNvPicPr>
          <p:nvPr/>
        </p:nvPicPr>
        <p:blipFill>
          <a:blip r:embed="rId2" cstate="print"/>
          <a:srcRect/>
          <a:stretch>
            <a:fillRect/>
          </a:stretch>
        </p:blipFill>
        <p:spPr bwMode="auto">
          <a:xfrm>
            <a:off x="6629400" y="5711901"/>
            <a:ext cx="2514600" cy="1146175"/>
          </a:xfrm>
          <a:prstGeom prst="rect">
            <a:avLst/>
          </a:prstGeom>
          <a:noFill/>
          <a:ln w="9525">
            <a:noFill/>
            <a:miter lim="800000"/>
            <a:headEnd/>
            <a:tailEnd/>
          </a:ln>
        </p:spPr>
      </p:pic>
      <p:sp>
        <p:nvSpPr>
          <p:cNvPr id="5122" name="Rectangle 2"/>
          <p:cNvSpPr>
            <a:spLocks noGrp="1" noChangeArrowheads="1"/>
          </p:cNvSpPr>
          <p:nvPr>
            <p:ph type="ctrTitle"/>
          </p:nvPr>
        </p:nvSpPr>
        <p:spPr>
          <a:xfrm>
            <a:off x="685800" y="2130501"/>
            <a:ext cx="7772400" cy="1470025"/>
          </a:xfrm>
        </p:spPr>
        <p:txBody>
          <a:bodyPr/>
          <a:lstStyle>
            <a:lvl1pPr algn="ctr">
              <a:defRPr sz="4400"/>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z="2800"/>
            </a:lvl1pPr>
          </a:lstStyle>
          <a:p>
            <a:r>
              <a:rPr lang="en-US" smtClean="0"/>
              <a:t>Click to edit Master subtitle style</a:t>
            </a:r>
            <a:endParaRPr lang="en-US"/>
          </a:p>
        </p:txBody>
      </p:sp>
      <p:sp>
        <p:nvSpPr>
          <p:cNvPr id="5" name="Rectangle 4"/>
          <p:cNvSpPr>
            <a:spLocks noGrp="1" noChangeArrowheads="1"/>
          </p:cNvSpPr>
          <p:nvPr>
            <p:ph type="sldNum" sz="quarter" idx="10"/>
          </p:nvPr>
        </p:nvSpPr>
        <p:spPr>
          <a:xfrm>
            <a:off x="6553200" y="6245225"/>
            <a:ext cx="2133600" cy="476250"/>
          </a:xfrm>
        </p:spPr>
        <p:txBody>
          <a:bodyPr/>
          <a:lstStyle>
            <a:lvl1pPr>
              <a:defRPr/>
            </a:lvl1pPr>
          </a:lstStyle>
          <a:p>
            <a:fld id="{19EB5D04-3E25-4EEF-961A-C4E63CFA0592}" type="slidenum">
              <a:rPr lang="en-GB" smtClean="0">
                <a:solidFill>
                  <a:srgbClr val="003366"/>
                </a:solidFill>
              </a:rPr>
              <a:pPr/>
              <a:t>‹#›</a:t>
            </a:fld>
            <a:endParaRPr lang="en-GB">
              <a:solidFill>
                <a:srgbClr val="003366"/>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fld id="{00526F3E-8B96-4DF8-8E03-527582031C14}" type="datetimeFigureOut">
              <a:rPr lang="en-US" smtClean="0">
                <a:solidFill>
                  <a:srgbClr val="003366"/>
                </a:solidFill>
              </a:rPr>
              <a:pPr/>
              <a:t>9/2/2016</a:t>
            </a:fld>
            <a:endParaRPr lang="en-GB">
              <a:solidFill>
                <a:srgbClr val="003366"/>
              </a:solidFill>
            </a:endParaRPr>
          </a:p>
        </p:txBody>
      </p:sp>
      <p:sp>
        <p:nvSpPr>
          <p:cNvPr id="5" name="Rectangle 5"/>
          <p:cNvSpPr>
            <a:spLocks noGrp="1" noChangeArrowheads="1"/>
          </p:cNvSpPr>
          <p:nvPr>
            <p:ph type="ftr" sz="quarter" idx="11"/>
          </p:nvPr>
        </p:nvSpPr>
        <p:spPr>
          <a:ln/>
        </p:spPr>
        <p:txBody>
          <a:bodyPr/>
          <a:lstStyle>
            <a:lvl1pPr>
              <a:defRPr/>
            </a:lvl1pPr>
          </a:lstStyle>
          <a:p>
            <a:endParaRPr lang="en-GB">
              <a:solidFill>
                <a:srgbClr val="003366"/>
              </a:solidFill>
            </a:endParaRPr>
          </a:p>
        </p:txBody>
      </p:sp>
      <p:sp>
        <p:nvSpPr>
          <p:cNvPr id="6" name="Rectangle 6"/>
          <p:cNvSpPr>
            <a:spLocks noGrp="1" noChangeArrowheads="1"/>
          </p:cNvSpPr>
          <p:nvPr>
            <p:ph type="sldNum" sz="quarter" idx="12"/>
          </p:nvPr>
        </p:nvSpPr>
        <p:spPr>
          <a:ln/>
        </p:spPr>
        <p:txBody>
          <a:bodyPr/>
          <a:lstStyle>
            <a:lvl1pPr>
              <a:defRPr/>
            </a:lvl1pPr>
          </a:lstStyle>
          <a:p>
            <a:fld id="{19EB5D04-3E25-4EEF-961A-C4E63CFA0592}" type="slidenum">
              <a:rPr lang="en-GB" smtClean="0">
                <a:solidFill>
                  <a:srgbClr val="003366"/>
                </a:solidFill>
              </a:rPr>
              <a:pPr/>
              <a:t>‹#›</a:t>
            </a:fld>
            <a:endParaRPr lang="en-GB">
              <a:solidFill>
                <a:srgbClr val="003366"/>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76"/>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00526F3E-8B96-4DF8-8E03-527582031C14}" type="datetimeFigureOut">
              <a:rPr lang="en-US" smtClean="0">
                <a:solidFill>
                  <a:srgbClr val="003366"/>
                </a:solidFill>
              </a:rPr>
              <a:pPr/>
              <a:t>9/2/2016</a:t>
            </a:fld>
            <a:endParaRPr lang="en-GB">
              <a:solidFill>
                <a:srgbClr val="003366"/>
              </a:solidFill>
            </a:endParaRPr>
          </a:p>
        </p:txBody>
      </p:sp>
      <p:sp>
        <p:nvSpPr>
          <p:cNvPr id="5" name="Rectangle 5"/>
          <p:cNvSpPr>
            <a:spLocks noGrp="1" noChangeArrowheads="1"/>
          </p:cNvSpPr>
          <p:nvPr>
            <p:ph type="ftr" sz="quarter" idx="11"/>
          </p:nvPr>
        </p:nvSpPr>
        <p:spPr>
          <a:ln/>
        </p:spPr>
        <p:txBody>
          <a:bodyPr/>
          <a:lstStyle>
            <a:lvl1pPr>
              <a:defRPr/>
            </a:lvl1pPr>
          </a:lstStyle>
          <a:p>
            <a:endParaRPr lang="en-GB">
              <a:solidFill>
                <a:srgbClr val="003366"/>
              </a:solidFill>
            </a:endParaRPr>
          </a:p>
        </p:txBody>
      </p:sp>
      <p:sp>
        <p:nvSpPr>
          <p:cNvPr id="6" name="Rectangle 6"/>
          <p:cNvSpPr>
            <a:spLocks noGrp="1" noChangeArrowheads="1"/>
          </p:cNvSpPr>
          <p:nvPr>
            <p:ph type="sldNum" sz="quarter" idx="12"/>
          </p:nvPr>
        </p:nvSpPr>
        <p:spPr>
          <a:ln/>
        </p:spPr>
        <p:txBody>
          <a:bodyPr/>
          <a:lstStyle>
            <a:lvl1pPr>
              <a:defRPr/>
            </a:lvl1pPr>
          </a:lstStyle>
          <a:p>
            <a:fld id="{19EB5D04-3E25-4EEF-961A-C4E63CFA0592}" type="slidenum">
              <a:rPr lang="en-GB" smtClean="0">
                <a:solidFill>
                  <a:srgbClr val="003366"/>
                </a:solidFill>
              </a:rPr>
              <a:pPr/>
              <a:t>‹#›</a:t>
            </a:fld>
            <a:endParaRPr lang="en-GB">
              <a:solidFill>
                <a:srgbClr val="003366"/>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fld id="{00526F3E-8B96-4DF8-8E03-527582031C14}" type="datetimeFigureOut">
              <a:rPr lang="en-US" smtClean="0">
                <a:solidFill>
                  <a:srgbClr val="003366"/>
                </a:solidFill>
              </a:rPr>
              <a:pPr/>
              <a:t>9/2/2016</a:t>
            </a:fld>
            <a:endParaRPr lang="en-GB">
              <a:solidFill>
                <a:srgbClr val="003366"/>
              </a:solidFill>
            </a:endParaRPr>
          </a:p>
        </p:txBody>
      </p:sp>
      <p:sp>
        <p:nvSpPr>
          <p:cNvPr id="6" name="Rectangle 5"/>
          <p:cNvSpPr>
            <a:spLocks noGrp="1" noChangeArrowheads="1"/>
          </p:cNvSpPr>
          <p:nvPr>
            <p:ph type="ftr" sz="quarter" idx="11"/>
          </p:nvPr>
        </p:nvSpPr>
        <p:spPr>
          <a:ln/>
        </p:spPr>
        <p:txBody>
          <a:bodyPr/>
          <a:lstStyle>
            <a:lvl1pPr>
              <a:defRPr/>
            </a:lvl1pPr>
          </a:lstStyle>
          <a:p>
            <a:endParaRPr lang="en-GB">
              <a:solidFill>
                <a:srgbClr val="003366"/>
              </a:solidFill>
            </a:endParaRPr>
          </a:p>
        </p:txBody>
      </p:sp>
      <p:sp>
        <p:nvSpPr>
          <p:cNvPr id="7" name="Rectangle 6"/>
          <p:cNvSpPr>
            <a:spLocks noGrp="1" noChangeArrowheads="1"/>
          </p:cNvSpPr>
          <p:nvPr>
            <p:ph type="sldNum" sz="quarter" idx="12"/>
          </p:nvPr>
        </p:nvSpPr>
        <p:spPr>
          <a:ln/>
        </p:spPr>
        <p:txBody>
          <a:bodyPr/>
          <a:lstStyle>
            <a:lvl1pPr>
              <a:defRPr/>
            </a:lvl1pPr>
          </a:lstStyle>
          <a:p>
            <a:fld id="{19EB5D04-3E25-4EEF-961A-C4E63CFA0592}" type="slidenum">
              <a:rPr lang="en-GB" smtClean="0">
                <a:solidFill>
                  <a:srgbClr val="003366"/>
                </a:solidFill>
              </a:rPr>
              <a:pPr/>
              <a:t>‹#›</a:t>
            </a:fld>
            <a:endParaRPr lang="en-GB">
              <a:solidFill>
                <a:srgbClr val="003366"/>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fld id="{00526F3E-8B96-4DF8-8E03-527582031C14}" type="datetimeFigureOut">
              <a:rPr lang="en-US" smtClean="0">
                <a:solidFill>
                  <a:srgbClr val="003366"/>
                </a:solidFill>
              </a:rPr>
              <a:pPr/>
              <a:t>9/2/2016</a:t>
            </a:fld>
            <a:endParaRPr lang="en-GB">
              <a:solidFill>
                <a:srgbClr val="003366"/>
              </a:solidFill>
            </a:endParaRPr>
          </a:p>
        </p:txBody>
      </p:sp>
      <p:sp>
        <p:nvSpPr>
          <p:cNvPr id="8" name="Rectangle 5"/>
          <p:cNvSpPr>
            <a:spLocks noGrp="1" noChangeArrowheads="1"/>
          </p:cNvSpPr>
          <p:nvPr>
            <p:ph type="ftr" sz="quarter" idx="11"/>
          </p:nvPr>
        </p:nvSpPr>
        <p:spPr>
          <a:ln/>
        </p:spPr>
        <p:txBody>
          <a:bodyPr/>
          <a:lstStyle>
            <a:lvl1pPr>
              <a:defRPr/>
            </a:lvl1pPr>
          </a:lstStyle>
          <a:p>
            <a:endParaRPr lang="en-GB">
              <a:solidFill>
                <a:srgbClr val="003366"/>
              </a:solidFill>
            </a:endParaRPr>
          </a:p>
        </p:txBody>
      </p:sp>
      <p:sp>
        <p:nvSpPr>
          <p:cNvPr id="9" name="Rectangle 6"/>
          <p:cNvSpPr>
            <a:spLocks noGrp="1" noChangeArrowheads="1"/>
          </p:cNvSpPr>
          <p:nvPr>
            <p:ph type="sldNum" sz="quarter" idx="12"/>
          </p:nvPr>
        </p:nvSpPr>
        <p:spPr>
          <a:ln/>
        </p:spPr>
        <p:txBody>
          <a:bodyPr/>
          <a:lstStyle>
            <a:lvl1pPr>
              <a:defRPr/>
            </a:lvl1pPr>
          </a:lstStyle>
          <a:p>
            <a:fld id="{19EB5D04-3E25-4EEF-961A-C4E63CFA0592}" type="slidenum">
              <a:rPr lang="en-GB" smtClean="0">
                <a:solidFill>
                  <a:srgbClr val="003366"/>
                </a:solidFill>
              </a:rPr>
              <a:pPr/>
              <a:t>‹#›</a:t>
            </a:fld>
            <a:endParaRPr lang="en-GB">
              <a:solidFill>
                <a:srgbClr val="003366"/>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fld id="{00526F3E-8B96-4DF8-8E03-527582031C14}" type="datetimeFigureOut">
              <a:rPr lang="en-US" smtClean="0">
                <a:solidFill>
                  <a:srgbClr val="003366"/>
                </a:solidFill>
              </a:rPr>
              <a:pPr/>
              <a:t>9/2/2016</a:t>
            </a:fld>
            <a:endParaRPr lang="en-GB">
              <a:solidFill>
                <a:srgbClr val="003366"/>
              </a:solidFill>
            </a:endParaRPr>
          </a:p>
        </p:txBody>
      </p:sp>
      <p:sp>
        <p:nvSpPr>
          <p:cNvPr id="4" name="Rectangle 5"/>
          <p:cNvSpPr>
            <a:spLocks noGrp="1" noChangeArrowheads="1"/>
          </p:cNvSpPr>
          <p:nvPr>
            <p:ph type="ftr" sz="quarter" idx="11"/>
          </p:nvPr>
        </p:nvSpPr>
        <p:spPr>
          <a:ln/>
        </p:spPr>
        <p:txBody>
          <a:bodyPr/>
          <a:lstStyle>
            <a:lvl1pPr>
              <a:defRPr/>
            </a:lvl1pPr>
          </a:lstStyle>
          <a:p>
            <a:endParaRPr lang="en-GB">
              <a:solidFill>
                <a:srgbClr val="003366"/>
              </a:solidFill>
            </a:endParaRPr>
          </a:p>
        </p:txBody>
      </p:sp>
      <p:sp>
        <p:nvSpPr>
          <p:cNvPr id="5" name="Rectangle 6"/>
          <p:cNvSpPr>
            <a:spLocks noGrp="1" noChangeArrowheads="1"/>
          </p:cNvSpPr>
          <p:nvPr>
            <p:ph type="sldNum" sz="quarter" idx="12"/>
          </p:nvPr>
        </p:nvSpPr>
        <p:spPr>
          <a:ln/>
        </p:spPr>
        <p:txBody>
          <a:bodyPr/>
          <a:lstStyle>
            <a:lvl1pPr>
              <a:defRPr/>
            </a:lvl1pPr>
          </a:lstStyle>
          <a:p>
            <a:fld id="{19EB5D04-3E25-4EEF-961A-C4E63CFA0592}" type="slidenum">
              <a:rPr lang="en-GB" smtClean="0">
                <a:solidFill>
                  <a:srgbClr val="003366"/>
                </a:solidFill>
              </a:rPr>
              <a:pPr/>
              <a:t>‹#›</a:t>
            </a:fld>
            <a:endParaRPr lang="en-GB">
              <a:solidFill>
                <a:srgbClr val="003366"/>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00526F3E-8B96-4DF8-8E03-527582031C14}" type="datetimeFigureOut">
              <a:rPr lang="en-US" smtClean="0">
                <a:solidFill>
                  <a:srgbClr val="003366"/>
                </a:solidFill>
              </a:rPr>
              <a:pPr/>
              <a:t>9/2/2016</a:t>
            </a:fld>
            <a:endParaRPr lang="en-GB">
              <a:solidFill>
                <a:srgbClr val="003366"/>
              </a:solidFill>
            </a:endParaRPr>
          </a:p>
        </p:txBody>
      </p:sp>
      <p:sp>
        <p:nvSpPr>
          <p:cNvPr id="3" name="Rectangle 5"/>
          <p:cNvSpPr>
            <a:spLocks noGrp="1" noChangeArrowheads="1"/>
          </p:cNvSpPr>
          <p:nvPr>
            <p:ph type="ftr" sz="quarter" idx="11"/>
          </p:nvPr>
        </p:nvSpPr>
        <p:spPr>
          <a:ln/>
        </p:spPr>
        <p:txBody>
          <a:bodyPr/>
          <a:lstStyle>
            <a:lvl1pPr>
              <a:defRPr/>
            </a:lvl1pPr>
          </a:lstStyle>
          <a:p>
            <a:endParaRPr lang="en-GB">
              <a:solidFill>
                <a:srgbClr val="003366"/>
              </a:solidFill>
            </a:endParaRPr>
          </a:p>
        </p:txBody>
      </p:sp>
      <p:sp>
        <p:nvSpPr>
          <p:cNvPr id="4" name="Rectangle 6"/>
          <p:cNvSpPr>
            <a:spLocks noGrp="1" noChangeArrowheads="1"/>
          </p:cNvSpPr>
          <p:nvPr>
            <p:ph type="sldNum" sz="quarter" idx="12"/>
          </p:nvPr>
        </p:nvSpPr>
        <p:spPr>
          <a:ln/>
        </p:spPr>
        <p:txBody>
          <a:bodyPr/>
          <a:lstStyle>
            <a:lvl1pPr>
              <a:defRPr/>
            </a:lvl1pPr>
          </a:lstStyle>
          <a:p>
            <a:fld id="{19EB5D04-3E25-4EEF-961A-C4E63CFA0592}" type="slidenum">
              <a:rPr lang="en-GB" smtClean="0">
                <a:solidFill>
                  <a:srgbClr val="003366"/>
                </a:solidFill>
              </a:rPr>
              <a:pPr/>
              <a:t>‹#›</a:t>
            </a:fld>
            <a:endParaRPr lang="en-GB">
              <a:solidFill>
                <a:srgbClr val="003366"/>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1" y="27312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00526F3E-8B96-4DF8-8E03-527582031C14}" type="datetimeFigureOut">
              <a:rPr lang="en-US" smtClean="0">
                <a:solidFill>
                  <a:srgbClr val="003366"/>
                </a:solidFill>
              </a:rPr>
              <a:pPr/>
              <a:t>9/2/2016</a:t>
            </a:fld>
            <a:endParaRPr lang="en-GB">
              <a:solidFill>
                <a:srgbClr val="003366"/>
              </a:solidFill>
            </a:endParaRPr>
          </a:p>
        </p:txBody>
      </p:sp>
      <p:sp>
        <p:nvSpPr>
          <p:cNvPr id="6" name="Rectangle 5"/>
          <p:cNvSpPr>
            <a:spLocks noGrp="1" noChangeArrowheads="1"/>
          </p:cNvSpPr>
          <p:nvPr>
            <p:ph type="ftr" sz="quarter" idx="11"/>
          </p:nvPr>
        </p:nvSpPr>
        <p:spPr>
          <a:ln/>
        </p:spPr>
        <p:txBody>
          <a:bodyPr/>
          <a:lstStyle>
            <a:lvl1pPr>
              <a:defRPr/>
            </a:lvl1pPr>
          </a:lstStyle>
          <a:p>
            <a:endParaRPr lang="en-GB">
              <a:solidFill>
                <a:srgbClr val="003366"/>
              </a:solidFill>
            </a:endParaRPr>
          </a:p>
        </p:txBody>
      </p:sp>
      <p:sp>
        <p:nvSpPr>
          <p:cNvPr id="7" name="Rectangle 6"/>
          <p:cNvSpPr>
            <a:spLocks noGrp="1" noChangeArrowheads="1"/>
          </p:cNvSpPr>
          <p:nvPr>
            <p:ph type="sldNum" sz="quarter" idx="12"/>
          </p:nvPr>
        </p:nvSpPr>
        <p:spPr>
          <a:ln/>
        </p:spPr>
        <p:txBody>
          <a:bodyPr/>
          <a:lstStyle>
            <a:lvl1pPr>
              <a:defRPr/>
            </a:lvl1pPr>
          </a:lstStyle>
          <a:p>
            <a:fld id="{19EB5D04-3E25-4EEF-961A-C4E63CFA0592}" type="slidenum">
              <a:rPr lang="en-GB" smtClean="0">
                <a:solidFill>
                  <a:srgbClr val="003366"/>
                </a:solidFill>
              </a:rPr>
              <a:pPr/>
              <a:t>‹#›</a:t>
            </a:fld>
            <a:endParaRPr lang="en-GB">
              <a:solidFill>
                <a:srgbClr val="003366"/>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00526F3E-8B96-4DF8-8E03-527582031C14}" type="datetimeFigureOut">
              <a:rPr lang="en-US" smtClean="0">
                <a:solidFill>
                  <a:srgbClr val="003366"/>
                </a:solidFill>
              </a:rPr>
              <a:pPr/>
              <a:t>9/2/2016</a:t>
            </a:fld>
            <a:endParaRPr lang="en-GB">
              <a:solidFill>
                <a:srgbClr val="003366"/>
              </a:solidFill>
            </a:endParaRPr>
          </a:p>
        </p:txBody>
      </p:sp>
      <p:sp>
        <p:nvSpPr>
          <p:cNvPr id="6" name="Rectangle 5"/>
          <p:cNvSpPr>
            <a:spLocks noGrp="1" noChangeArrowheads="1"/>
          </p:cNvSpPr>
          <p:nvPr>
            <p:ph type="ftr" sz="quarter" idx="11"/>
          </p:nvPr>
        </p:nvSpPr>
        <p:spPr>
          <a:ln/>
        </p:spPr>
        <p:txBody>
          <a:bodyPr/>
          <a:lstStyle>
            <a:lvl1pPr>
              <a:defRPr/>
            </a:lvl1pPr>
          </a:lstStyle>
          <a:p>
            <a:endParaRPr lang="en-GB">
              <a:solidFill>
                <a:srgbClr val="003366"/>
              </a:solidFill>
            </a:endParaRPr>
          </a:p>
        </p:txBody>
      </p:sp>
      <p:sp>
        <p:nvSpPr>
          <p:cNvPr id="7" name="Rectangle 6"/>
          <p:cNvSpPr>
            <a:spLocks noGrp="1" noChangeArrowheads="1"/>
          </p:cNvSpPr>
          <p:nvPr>
            <p:ph type="sldNum" sz="quarter" idx="12"/>
          </p:nvPr>
        </p:nvSpPr>
        <p:spPr>
          <a:ln/>
        </p:spPr>
        <p:txBody>
          <a:bodyPr/>
          <a:lstStyle>
            <a:lvl1pPr>
              <a:defRPr/>
            </a:lvl1pPr>
          </a:lstStyle>
          <a:p>
            <a:fld id="{19EB5D04-3E25-4EEF-961A-C4E63CFA0592}" type="slidenum">
              <a:rPr lang="en-GB" smtClean="0">
                <a:solidFill>
                  <a:srgbClr val="003366"/>
                </a:solidFill>
              </a:rPr>
              <a:pPr/>
              <a:t>‹#›</a:t>
            </a:fld>
            <a:endParaRPr lang="en-GB">
              <a:solidFill>
                <a:srgbClr val="003366"/>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fld id="{00526F3E-8B96-4DF8-8E03-527582031C14}" type="datetimeFigureOut">
              <a:rPr lang="en-US" smtClean="0">
                <a:solidFill>
                  <a:srgbClr val="003366"/>
                </a:solidFill>
              </a:rPr>
              <a:pPr/>
              <a:t>9/2/2016</a:t>
            </a:fld>
            <a:endParaRPr lang="en-GB">
              <a:solidFill>
                <a:srgbClr val="003366"/>
              </a:solidFill>
            </a:endParaRPr>
          </a:p>
        </p:txBody>
      </p:sp>
      <p:sp>
        <p:nvSpPr>
          <p:cNvPr id="5" name="Rectangle 5"/>
          <p:cNvSpPr>
            <a:spLocks noGrp="1" noChangeArrowheads="1"/>
          </p:cNvSpPr>
          <p:nvPr>
            <p:ph type="ftr" sz="quarter" idx="11"/>
          </p:nvPr>
        </p:nvSpPr>
        <p:spPr>
          <a:ln/>
        </p:spPr>
        <p:txBody>
          <a:bodyPr/>
          <a:lstStyle>
            <a:lvl1pPr>
              <a:defRPr/>
            </a:lvl1pPr>
          </a:lstStyle>
          <a:p>
            <a:endParaRPr lang="en-GB">
              <a:solidFill>
                <a:srgbClr val="003366"/>
              </a:solidFill>
            </a:endParaRPr>
          </a:p>
        </p:txBody>
      </p:sp>
      <p:sp>
        <p:nvSpPr>
          <p:cNvPr id="6" name="Rectangle 6"/>
          <p:cNvSpPr>
            <a:spLocks noGrp="1" noChangeArrowheads="1"/>
          </p:cNvSpPr>
          <p:nvPr>
            <p:ph type="sldNum" sz="quarter" idx="12"/>
          </p:nvPr>
        </p:nvSpPr>
        <p:spPr>
          <a:ln/>
        </p:spPr>
        <p:txBody>
          <a:bodyPr/>
          <a:lstStyle>
            <a:lvl1pPr>
              <a:defRPr/>
            </a:lvl1pPr>
          </a:lstStyle>
          <a:p>
            <a:fld id="{19EB5D04-3E25-4EEF-961A-C4E63CFA0592}" type="slidenum">
              <a:rPr lang="en-GB" smtClean="0">
                <a:solidFill>
                  <a:srgbClr val="003366"/>
                </a:solidFill>
              </a:rPr>
              <a:pPr/>
              <a:t>‹#›</a:t>
            </a:fld>
            <a:endParaRPr lang="en-GB">
              <a:solidFill>
                <a:srgbClr val="003366"/>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34" y="69"/>
          <a:ext cx="135749" cy="143985"/>
        </p:xfrm>
        <a:graphic>
          <a:graphicData uri="http://schemas.openxmlformats.org/presentationml/2006/ole">
            <p:oleObj spid="_x0000_s6146"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3"/>
            </p:custDataLst>
          </p:nvPr>
        </p:nvSpPr>
        <p:spPr>
          <a:xfrm>
            <a:off x="315092" y="1495427"/>
            <a:ext cx="8513885" cy="4772025"/>
          </a:xfrm>
        </p:spPr>
        <p:txBody>
          <a:bodyPr/>
          <a:lstStyle>
            <a:lvl1pPr>
              <a:defRPr b="0"/>
            </a:lvl1pPr>
            <a:lvl2pPr marL="457200" indent="-228600">
              <a:defRPr/>
            </a:lvl2pPr>
            <a:lvl3pPr marL="685800" indent="-228600">
              <a:defRPr/>
            </a:lvl3pPr>
            <a:lvl4pPr>
              <a:defRPr/>
            </a:lvl4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714"/>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714"/>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fld id="{00526F3E-8B96-4DF8-8E03-527582031C14}" type="datetimeFigureOut">
              <a:rPr lang="en-US" smtClean="0">
                <a:solidFill>
                  <a:srgbClr val="003366"/>
                </a:solidFill>
              </a:rPr>
              <a:pPr/>
              <a:t>9/2/2016</a:t>
            </a:fld>
            <a:endParaRPr lang="en-GB">
              <a:solidFill>
                <a:srgbClr val="003366"/>
              </a:solidFill>
            </a:endParaRPr>
          </a:p>
        </p:txBody>
      </p:sp>
      <p:sp>
        <p:nvSpPr>
          <p:cNvPr id="5" name="Rectangle 5"/>
          <p:cNvSpPr>
            <a:spLocks noGrp="1" noChangeArrowheads="1"/>
          </p:cNvSpPr>
          <p:nvPr>
            <p:ph type="ftr" sz="quarter" idx="11"/>
          </p:nvPr>
        </p:nvSpPr>
        <p:spPr>
          <a:ln/>
        </p:spPr>
        <p:txBody>
          <a:bodyPr/>
          <a:lstStyle>
            <a:lvl1pPr>
              <a:defRPr/>
            </a:lvl1pPr>
          </a:lstStyle>
          <a:p>
            <a:endParaRPr lang="en-GB">
              <a:solidFill>
                <a:srgbClr val="003366"/>
              </a:solidFill>
            </a:endParaRPr>
          </a:p>
        </p:txBody>
      </p:sp>
      <p:sp>
        <p:nvSpPr>
          <p:cNvPr id="6" name="Rectangle 6"/>
          <p:cNvSpPr>
            <a:spLocks noGrp="1" noChangeArrowheads="1"/>
          </p:cNvSpPr>
          <p:nvPr>
            <p:ph type="sldNum" sz="quarter" idx="12"/>
          </p:nvPr>
        </p:nvSpPr>
        <p:spPr>
          <a:ln/>
        </p:spPr>
        <p:txBody>
          <a:bodyPr/>
          <a:lstStyle>
            <a:lvl1pPr>
              <a:defRPr/>
            </a:lvl1pPr>
          </a:lstStyle>
          <a:p>
            <a:fld id="{19EB5D04-3E25-4EEF-961A-C4E63CFA0592}" type="slidenum">
              <a:rPr lang="en-GB" smtClean="0">
                <a:solidFill>
                  <a:srgbClr val="003366"/>
                </a:solidFill>
              </a:rPr>
              <a:pPr/>
              <a:t>‹#›</a:t>
            </a:fld>
            <a:endParaRPr lang="en-GB">
              <a:solidFill>
                <a:srgbClr val="003366"/>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p>
            <a:fld id="{A13EDA50-A42D-4F8A-A9BA-89D57845C812}" type="slidenum">
              <a:rPr lang="en-US" smtClean="0">
                <a:solidFill>
                  <a:prstClr val="black"/>
                </a:solidFill>
              </a:rPr>
              <a:pPr/>
              <a:t>‹#›</a:t>
            </a:fld>
            <a:endParaRPr lang="en-US" dirty="0">
              <a:solidFill>
                <a:prstClr val="black"/>
              </a:solidFill>
            </a:endParaRPr>
          </a:p>
        </p:txBody>
      </p:sp>
      <p:pic>
        <p:nvPicPr>
          <p:cNvPr id="4" name="Picture 11" descr="PE226703_lowres.jpg"/>
          <p:cNvPicPr>
            <a:picLocks noChangeAspect="1"/>
          </p:cNvPicPr>
          <p:nvPr userDrawn="1"/>
        </p:nvPicPr>
        <p:blipFill>
          <a:blip r:embed="rId2" cstate="print">
            <a:clrChange>
              <a:clrFrom>
                <a:srgbClr val="FFFFFF"/>
              </a:clrFrom>
              <a:clrTo>
                <a:srgbClr val="FFFFFF">
                  <a:alpha val="0"/>
                </a:srgbClr>
              </a:clrTo>
            </a:clrChange>
          </a:blip>
          <a:srcRect/>
          <a:stretch>
            <a:fillRect/>
          </a:stretch>
        </p:blipFill>
        <p:spPr bwMode="auto">
          <a:xfrm>
            <a:off x="5930900" y="76"/>
            <a:ext cx="3213100" cy="25558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gulblå"/>
          <p:cNvPicPr>
            <a:picLocks noChangeAspect="1" noChangeArrowheads="1"/>
          </p:cNvPicPr>
          <p:nvPr/>
        </p:nvPicPr>
        <p:blipFill>
          <a:blip r:embed="rId2" cstate="print"/>
          <a:srcRect/>
          <a:stretch>
            <a:fillRect/>
          </a:stretch>
        </p:blipFill>
        <p:spPr bwMode="auto">
          <a:xfrm>
            <a:off x="6629400" y="5711895"/>
            <a:ext cx="2514600" cy="1146175"/>
          </a:xfrm>
          <a:prstGeom prst="rect">
            <a:avLst/>
          </a:prstGeom>
          <a:noFill/>
          <a:ln w="9525">
            <a:noFill/>
            <a:miter lim="800000"/>
            <a:headEnd/>
            <a:tailEnd/>
          </a:ln>
        </p:spPr>
      </p:pic>
      <p:sp>
        <p:nvSpPr>
          <p:cNvPr id="5122" name="Rectangle 2"/>
          <p:cNvSpPr>
            <a:spLocks noGrp="1" noChangeArrowheads="1"/>
          </p:cNvSpPr>
          <p:nvPr>
            <p:ph type="ctrTitle"/>
          </p:nvPr>
        </p:nvSpPr>
        <p:spPr>
          <a:xfrm>
            <a:off x="685800" y="2130495"/>
            <a:ext cx="7772400" cy="1470025"/>
          </a:xfrm>
        </p:spPr>
        <p:txBody>
          <a:bodyPr/>
          <a:lstStyle>
            <a:lvl1pPr algn="ctr">
              <a:defRPr sz="4400"/>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z="2800"/>
            </a:lvl1pPr>
          </a:lstStyle>
          <a:p>
            <a:r>
              <a:rPr lang="en-US" smtClean="0"/>
              <a:t>Click to edit Master subtitle style</a:t>
            </a:r>
            <a:endParaRPr lang="en-US"/>
          </a:p>
        </p:txBody>
      </p:sp>
      <p:sp>
        <p:nvSpPr>
          <p:cNvPr id="5" name="Rectangle 4"/>
          <p:cNvSpPr>
            <a:spLocks noGrp="1" noChangeArrowheads="1"/>
          </p:cNvSpPr>
          <p:nvPr>
            <p:ph type="sldNum" sz="quarter" idx="10"/>
          </p:nvPr>
        </p:nvSpPr>
        <p:spPr>
          <a:xfrm>
            <a:off x="6553200" y="6245225"/>
            <a:ext cx="2133600" cy="476250"/>
          </a:xfrm>
        </p:spPr>
        <p:txBody>
          <a:bodyPr/>
          <a:lstStyle>
            <a:lvl1pPr>
              <a:defRPr/>
            </a:lvl1pPr>
          </a:lstStyle>
          <a:p>
            <a:fld id="{19EB5D04-3E25-4EEF-961A-C4E63CFA0592}" type="slidenum">
              <a:rPr lang="en-GB" smtClean="0">
                <a:solidFill>
                  <a:srgbClr val="003366"/>
                </a:solidFill>
              </a:rPr>
              <a:pPr/>
              <a:t>‹#›</a:t>
            </a:fld>
            <a:endParaRPr lang="en-GB">
              <a:solidFill>
                <a:srgbClr val="003366"/>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fld id="{00526F3E-8B96-4DF8-8E03-527582031C14}" type="datetimeFigureOut">
              <a:rPr lang="en-US" smtClean="0">
                <a:solidFill>
                  <a:srgbClr val="003366"/>
                </a:solidFill>
              </a:rPr>
              <a:pPr/>
              <a:t>9/2/2016</a:t>
            </a:fld>
            <a:endParaRPr lang="en-GB">
              <a:solidFill>
                <a:srgbClr val="003366"/>
              </a:solidFill>
            </a:endParaRPr>
          </a:p>
        </p:txBody>
      </p:sp>
      <p:sp>
        <p:nvSpPr>
          <p:cNvPr id="5" name="Rectangle 5"/>
          <p:cNvSpPr>
            <a:spLocks noGrp="1" noChangeArrowheads="1"/>
          </p:cNvSpPr>
          <p:nvPr>
            <p:ph type="ftr" sz="quarter" idx="11"/>
          </p:nvPr>
        </p:nvSpPr>
        <p:spPr>
          <a:ln/>
        </p:spPr>
        <p:txBody>
          <a:bodyPr/>
          <a:lstStyle>
            <a:lvl1pPr>
              <a:defRPr/>
            </a:lvl1pPr>
          </a:lstStyle>
          <a:p>
            <a:endParaRPr lang="en-GB">
              <a:solidFill>
                <a:srgbClr val="003366"/>
              </a:solidFill>
            </a:endParaRPr>
          </a:p>
        </p:txBody>
      </p:sp>
      <p:sp>
        <p:nvSpPr>
          <p:cNvPr id="6" name="Rectangle 6"/>
          <p:cNvSpPr>
            <a:spLocks noGrp="1" noChangeArrowheads="1"/>
          </p:cNvSpPr>
          <p:nvPr>
            <p:ph type="sldNum" sz="quarter" idx="12"/>
          </p:nvPr>
        </p:nvSpPr>
        <p:spPr>
          <a:ln/>
        </p:spPr>
        <p:txBody>
          <a:bodyPr/>
          <a:lstStyle>
            <a:lvl1pPr>
              <a:defRPr/>
            </a:lvl1pPr>
          </a:lstStyle>
          <a:p>
            <a:fld id="{19EB5D04-3E25-4EEF-961A-C4E63CFA0592}" type="slidenum">
              <a:rPr lang="en-GB" smtClean="0">
                <a:solidFill>
                  <a:srgbClr val="003366"/>
                </a:solidFill>
              </a:rPr>
              <a:pPr/>
              <a:t>‹#›</a:t>
            </a:fld>
            <a:endParaRPr lang="en-GB">
              <a:solidFill>
                <a:srgbClr val="003366"/>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7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00526F3E-8B96-4DF8-8E03-527582031C14}" type="datetimeFigureOut">
              <a:rPr lang="en-US" smtClean="0">
                <a:solidFill>
                  <a:srgbClr val="003366"/>
                </a:solidFill>
              </a:rPr>
              <a:pPr/>
              <a:t>9/2/2016</a:t>
            </a:fld>
            <a:endParaRPr lang="en-GB">
              <a:solidFill>
                <a:srgbClr val="003366"/>
              </a:solidFill>
            </a:endParaRPr>
          </a:p>
        </p:txBody>
      </p:sp>
      <p:sp>
        <p:nvSpPr>
          <p:cNvPr id="5" name="Rectangle 5"/>
          <p:cNvSpPr>
            <a:spLocks noGrp="1" noChangeArrowheads="1"/>
          </p:cNvSpPr>
          <p:nvPr>
            <p:ph type="ftr" sz="quarter" idx="11"/>
          </p:nvPr>
        </p:nvSpPr>
        <p:spPr>
          <a:ln/>
        </p:spPr>
        <p:txBody>
          <a:bodyPr/>
          <a:lstStyle>
            <a:lvl1pPr>
              <a:defRPr/>
            </a:lvl1pPr>
          </a:lstStyle>
          <a:p>
            <a:endParaRPr lang="en-GB">
              <a:solidFill>
                <a:srgbClr val="003366"/>
              </a:solidFill>
            </a:endParaRPr>
          </a:p>
        </p:txBody>
      </p:sp>
      <p:sp>
        <p:nvSpPr>
          <p:cNvPr id="6" name="Rectangle 6"/>
          <p:cNvSpPr>
            <a:spLocks noGrp="1" noChangeArrowheads="1"/>
          </p:cNvSpPr>
          <p:nvPr>
            <p:ph type="sldNum" sz="quarter" idx="12"/>
          </p:nvPr>
        </p:nvSpPr>
        <p:spPr>
          <a:ln/>
        </p:spPr>
        <p:txBody>
          <a:bodyPr/>
          <a:lstStyle>
            <a:lvl1pPr>
              <a:defRPr/>
            </a:lvl1pPr>
          </a:lstStyle>
          <a:p>
            <a:fld id="{19EB5D04-3E25-4EEF-961A-C4E63CFA0592}" type="slidenum">
              <a:rPr lang="en-GB" smtClean="0">
                <a:solidFill>
                  <a:srgbClr val="003366"/>
                </a:solidFill>
              </a:rPr>
              <a:pPr/>
              <a:t>‹#›</a:t>
            </a:fld>
            <a:endParaRPr lang="en-GB">
              <a:solidFill>
                <a:srgbClr val="003366"/>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fld id="{00526F3E-8B96-4DF8-8E03-527582031C14}" type="datetimeFigureOut">
              <a:rPr lang="en-US" smtClean="0">
                <a:solidFill>
                  <a:srgbClr val="003366"/>
                </a:solidFill>
              </a:rPr>
              <a:pPr/>
              <a:t>9/2/2016</a:t>
            </a:fld>
            <a:endParaRPr lang="en-GB">
              <a:solidFill>
                <a:srgbClr val="003366"/>
              </a:solidFill>
            </a:endParaRPr>
          </a:p>
        </p:txBody>
      </p:sp>
      <p:sp>
        <p:nvSpPr>
          <p:cNvPr id="6" name="Rectangle 5"/>
          <p:cNvSpPr>
            <a:spLocks noGrp="1" noChangeArrowheads="1"/>
          </p:cNvSpPr>
          <p:nvPr>
            <p:ph type="ftr" sz="quarter" idx="11"/>
          </p:nvPr>
        </p:nvSpPr>
        <p:spPr>
          <a:ln/>
        </p:spPr>
        <p:txBody>
          <a:bodyPr/>
          <a:lstStyle>
            <a:lvl1pPr>
              <a:defRPr/>
            </a:lvl1pPr>
          </a:lstStyle>
          <a:p>
            <a:endParaRPr lang="en-GB">
              <a:solidFill>
                <a:srgbClr val="003366"/>
              </a:solidFill>
            </a:endParaRPr>
          </a:p>
        </p:txBody>
      </p:sp>
      <p:sp>
        <p:nvSpPr>
          <p:cNvPr id="7" name="Rectangle 6"/>
          <p:cNvSpPr>
            <a:spLocks noGrp="1" noChangeArrowheads="1"/>
          </p:cNvSpPr>
          <p:nvPr>
            <p:ph type="sldNum" sz="quarter" idx="12"/>
          </p:nvPr>
        </p:nvSpPr>
        <p:spPr>
          <a:ln/>
        </p:spPr>
        <p:txBody>
          <a:bodyPr/>
          <a:lstStyle>
            <a:lvl1pPr>
              <a:defRPr/>
            </a:lvl1pPr>
          </a:lstStyle>
          <a:p>
            <a:fld id="{19EB5D04-3E25-4EEF-961A-C4E63CFA0592}" type="slidenum">
              <a:rPr lang="en-GB" smtClean="0">
                <a:solidFill>
                  <a:srgbClr val="003366"/>
                </a:solidFill>
              </a:rPr>
              <a:pPr/>
              <a:t>‹#›</a:t>
            </a:fld>
            <a:endParaRPr lang="en-GB">
              <a:solidFill>
                <a:srgbClr val="003366"/>
              </a:solidFil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fld id="{00526F3E-8B96-4DF8-8E03-527582031C14}" type="datetimeFigureOut">
              <a:rPr lang="en-US" smtClean="0">
                <a:solidFill>
                  <a:srgbClr val="003366"/>
                </a:solidFill>
              </a:rPr>
              <a:pPr/>
              <a:t>9/2/2016</a:t>
            </a:fld>
            <a:endParaRPr lang="en-GB">
              <a:solidFill>
                <a:srgbClr val="003366"/>
              </a:solidFill>
            </a:endParaRPr>
          </a:p>
        </p:txBody>
      </p:sp>
      <p:sp>
        <p:nvSpPr>
          <p:cNvPr id="8" name="Rectangle 5"/>
          <p:cNvSpPr>
            <a:spLocks noGrp="1" noChangeArrowheads="1"/>
          </p:cNvSpPr>
          <p:nvPr>
            <p:ph type="ftr" sz="quarter" idx="11"/>
          </p:nvPr>
        </p:nvSpPr>
        <p:spPr>
          <a:ln/>
        </p:spPr>
        <p:txBody>
          <a:bodyPr/>
          <a:lstStyle>
            <a:lvl1pPr>
              <a:defRPr/>
            </a:lvl1pPr>
          </a:lstStyle>
          <a:p>
            <a:endParaRPr lang="en-GB">
              <a:solidFill>
                <a:srgbClr val="003366"/>
              </a:solidFill>
            </a:endParaRPr>
          </a:p>
        </p:txBody>
      </p:sp>
      <p:sp>
        <p:nvSpPr>
          <p:cNvPr id="9" name="Rectangle 6"/>
          <p:cNvSpPr>
            <a:spLocks noGrp="1" noChangeArrowheads="1"/>
          </p:cNvSpPr>
          <p:nvPr>
            <p:ph type="sldNum" sz="quarter" idx="12"/>
          </p:nvPr>
        </p:nvSpPr>
        <p:spPr>
          <a:ln/>
        </p:spPr>
        <p:txBody>
          <a:bodyPr/>
          <a:lstStyle>
            <a:lvl1pPr>
              <a:defRPr/>
            </a:lvl1pPr>
          </a:lstStyle>
          <a:p>
            <a:fld id="{19EB5D04-3E25-4EEF-961A-C4E63CFA0592}" type="slidenum">
              <a:rPr lang="en-GB" smtClean="0">
                <a:solidFill>
                  <a:srgbClr val="003366"/>
                </a:solidFill>
              </a:rPr>
              <a:pPr/>
              <a:t>‹#›</a:t>
            </a:fld>
            <a:endParaRPr lang="en-GB">
              <a:solidFill>
                <a:srgbClr val="003366"/>
              </a:solidFil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fld id="{00526F3E-8B96-4DF8-8E03-527582031C14}" type="datetimeFigureOut">
              <a:rPr lang="en-US" smtClean="0">
                <a:solidFill>
                  <a:srgbClr val="003366"/>
                </a:solidFill>
              </a:rPr>
              <a:pPr/>
              <a:t>9/2/2016</a:t>
            </a:fld>
            <a:endParaRPr lang="en-GB">
              <a:solidFill>
                <a:srgbClr val="003366"/>
              </a:solidFill>
            </a:endParaRPr>
          </a:p>
        </p:txBody>
      </p:sp>
      <p:sp>
        <p:nvSpPr>
          <p:cNvPr id="4" name="Rectangle 5"/>
          <p:cNvSpPr>
            <a:spLocks noGrp="1" noChangeArrowheads="1"/>
          </p:cNvSpPr>
          <p:nvPr>
            <p:ph type="ftr" sz="quarter" idx="11"/>
          </p:nvPr>
        </p:nvSpPr>
        <p:spPr>
          <a:ln/>
        </p:spPr>
        <p:txBody>
          <a:bodyPr/>
          <a:lstStyle>
            <a:lvl1pPr>
              <a:defRPr/>
            </a:lvl1pPr>
          </a:lstStyle>
          <a:p>
            <a:endParaRPr lang="en-GB">
              <a:solidFill>
                <a:srgbClr val="003366"/>
              </a:solidFill>
            </a:endParaRPr>
          </a:p>
        </p:txBody>
      </p:sp>
      <p:sp>
        <p:nvSpPr>
          <p:cNvPr id="5" name="Rectangle 6"/>
          <p:cNvSpPr>
            <a:spLocks noGrp="1" noChangeArrowheads="1"/>
          </p:cNvSpPr>
          <p:nvPr>
            <p:ph type="sldNum" sz="quarter" idx="12"/>
          </p:nvPr>
        </p:nvSpPr>
        <p:spPr>
          <a:ln/>
        </p:spPr>
        <p:txBody>
          <a:bodyPr/>
          <a:lstStyle>
            <a:lvl1pPr>
              <a:defRPr/>
            </a:lvl1pPr>
          </a:lstStyle>
          <a:p>
            <a:fld id="{19EB5D04-3E25-4EEF-961A-C4E63CFA0592}" type="slidenum">
              <a:rPr lang="en-GB" smtClean="0">
                <a:solidFill>
                  <a:srgbClr val="003366"/>
                </a:solidFill>
              </a:rPr>
              <a:pPr/>
              <a:t>‹#›</a:t>
            </a:fld>
            <a:endParaRPr lang="en-GB">
              <a:solidFill>
                <a:srgbClr val="003366"/>
              </a:solidFil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00526F3E-8B96-4DF8-8E03-527582031C14}" type="datetimeFigureOut">
              <a:rPr lang="en-US" smtClean="0">
                <a:solidFill>
                  <a:srgbClr val="003366"/>
                </a:solidFill>
              </a:rPr>
              <a:pPr/>
              <a:t>9/2/2016</a:t>
            </a:fld>
            <a:endParaRPr lang="en-GB">
              <a:solidFill>
                <a:srgbClr val="003366"/>
              </a:solidFill>
            </a:endParaRPr>
          </a:p>
        </p:txBody>
      </p:sp>
      <p:sp>
        <p:nvSpPr>
          <p:cNvPr id="3" name="Rectangle 5"/>
          <p:cNvSpPr>
            <a:spLocks noGrp="1" noChangeArrowheads="1"/>
          </p:cNvSpPr>
          <p:nvPr>
            <p:ph type="ftr" sz="quarter" idx="11"/>
          </p:nvPr>
        </p:nvSpPr>
        <p:spPr>
          <a:ln/>
        </p:spPr>
        <p:txBody>
          <a:bodyPr/>
          <a:lstStyle>
            <a:lvl1pPr>
              <a:defRPr/>
            </a:lvl1pPr>
          </a:lstStyle>
          <a:p>
            <a:endParaRPr lang="en-GB">
              <a:solidFill>
                <a:srgbClr val="003366"/>
              </a:solidFill>
            </a:endParaRPr>
          </a:p>
        </p:txBody>
      </p:sp>
      <p:sp>
        <p:nvSpPr>
          <p:cNvPr id="4" name="Rectangle 6"/>
          <p:cNvSpPr>
            <a:spLocks noGrp="1" noChangeArrowheads="1"/>
          </p:cNvSpPr>
          <p:nvPr>
            <p:ph type="sldNum" sz="quarter" idx="12"/>
          </p:nvPr>
        </p:nvSpPr>
        <p:spPr>
          <a:ln/>
        </p:spPr>
        <p:txBody>
          <a:bodyPr/>
          <a:lstStyle>
            <a:lvl1pPr>
              <a:defRPr/>
            </a:lvl1pPr>
          </a:lstStyle>
          <a:p>
            <a:fld id="{19EB5D04-3E25-4EEF-961A-C4E63CFA0592}" type="slidenum">
              <a:rPr lang="en-GB" smtClean="0">
                <a:solidFill>
                  <a:srgbClr val="003366"/>
                </a:solidFill>
              </a:rPr>
              <a:pPr/>
              <a:t>‹#›</a:t>
            </a:fld>
            <a:endParaRPr lang="en-GB">
              <a:solidFill>
                <a:srgbClr val="003366"/>
              </a:solidFil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1" y="27312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00526F3E-8B96-4DF8-8E03-527582031C14}" type="datetimeFigureOut">
              <a:rPr lang="en-US" smtClean="0">
                <a:solidFill>
                  <a:srgbClr val="003366"/>
                </a:solidFill>
              </a:rPr>
              <a:pPr/>
              <a:t>9/2/2016</a:t>
            </a:fld>
            <a:endParaRPr lang="en-GB">
              <a:solidFill>
                <a:srgbClr val="003366"/>
              </a:solidFill>
            </a:endParaRPr>
          </a:p>
        </p:txBody>
      </p:sp>
      <p:sp>
        <p:nvSpPr>
          <p:cNvPr id="6" name="Rectangle 5"/>
          <p:cNvSpPr>
            <a:spLocks noGrp="1" noChangeArrowheads="1"/>
          </p:cNvSpPr>
          <p:nvPr>
            <p:ph type="ftr" sz="quarter" idx="11"/>
          </p:nvPr>
        </p:nvSpPr>
        <p:spPr>
          <a:ln/>
        </p:spPr>
        <p:txBody>
          <a:bodyPr/>
          <a:lstStyle>
            <a:lvl1pPr>
              <a:defRPr/>
            </a:lvl1pPr>
          </a:lstStyle>
          <a:p>
            <a:endParaRPr lang="en-GB">
              <a:solidFill>
                <a:srgbClr val="003366"/>
              </a:solidFill>
            </a:endParaRPr>
          </a:p>
        </p:txBody>
      </p:sp>
      <p:sp>
        <p:nvSpPr>
          <p:cNvPr id="7" name="Rectangle 6"/>
          <p:cNvSpPr>
            <a:spLocks noGrp="1" noChangeArrowheads="1"/>
          </p:cNvSpPr>
          <p:nvPr>
            <p:ph type="sldNum" sz="quarter" idx="12"/>
          </p:nvPr>
        </p:nvSpPr>
        <p:spPr>
          <a:ln/>
        </p:spPr>
        <p:txBody>
          <a:bodyPr/>
          <a:lstStyle>
            <a:lvl1pPr>
              <a:defRPr/>
            </a:lvl1pPr>
          </a:lstStyle>
          <a:p>
            <a:fld id="{19EB5D04-3E25-4EEF-961A-C4E63CFA0592}" type="slidenum">
              <a:rPr lang="en-GB" smtClean="0">
                <a:solidFill>
                  <a:srgbClr val="003366"/>
                </a:solidFill>
              </a:rPr>
              <a:pPr/>
              <a:t>‹#›</a:t>
            </a:fld>
            <a:endParaRPr lang="en-GB">
              <a:solidFill>
                <a:srgbClr val="003366"/>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34" y="69"/>
          <a:ext cx="135749" cy="143985"/>
        </p:xfrm>
        <a:graphic>
          <a:graphicData uri="http://schemas.openxmlformats.org/presentationml/2006/ole">
            <p:oleObj spid="_x0000_s7170" name="think-cell Slide" r:id="rId6" imgW="360" imgH="360" progId="">
              <p:embed/>
            </p:oleObj>
          </a:graphicData>
        </a:graphic>
      </p:graphicFrame>
      <p:sp>
        <p:nvSpPr>
          <p:cNvPr id="2" name="Title 1"/>
          <p:cNvSpPr>
            <a:spLocks noGrp="1"/>
          </p:cNvSpPr>
          <p:nvPr>
            <p:ph type="title"/>
            <p:custDataLst>
              <p:tags r:id="rId2"/>
            </p:custDataLst>
          </p:nvPr>
        </p:nvSpPr>
        <p:spPr/>
        <p:txBody>
          <a:bodyPr/>
          <a:lstStyle>
            <a:lvl1pPr>
              <a:defRPr>
                <a:solidFill>
                  <a:schemeClr val="tx1"/>
                </a:solidFill>
              </a:defRPr>
            </a:lvl1pPr>
          </a:lstStyle>
          <a:p>
            <a:r>
              <a:rPr lang="en-US" noProof="0" smtClean="0"/>
              <a:t>Click to edit Master title style</a:t>
            </a:r>
            <a:endParaRPr lang="en-US" dirty="0"/>
          </a:p>
        </p:txBody>
      </p:sp>
      <p:sp>
        <p:nvSpPr>
          <p:cNvPr id="3" name="Content Placeholder 2"/>
          <p:cNvSpPr>
            <a:spLocks noGrp="1"/>
          </p:cNvSpPr>
          <p:nvPr>
            <p:ph idx="1"/>
            <p:custDataLst>
              <p:tags r:id="rId3"/>
            </p:custDataLst>
          </p:nvPr>
        </p:nvSpPr>
        <p:spPr>
          <a:xfrm>
            <a:off x="315063" y="2143126"/>
            <a:ext cx="8513886" cy="4124324"/>
          </a:xfrm>
        </p:spPr>
        <p:txBody>
          <a:bodyPr/>
          <a:lstStyle>
            <a:lvl1pPr>
              <a:defRPr b="0"/>
            </a:lvl1pPr>
            <a:lvl2pPr marL="457200" indent="-223838">
              <a:defRPr/>
            </a:lvl2pPr>
            <a:lvl3pPr>
              <a:defRPr/>
            </a:lvl3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custDataLst>
              <p:tags r:id="rId4"/>
            </p:custDataLst>
          </p:nvPr>
        </p:nvSpPr>
        <p:spPr>
          <a:xfrm>
            <a:off x="315063" y="1495425"/>
            <a:ext cx="8513886" cy="643634"/>
          </a:xfrm>
        </p:spPr>
        <p:txBody>
          <a:bodyPr/>
          <a:lstStyle>
            <a:lvl1pPr marL="0" indent="0">
              <a:buNone/>
              <a:defRPr sz="2200" b="1">
                <a:solidFill>
                  <a:schemeClr val="tx1"/>
                </a:solidFill>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00526F3E-8B96-4DF8-8E03-527582031C14}" type="datetimeFigureOut">
              <a:rPr lang="en-US" smtClean="0">
                <a:solidFill>
                  <a:srgbClr val="003366"/>
                </a:solidFill>
              </a:rPr>
              <a:pPr/>
              <a:t>9/2/2016</a:t>
            </a:fld>
            <a:endParaRPr lang="en-GB">
              <a:solidFill>
                <a:srgbClr val="003366"/>
              </a:solidFill>
            </a:endParaRPr>
          </a:p>
        </p:txBody>
      </p:sp>
      <p:sp>
        <p:nvSpPr>
          <p:cNvPr id="6" name="Rectangle 5"/>
          <p:cNvSpPr>
            <a:spLocks noGrp="1" noChangeArrowheads="1"/>
          </p:cNvSpPr>
          <p:nvPr>
            <p:ph type="ftr" sz="quarter" idx="11"/>
          </p:nvPr>
        </p:nvSpPr>
        <p:spPr>
          <a:ln/>
        </p:spPr>
        <p:txBody>
          <a:bodyPr/>
          <a:lstStyle>
            <a:lvl1pPr>
              <a:defRPr/>
            </a:lvl1pPr>
          </a:lstStyle>
          <a:p>
            <a:endParaRPr lang="en-GB">
              <a:solidFill>
                <a:srgbClr val="003366"/>
              </a:solidFill>
            </a:endParaRPr>
          </a:p>
        </p:txBody>
      </p:sp>
      <p:sp>
        <p:nvSpPr>
          <p:cNvPr id="7" name="Rectangle 6"/>
          <p:cNvSpPr>
            <a:spLocks noGrp="1" noChangeArrowheads="1"/>
          </p:cNvSpPr>
          <p:nvPr>
            <p:ph type="sldNum" sz="quarter" idx="12"/>
          </p:nvPr>
        </p:nvSpPr>
        <p:spPr>
          <a:ln/>
        </p:spPr>
        <p:txBody>
          <a:bodyPr/>
          <a:lstStyle>
            <a:lvl1pPr>
              <a:defRPr/>
            </a:lvl1pPr>
          </a:lstStyle>
          <a:p>
            <a:fld id="{19EB5D04-3E25-4EEF-961A-C4E63CFA0592}" type="slidenum">
              <a:rPr lang="en-GB" smtClean="0">
                <a:solidFill>
                  <a:srgbClr val="003366"/>
                </a:solidFill>
              </a:rPr>
              <a:pPr/>
              <a:t>‹#›</a:t>
            </a:fld>
            <a:endParaRPr lang="en-GB">
              <a:solidFill>
                <a:srgbClr val="003366"/>
              </a:solidFil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fld id="{00526F3E-8B96-4DF8-8E03-527582031C14}" type="datetimeFigureOut">
              <a:rPr lang="en-US" smtClean="0">
                <a:solidFill>
                  <a:srgbClr val="003366"/>
                </a:solidFill>
              </a:rPr>
              <a:pPr/>
              <a:t>9/2/2016</a:t>
            </a:fld>
            <a:endParaRPr lang="en-GB">
              <a:solidFill>
                <a:srgbClr val="003366"/>
              </a:solidFill>
            </a:endParaRPr>
          </a:p>
        </p:txBody>
      </p:sp>
      <p:sp>
        <p:nvSpPr>
          <p:cNvPr id="5" name="Rectangle 5"/>
          <p:cNvSpPr>
            <a:spLocks noGrp="1" noChangeArrowheads="1"/>
          </p:cNvSpPr>
          <p:nvPr>
            <p:ph type="ftr" sz="quarter" idx="11"/>
          </p:nvPr>
        </p:nvSpPr>
        <p:spPr>
          <a:ln/>
        </p:spPr>
        <p:txBody>
          <a:bodyPr/>
          <a:lstStyle>
            <a:lvl1pPr>
              <a:defRPr/>
            </a:lvl1pPr>
          </a:lstStyle>
          <a:p>
            <a:endParaRPr lang="en-GB">
              <a:solidFill>
                <a:srgbClr val="003366"/>
              </a:solidFill>
            </a:endParaRPr>
          </a:p>
        </p:txBody>
      </p:sp>
      <p:sp>
        <p:nvSpPr>
          <p:cNvPr id="6" name="Rectangle 6"/>
          <p:cNvSpPr>
            <a:spLocks noGrp="1" noChangeArrowheads="1"/>
          </p:cNvSpPr>
          <p:nvPr>
            <p:ph type="sldNum" sz="quarter" idx="12"/>
          </p:nvPr>
        </p:nvSpPr>
        <p:spPr>
          <a:ln/>
        </p:spPr>
        <p:txBody>
          <a:bodyPr/>
          <a:lstStyle>
            <a:lvl1pPr>
              <a:defRPr/>
            </a:lvl1pPr>
          </a:lstStyle>
          <a:p>
            <a:fld id="{19EB5D04-3E25-4EEF-961A-C4E63CFA0592}" type="slidenum">
              <a:rPr lang="en-GB" smtClean="0">
                <a:solidFill>
                  <a:srgbClr val="003366"/>
                </a:solidFill>
              </a:rPr>
              <a:pPr/>
              <a:t>‹#›</a:t>
            </a:fld>
            <a:endParaRPr lang="en-GB">
              <a:solidFill>
                <a:srgbClr val="003366"/>
              </a:solidFill>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70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70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fld id="{00526F3E-8B96-4DF8-8E03-527582031C14}" type="datetimeFigureOut">
              <a:rPr lang="en-US" smtClean="0">
                <a:solidFill>
                  <a:srgbClr val="003366"/>
                </a:solidFill>
              </a:rPr>
              <a:pPr/>
              <a:t>9/2/2016</a:t>
            </a:fld>
            <a:endParaRPr lang="en-GB">
              <a:solidFill>
                <a:srgbClr val="003366"/>
              </a:solidFill>
            </a:endParaRPr>
          </a:p>
        </p:txBody>
      </p:sp>
      <p:sp>
        <p:nvSpPr>
          <p:cNvPr id="5" name="Rectangle 5"/>
          <p:cNvSpPr>
            <a:spLocks noGrp="1" noChangeArrowheads="1"/>
          </p:cNvSpPr>
          <p:nvPr>
            <p:ph type="ftr" sz="quarter" idx="11"/>
          </p:nvPr>
        </p:nvSpPr>
        <p:spPr>
          <a:ln/>
        </p:spPr>
        <p:txBody>
          <a:bodyPr/>
          <a:lstStyle>
            <a:lvl1pPr>
              <a:defRPr/>
            </a:lvl1pPr>
          </a:lstStyle>
          <a:p>
            <a:endParaRPr lang="en-GB">
              <a:solidFill>
                <a:srgbClr val="003366"/>
              </a:solidFill>
            </a:endParaRPr>
          </a:p>
        </p:txBody>
      </p:sp>
      <p:sp>
        <p:nvSpPr>
          <p:cNvPr id="6" name="Rectangle 6"/>
          <p:cNvSpPr>
            <a:spLocks noGrp="1" noChangeArrowheads="1"/>
          </p:cNvSpPr>
          <p:nvPr>
            <p:ph type="sldNum" sz="quarter" idx="12"/>
          </p:nvPr>
        </p:nvSpPr>
        <p:spPr>
          <a:ln/>
        </p:spPr>
        <p:txBody>
          <a:bodyPr/>
          <a:lstStyle>
            <a:lvl1pPr>
              <a:defRPr/>
            </a:lvl1pPr>
          </a:lstStyle>
          <a:p>
            <a:fld id="{19EB5D04-3E25-4EEF-961A-C4E63CFA0592}" type="slidenum">
              <a:rPr lang="en-GB" smtClean="0">
                <a:solidFill>
                  <a:srgbClr val="003366"/>
                </a:solidFill>
              </a:rPr>
              <a:pPr/>
              <a:t>‹#›</a:t>
            </a:fld>
            <a:endParaRPr lang="en-GB">
              <a:solidFill>
                <a:srgbClr val="003366"/>
              </a:solidFil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p>
            <a:fld id="{A13EDA50-A42D-4F8A-A9BA-89D57845C812}" type="slidenum">
              <a:rPr lang="en-US" smtClean="0">
                <a:solidFill>
                  <a:prstClr val="black"/>
                </a:solidFill>
              </a:rPr>
              <a:pPr/>
              <a:t>‹#›</a:t>
            </a:fld>
            <a:endParaRPr lang="en-US" dirty="0">
              <a:solidFill>
                <a:prstClr val="black"/>
              </a:solidFill>
            </a:endParaRPr>
          </a:p>
        </p:txBody>
      </p:sp>
      <p:pic>
        <p:nvPicPr>
          <p:cNvPr id="4" name="Picture 11" descr="PE226703_lowres.jpg"/>
          <p:cNvPicPr>
            <a:picLocks noChangeAspect="1"/>
          </p:cNvPicPr>
          <p:nvPr userDrawn="1"/>
        </p:nvPicPr>
        <p:blipFill>
          <a:blip r:embed="rId2" cstate="print">
            <a:clrChange>
              <a:clrFrom>
                <a:srgbClr val="FFFFFF"/>
              </a:clrFrom>
              <a:clrTo>
                <a:srgbClr val="FFFFFF">
                  <a:alpha val="0"/>
                </a:srgbClr>
              </a:clrTo>
            </a:clrChange>
          </a:blip>
          <a:srcRect/>
          <a:stretch>
            <a:fillRect/>
          </a:stretch>
        </p:blipFill>
        <p:spPr bwMode="auto">
          <a:xfrm>
            <a:off x="5930900" y="70"/>
            <a:ext cx="3213100" cy="25558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gulblå"/>
          <p:cNvPicPr>
            <a:picLocks noChangeAspect="1" noChangeArrowheads="1"/>
          </p:cNvPicPr>
          <p:nvPr/>
        </p:nvPicPr>
        <p:blipFill>
          <a:blip r:embed="rId2" cstate="print"/>
          <a:srcRect/>
          <a:stretch>
            <a:fillRect/>
          </a:stretch>
        </p:blipFill>
        <p:spPr bwMode="auto">
          <a:xfrm>
            <a:off x="6629400" y="5711887"/>
            <a:ext cx="2514600" cy="1146175"/>
          </a:xfrm>
          <a:prstGeom prst="rect">
            <a:avLst/>
          </a:prstGeom>
          <a:noFill/>
          <a:ln w="9525">
            <a:noFill/>
            <a:miter lim="800000"/>
            <a:headEnd/>
            <a:tailEnd/>
          </a:ln>
        </p:spPr>
      </p:pic>
      <p:sp>
        <p:nvSpPr>
          <p:cNvPr id="5122" name="Rectangle 2"/>
          <p:cNvSpPr>
            <a:spLocks noGrp="1" noChangeArrowheads="1"/>
          </p:cNvSpPr>
          <p:nvPr>
            <p:ph type="ctrTitle"/>
          </p:nvPr>
        </p:nvSpPr>
        <p:spPr>
          <a:xfrm>
            <a:off x="685800" y="2130487"/>
            <a:ext cx="7772400" cy="1470025"/>
          </a:xfrm>
        </p:spPr>
        <p:txBody>
          <a:bodyPr/>
          <a:lstStyle>
            <a:lvl1pPr algn="ctr">
              <a:defRPr sz="4400"/>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z="2800"/>
            </a:lvl1pPr>
          </a:lstStyle>
          <a:p>
            <a:r>
              <a:rPr lang="en-US" smtClean="0"/>
              <a:t>Click to edit Master subtitle style</a:t>
            </a:r>
            <a:endParaRPr lang="en-US"/>
          </a:p>
        </p:txBody>
      </p:sp>
      <p:sp>
        <p:nvSpPr>
          <p:cNvPr id="5" name="Rectangle 4"/>
          <p:cNvSpPr>
            <a:spLocks noGrp="1" noChangeArrowheads="1"/>
          </p:cNvSpPr>
          <p:nvPr>
            <p:ph type="sldNum" sz="quarter" idx="10"/>
          </p:nvPr>
        </p:nvSpPr>
        <p:spPr>
          <a:xfrm>
            <a:off x="6553200" y="6245225"/>
            <a:ext cx="2133600" cy="476250"/>
          </a:xfrm>
        </p:spPr>
        <p:txBody>
          <a:bodyPr/>
          <a:lstStyle>
            <a:lvl1pPr>
              <a:defRPr/>
            </a:lvl1pPr>
          </a:lstStyle>
          <a:p>
            <a:fld id="{19EB5D04-3E25-4EEF-961A-C4E63CFA0592}" type="slidenum">
              <a:rPr lang="en-GB" smtClean="0">
                <a:solidFill>
                  <a:srgbClr val="003366"/>
                </a:solidFill>
              </a:rPr>
              <a:pPr/>
              <a:t>‹#›</a:t>
            </a:fld>
            <a:endParaRPr lang="en-GB">
              <a:solidFill>
                <a:srgbClr val="003366"/>
              </a:solidFil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fld id="{00526F3E-8B96-4DF8-8E03-527582031C14}" type="datetimeFigureOut">
              <a:rPr lang="en-US" smtClean="0">
                <a:solidFill>
                  <a:srgbClr val="003366"/>
                </a:solidFill>
              </a:rPr>
              <a:pPr/>
              <a:t>9/2/2016</a:t>
            </a:fld>
            <a:endParaRPr lang="en-GB">
              <a:solidFill>
                <a:srgbClr val="003366"/>
              </a:solidFill>
            </a:endParaRPr>
          </a:p>
        </p:txBody>
      </p:sp>
      <p:sp>
        <p:nvSpPr>
          <p:cNvPr id="5" name="Rectangle 5"/>
          <p:cNvSpPr>
            <a:spLocks noGrp="1" noChangeArrowheads="1"/>
          </p:cNvSpPr>
          <p:nvPr>
            <p:ph type="ftr" sz="quarter" idx="11"/>
          </p:nvPr>
        </p:nvSpPr>
        <p:spPr>
          <a:ln/>
        </p:spPr>
        <p:txBody>
          <a:bodyPr/>
          <a:lstStyle>
            <a:lvl1pPr>
              <a:defRPr/>
            </a:lvl1pPr>
          </a:lstStyle>
          <a:p>
            <a:endParaRPr lang="en-GB">
              <a:solidFill>
                <a:srgbClr val="003366"/>
              </a:solidFill>
            </a:endParaRPr>
          </a:p>
        </p:txBody>
      </p:sp>
      <p:sp>
        <p:nvSpPr>
          <p:cNvPr id="6" name="Rectangle 6"/>
          <p:cNvSpPr>
            <a:spLocks noGrp="1" noChangeArrowheads="1"/>
          </p:cNvSpPr>
          <p:nvPr>
            <p:ph type="sldNum" sz="quarter" idx="12"/>
          </p:nvPr>
        </p:nvSpPr>
        <p:spPr>
          <a:ln/>
        </p:spPr>
        <p:txBody>
          <a:bodyPr/>
          <a:lstStyle>
            <a:lvl1pPr>
              <a:defRPr/>
            </a:lvl1pPr>
          </a:lstStyle>
          <a:p>
            <a:fld id="{19EB5D04-3E25-4EEF-961A-C4E63CFA0592}" type="slidenum">
              <a:rPr lang="en-GB" smtClean="0">
                <a:solidFill>
                  <a:srgbClr val="003366"/>
                </a:solidFill>
              </a:rPr>
              <a:pPr/>
              <a:t>‹#›</a:t>
            </a:fld>
            <a:endParaRPr lang="en-GB">
              <a:solidFill>
                <a:srgbClr val="003366"/>
              </a:solidFil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62"/>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00526F3E-8B96-4DF8-8E03-527582031C14}" type="datetimeFigureOut">
              <a:rPr lang="en-US" smtClean="0">
                <a:solidFill>
                  <a:srgbClr val="003366"/>
                </a:solidFill>
              </a:rPr>
              <a:pPr/>
              <a:t>9/2/2016</a:t>
            </a:fld>
            <a:endParaRPr lang="en-GB">
              <a:solidFill>
                <a:srgbClr val="003366"/>
              </a:solidFill>
            </a:endParaRPr>
          </a:p>
        </p:txBody>
      </p:sp>
      <p:sp>
        <p:nvSpPr>
          <p:cNvPr id="5" name="Rectangle 5"/>
          <p:cNvSpPr>
            <a:spLocks noGrp="1" noChangeArrowheads="1"/>
          </p:cNvSpPr>
          <p:nvPr>
            <p:ph type="ftr" sz="quarter" idx="11"/>
          </p:nvPr>
        </p:nvSpPr>
        <p:spPr>
          <a:ln/>
        </p:spPr>
        <p:txBody>
          <a:bodyPr/>
          <a:lstStyle>
            <a:lvl1pPr>
              <a:defRPr/>
            </a:lvl1pPr>
          </a:lstStyle>
          <a:p>
            <a:endParaRPr lang="en-GB">
              <a:solidFill>
                <a:srgbClr val="003366"/>
              </a:solidFill>
            </a:endParaRPr>
          </a:p>
        </p:txBody>
      </p:sp>
      <p:sp>
        <p:nvSpPr>
          <p:cNvPr id="6" name="Rectangle 6"/>
          <p:cNvSpPr>
            <a:spLocks noGrp="1" noChangeArrowheads="1"/>
          </p:cNvSpPr>
          <p:nvPr>
            <p:ph type="sldNum" sz="quarter" idx="12"/>
          </p:nvPr>
        </p:nvSpPr>
        <p:spPr>
          <a:ln/>
        </p:spPr>
        <p:txBody>
          <a:bodyPr/>
          <a:lstStyle>
            <a:lvl1pPr>
              <a:defRPr/>
            </a:lvl1pPr>
          </a:lstStyle>
          <a:p>
            <a:fld id="{19EB5D04-3E25-4EEF-961A-C4E63CFA0592}" type="slidenum">
              <a:rPr lang="en-GB" smtClean="0">
                <a:solidFill>
                  <a:srgbClr val="003366"/>
                </a:solidFill>
              </a:rPr>
              <a:pPr/>
              <a:t>‹#›</a:t>
            </a:fld>
            <a:endParaRPr lang="en-GB">
              <a:solidFill>
                <a:srgbClr val="003366"/>
              </a:solidFil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fld id="{00526F3E-8B96-4DF8-8E03-527582031C14}" type="datetimeFigureOut">
              <a:rPr lang="en-US" smtClean="0">
                <a:solidFill>
                  <a:srgbClr val="003366"/>
                </a:solidFill>
              </a:rPr>
              <a:pPr/>
              <a:t>9/2/2016</a:t>
            </a:fld>
            <a:endParaRPr lang="en-GB">
              <a:solidFill>
                <a:srgbClr val="003366"/>
              </a:solidFill>
            </a:endParaRPr>
          </a:p>
        </p:txBody>
      </p:sp>
      <p:sp>
        <p:nvSpPr>
          <p:cNvPr id="6" name="Rectangle 5"/>
          <p:cNvSpPr>
            <a:spLocks noGrp="1" noChangeArrowheads="1"/>
          </p:cNvSpPr>
          <p:nvPr>
            <p:ph type="ftr" sz="quarter" idx="11"/>
          </p:nvPr>
        </p:nvSpPr>
        <p:spPr>
          <a:ln/>
        </p:spPr>
        <p:txBody>
          <a:bodyPr/>
          <a:lstStyle>
            <a:lvl1pPr>
              <a:defRPr/>
            </a:lvl1pPr>
          </a:lstStyle>
          <a:p>
            <a:endParaRPr lang="en-GB">
              <a:solidFill>
                <a:srgbClr val="003366"/>
              </a:solidFill>
            </a:endParaRPr>
          </a:p>
        </p:txBody>
      </p:sp>
      <p:sp>
        <p:nvSpPr>
          <p:cNvPr id="7" name="Rectangle 6"/>
          <p:cNvSpPr>
            <a:spLocks noGrp="1" noChangeArrowheads="1"/>
          </p:cNvSpPr>
          <p:nvPr>
            <p:ph type="sldNum" sz="quarter" idx="12"/>
          </p:nvPr>
        </p:nvSpPr>
        <p:spPr>
          <a:ln/>
        </p:spPr>
        <p:txBody>
          <a:bodyPr/>
          <a:lstStyle>
            <a:lvl1pPr>
              <a:defRPr/>
            </a:lvl1pPr>
          </a:lstStyle>
          <a:p>
            <a:fld id="{19EB5D04-3E25-4EEF-961A-C4E63CFA0592}" type="slidenum">
              <a:rPr lang="en-GB" smtClean="0">
                <a:solidFill>
                  <a:srgbClr val="003366"/>
                </a:solidFill>
              </a:rPr>
              <a:pPr/>
              <a:t>‹#›</a:t>
            </a:fld>
            <a:endParaRPr lang="en-GB">
              <a:solidFill>
                <a:srgbClr val="003366"/>
              </a:solidFil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fld id="{00526F3E-8B96-4DF8-8E03-527582031C14}" type="datetimeFigureOut">
              <a:rPr lang="en-US" smtClean="0">
                <a:solidFill>
                  <a:srgbClr val="003366"/>
                </a:solidFill>
              </a:rPr>
              <a:pPr/>
              <a:t>9/2/2016</a:t>
            </a:fld>
            <a:endParaRPr lang="en-GB">
              <a:solidFill>
                <a:srgbClr val="003366"/>
              </a:solidFill>
            </a:endParaRPr>
          </a:p>
        </p:txBody>
      </p:sp>
      <p:sp>
        <p:nvSpPr>
          <p:cNvPr id="8" name="Rectangle 5"/>
          <p:cNvSpPr>
            <a:spLocks noGrp="1" noChangeArrowheads="1"/>
          </p:cNvSpPr>
          <p:nvPr>
            <p:ph type="ftr" sz="quarter" idx="11"/>
          </p:nvPr>
        </p:nvSpPr>
        <p:spPr>
          <a:ln/>
        </p:spPr>
        <p:txBody>
          <a:bodyPr/>
          <a:lstStyle>
            <a:lvl1pPr>
              <a:defRPr/>
            </a:lvl1pPr>
          </a:lstStyle>
          <a:p>
            <a:endParaRPr lang="en-GB">
              <a:solidFill>
                <a:srgbClr val="003366"/>
              </a:solidFill>
            </a:endParaRPr>
          </a:p>
        </p:txBody>
      </p:sp>
      <p:sp>
        <p:nvSpPr>
          <p:cNvPr id="9" name="Rectangle 6"/>
          <p:cNvSpPr>
            <a:spLocks noGrp="1" noChangeArrowheads="1"/>
          </p:cNvSpPr>
          <p:nvPr>
            <p:ph type="sldNum" sz="quarter" idx="12"/>
          </p:nvPr>
        </p:nvSpPr>
        <p:spPr>
          <a:ln/>
        </p:spPr>
        <p:txBody>
          <a:bodyPr/>
          <a:lstStyle>
            <a:lvl1pPr>
              <a:defRPr/>
            </a:lvl1pPr>
          </a:lstStyle>
          <a:p>
            <a:fld id="{19EB5D04-3E25-4EEF-961A-C4E63CFA0592}" type="slidenum">
              <a:rPr lang="en-GB" smtClean="0">
                <a:solidFill>
                  <a:srgbClr val="003366"/>
                </a:solidFill>
              </a:rPr>
              <a:pPr/>
              <a:t>‹#›</a:t>
            </a:fld>
            <a:endParaRPr lang="en-GB">
              <a:solidFill>
                <a:srgbClr val="003366"/>
              </a:solidFil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fld id="{00526F3E-8B96-4DF8-8E03-527582031C14}" type="datetimeFigureOut">
              <a:rPr lang="en-US" smtClean="0">
                <a:solidFill>
                  <a:srgbClr val="003366"/>
                </a:solidFill>
              </a:rPr>
              <a:pPr/>
              <a:t>9/2/2016</a:t>
            </a:fld>
            <a:endParaRPr lang="en-GB">
              <a:solidFill>
                <a:srgbClr val="003366"/>
              </a:solidFill>
            </a:endParaRPr>
          </a:p>
        </p:txBody>
      </p:sp>
      <p:sp>
        <p:nvSpPr>
          <p:cNvPr id="4" name="Rectangle 5"/>
          <p:cNvSpPr>
            <a:spLocks noGrp="1" noChangeArrowheads="1"/>
          </p:cNvSpPr>
          <p:nvPr>
            <p:ph type="ftr" sz="quarter" idx="11"/>
          </p:nvPr>
        </p:nvSpPr>
        <p:spPr>
          <a:ln/>
        </p:spPr>
        <p:txBody>
          <a:bodyPr/>
          <a:lstStyle>
            <a:lvl1pPr>
              <a:defRPr/>
            </a:lvl1pPr>
          </a:lstStyle>
          <a:p>
            <a:endParaRPr lang="en-GB">
              <a:solidFill>
                <a:srgbClr val="003366"/>
              </a:solidFill>
            </a:endParaRPr>
          </a:p>
        </p:txBody>
      </p:sp>
      <p:sp>
        <p:nvSpPr>
          <p:cNvPr id="5" name="Rectangle 6"/>
          <p:cNvSpPr>
            <a:spLocks noGrp="1" noChangeArrowheads="1"/>
          </p:cNvSpPr>
          <p:nvPr>
            <p:ph type="sldNum" sz="quarter" idx="12"/>
          </p:nvPr>
        </p:nvSpPr>
        <p:spPr>
          <a:ln/>
        </p:spPr>
        <p:txBody>
          <a:bodyPr/>
          <a:lstStyle>
            <a:lvl1pPr>
              <a:defRPr/>
            </a:lvl1pPr>
          </a:lstStyle>
          <a:p>
            <a:fld id="{19EB5D04-3E25-4EEF-961A-C4E63CFA0592}" type="slidenum">
              <a:rPr lang="en-GB" smtClean="0">
                <a:solidFill>
                  <a:srgbClr val="003366"/>
                </a:solidFill>
              </a:rPr>
              <a:pPr/>
              <a:t>‹#›</a:t>
            </a:fld>
            <a:endParaRPr lang="en-GB">
              <a:solidFill>
                <a:srgbClr val="003366"/>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8194"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p:custDataLst>
              <p:tags r:id="rId3"/>
            </p:custDataLst>
          </p:nvPr>
        </p:nvSpPr>
        <p:spPr>
          <a:xfrm>
            <a:off x="315058" y="1495425"/>
            <a:ext cx="4142642" cy="4753518"/>
          </a:xfrm>
        </p:spPr>
        <p:txBody>
          <a:bodyPr/>
          <a:lstStyle>
            <a:lvl1pPr>
              <a:defRPr/>
            </a:lvl1pPr>
            <a:lvl2pPr marL="457200" indent="-228600">
              <a:defRPr/>
            </a:lvl2pPr>
            <a:lvl3pPr marL="685800" indent="-228600">
              <a:defRPr/>
            </a:lvl3pPr>
            <a:lvl4pP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custDataLst>
              <p:tags r:id="rId4"/>
            </p:custDataLst>
          </p:nvPr>
        </p:nvSpPr>
        <p:spPr>
          <a:xfrm>
            <a:off x="4686322" y="1495426"/>
            <a:ext cx="4142643" cy="4772024"/>
          </a:xfrm>
        </p:spPr>
        <p:txBody>
          <a:bodyPr/>
          <a:lstStyle>
            <a:lvl1pPr>
              <a:defRPr/>
            </a:lvl1pPr>
            <a:lvl2pPr marL="457200" indent="-228600">
              <a:defRPr/>
            </a:lvl2pPr>
            <a:lvl3pPr>
              <a:defRPr/>
            </a:lvl3pPr>
            <a:lvl4pP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00526F3E-8B96-4DF8-8E03-527582031C14}" type="datetimeFigureOut">
              <a:rPr lang="en-US" smtClean="0">
                <a:solidFill>
                  <a:srgbClr val="003366"/>
                </a:solidFill>
              </a:rPr>
              <a:pPr/>
              <a:t>9/2/2016</a:t>
            </a:fld>
            <a:endParaRPr lang="en-GB">
              <a:solidFill>
                <a:srgbClr val="003366"/>
              </a:solidFill>
            </a:endParaRPr>
          </a:p>
        </p:txBody>
      </p:sp>
      <p:sp>
        <p:nvSpPr>
          <p:cNvPr id="3" name="Rectangle 5"/>
          <p:cNvSpPr>
            <a:spLocks noGrp="1" noChangeArrowheads="1"/>
          </p:cNvSpPr>
          <p:nvPr>
            <p:ph type="ftr" sz="quarter" idx="11"/>
          </p:nvPr>
        </p:nvSpPr>
        <p:spPr>
          <a:ln/>
        </p:spPr>
        <p:txBody>
          <a:bodyPr/>
          <a:lstStyle>
            <a:lvl1pPr>
              <a:defRPr/>
            </a:lvl1pPr>
          </a:lstStyle>
          <a:p>
            <a:endParaRPr lang="en-GB">
              <a:solidFill>
                <a:srgbClr val="003366"/>
              </a:solidFill>
            </a:endParaRPr>
          </a:p>
        </p:txBody>
      </p:sp>
      <p:sp>
        <p:nvSpPr>
          <p:cNvPr id="4" name="Rectangle 6"/>
          <p:cNvSpPr>
            <a:spLocks noGrp="1" noChangeArrowheads="1"/>
          </p:cNvSpPr>
          <p:nvPr>
            <p:ph type="sldNum" sz="quarter" idx="12"/>
          </p:nvPr>
        </p:nvSpPr>
        <p:spPr>
          <a:ln/>
        </p:spPr>
        <p:txBody>
          <a:bodyPr/>
          <a:lstStyle>
            <a:lvl1pPr>
              <a:defRPr/>
            </a:lvl1pPr>
          </a:lstStyle>
          <a:p>
            <a:fld id="{19EB5D04-3E25-4EEF-961A-C4E63CFA0592}" type="slidenum">
              <a:rPr lang="en-GB" smtClean="0">
                <a:solidFill>
                  <a:srgbClr val="003366"/>
                </a:solidFill>
              </a:rPr>
              <a:pPr/>
              <a:t>‹#›</a:t>
            </a:fld>
            <a:endParaRPr lang="en-GB">
              <a:solidFill>
                <a:srgbClr val="003366"/>
              </a:solidFil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1" y="27311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00526F3E-8B96-4DF8-8E03-527582031C14}" type="datetimeFigureOut">
              <a:rPr lang="en-US" smtClean="0">
                <a:solidFill>
                  <a:srgbClr val="003366"/>
                </a:solidFill>
              </a:rPr>
              <a:pPr/>
              <a:t>9/2/2016</a:t>
            </a:fld>
            <a:endParaRPr lang="en-GB">
              <a:solidFill>
                <a:srgbClr val="003366"/>
              </a:solidFill>
            </a:endParaRPr>
          </a:p>
        </p:txBody>
      </p:sp>
      <p:sp>
        <p:nvSpPr>
          <p:cNvPr id="6" name="Rectangle 5"/>
          <p:cNvSpPr>
            <a:spLocks noGrp="1" noChangeArrowheads="1"/>
          </p:cNvSpPr>
          <p:nvPr>
            <p:ph type="ftr" sz="quarter" idx="11"/>
          </p:nvPr>
        </p:nvSpPr>
        <p:spPr>
          <a:ln/>
        </p:spPr>
        <p:txBody>
          <a:bodyPr/>
          <a:lstStyle>
            <a:lvl1pPr>
              <a:defRPr/>
            </a:lvl1pPr>
          </a:lstStyle>
          <a:p>
            <a:endParaRPr lang="en-GB">
              <a:solidFill>
                <a:srgbClr val="003366"/>
              </a:solidFill>
            </a:endParaRPr>
          </a:p>
        </p:txBody>
      </p:sp>
      <p:sp>
        <p:nvSpPr>
          <p:cNvPr id="7" name="Rectangle 6"/>
          <p:cNvSpPr>
            <a:spLocks noGrp="1" noChangeArrowheads="1"/>
          </p:cNvSpPr>
          <p:nvPr>
            <p:ph type="sldNum" sz="quarter" idx="12"/>
          </p:nvPr>
        </p:nvSpPr>
        <p:spPr>
          <a:ln/>
        </p:spPr>
        <p:txBody>
          <a:bodyPr/>
          <a:lstStyle>
            <a:lvl1pPr>
              <a:defRPr/>
            </a:lvl1pPr>
          </a:lstStyle>
          <a:p>
            <a:fld id="{19EB5D04-3E25-4EEF-961A-C4E63CFA0592}" type="slidenum">
              <a:rPr lang="en-GB" smtClean="0">
                <a:solidFill>
                  <a:srgbClr val="003366"/>
                </a:solidFill>
              </a:rPr>
              <a:pPr/>
              <a:t>‹#›</a:t>
            </a:fld>
            <a:endParaRPr lang="en-GB">
              <a:solidFill>
                <a:srgbClr val="003366"/>
              </a:solidFil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00526F3E-8B96-4DF8-8E03-527582031C14}" type="datetimeFigureOut">
              <a:rPr lang="en-US" smtClean="0">
                <a:solidFill>
                  <a:srgbClr val="003366"/>
                </a:solidFill>
              </a:rPr>
              <a:pPr/>
              <a:t>9/2/2016</a:t>
            </a:fld>
            <a:endParaRPr lang="en-GB">
              <a:solidFill>
                <a:srgbClr val="003366"/>
              </a:solidFill>
            </a:endParaRPr>
          </a:p>
        </p:txBody>
      </p:sp>
      <p:sp>
        <p:nvSpPr>
          <p:cNvPr id="6" name="Rectangle 5"/>
          <p:cNvSpPr>
            <a:spLocks noGrp="1" noChangeArrowheads="1"/>
          </p:cNvSpPr>
          <p:nvPr>
            <p:ph type="ftr" sz="quarter" idx="11"/>
          </p:nvPr>
        </p:nvSpPr>
        <p:spPr>
          <a:ln/>
        </p:spPr>
        <p:txBody>
          <a:bodyPr/>
          <a:lstStyle>
            <a:lvl1pPr>
              <a:defRPr/>
            </a:lvl1pPr>
          </a:lstStyle>
          <a:p>
            <a:endParaRPr lang="en-GB">
              <a:solidFill>
                <a:srgbClr val="003366"/>
              </a:solidFill>
            </a:endParaRPr>
          </a:p>
        </p:txBody>
      </p:sp>
      <p:sp>
        <p:nvSpPr>
          <p:cNvPr id="7" name="Rectangle 6"/>
          <p:cNvSpPr>
            <a:spLocks noGrp="1" noChangeArrowheads="1"/>
          </p:cNvSpPr>
          <p:nvPr>
            <p:ph type="sldNum" sz="quarter" idx="12"/>
          </p:nvPr>
        </p:nvSpPr>
        <p:spPr>
          <a:ln/>
        </p:spPr>
        <p:txBody>
          <a:bodyPr/>
          <a:lstStyle>
            <a:lvl1pPr>
              <a:defRPr/>
            </a:lvl1pPr>
          </a:lstStyle>
          <a:p>
            <a:fld id="{19EB5D04-3E25-4EEF-961A-C4E63CFA0592}" type="slidenum">
              <a:rPr lang="en-GB" smtClean="0">
                <a:solidFill>
                  <a:srgbClr val="003366"/>
                </a:solidFill>
              </a:rPr>
              <a:pPr/>
              <a:t>‹#›</a:t>
            </a:fld>
            <a:endParaRPr lang="en-GB">
              <a:solidFill>
                <a:srgbClr val="003366"/>
              </a:solidFil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fld id="{00526F3E-8B96-4DF8-8E03-527582031C14}" type="datetimeFigureOut">
              <a:rPr lang="en-US" smtClean="0">
                <a:solidFill>
                  <a:srgbClr val="003366"/>
                </a:solidFill>
              </a:rPr>
              <a:pPr/>
              <a:t>9/2/2016</a:t>
            </a:fld>
            <a:endParaRPr lang="en-GB">
              <a:solidFill>
                <a:srgbClr val="003366"/>
              </a:solidFill>
            </a:endParaRPr>
          </a:p>
        </p:txBody>
      </p:sp>
      <p:sp>
        <p:nvSpPr>
          <p:cNvPr id="5" name="Rectangle 5"/>
          <p:cNvSpPr>
            <a:spLocks noGrp="1" noChangeArrowheads="1"/>
          </p:cNvSpPr>
          <p:nvPr>
            <p:ph type="ftr" sz="quarter" idx="11"/>
          </p:nvPr>
        </p:nvSpPr>
        <p:spPr>
          <a:ln/>
        </p:spPr>
        <p:txBody>
          <a:bodyPr/>
          <a:lstStyle>
            <a:lvl1pPr>
              <a:defRPr/>
            </a:lvl1pPr>
          </a:lstStyle>
          <a:p>
            <a:endParaRPr lang="en-GB">
              <a:solidFill>
                <a:srgbClr val="003366"/>
              </a:solidFill>
            </a:endParaRPr>
          </a:p>
        </p:txBody>
      </p:sp>
      <p:sp>
        <p:nvSpPr>
          <p:cNvPr id="6" name="Rectangle 6"/>
          <p:cNvSpPr>
            <a:spLocks noGrp="1" noChangeArrowheads="1"/>
          </p:cNvSpPr>
          <p:nvPr>
            <p:ph type="sldNum" sz="quarter" idx="12"/>
          </p:nvPr>
        </p:nvSpPr>
        <p:spPr>
          <a:ln/>
        </p:spPr>
        <p:txBody>
          <a:bodyPr/>
          <a:lstStyle>
            <a:lvl1pPr>
              <a:defRPr/>
            </a:lvl1pPr>
          </a:lstStyle>
          <a:p>
            <a:fld id="{19EB5D04-3E25-4EEF-961A-C4E63CFA0592}" type="slidenum">
              <a:rPr lang="en-GB" smtClean="0">
                <a:solidFill>
                  <a:srgbClr val="003366"/>
                </a:solidFill>
              </a:rPr>
              <a:pPr/>
              <a:t>‹#›</a:t>
            </a:fld>
            <a:endParaRPr lang="en-GB">
              <a:solidFill>
                <a:srgbClr val="003366"/>
              </a:solidFill>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700"/>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7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fld id="{00526F3E-8B96-4DF8-8E03-527582031C14}" type="datetimeFigureOut">
              <a:rPr lang="en-US" smtClean="0">
                <a:solidFill>
                  <a:srgbClr val="003366"/>
                </a:solidFill>
              </a:rPr>
              <a:pPr/>
              <a:t>9/2/2016</a:t>
            </a:fld>
            <a:endParaRPr lang="en-GB">
              <a:solidFill>
                <a:srgbClr val="003366"/>
              </a:solidFill>
            </a:endParaRPr>
          </a:p>
        </p:txBody>
      </p:sp>
      <p:sp>
        <p:nvSpPr>
          <p:cNvPr id="5" name="Rectangle 5"/>
          <p:cNvSpPr>
            <a:spLocks noGrp="1" noChangeArrowheads="1"/>
          </p:cNvSpPr>
          <p:nvPr>
            <p:ph type="ftr" sz="quarter" idx="11"/>
          </p:nvPr>
        </p:nvSpPr>
        <p:spPr>
          <a:ln/>
        </p:spPr>
        <p:txBody>
          <a:bodyPr/>
          <a:lstStyle>
            <a:lvl1pPr>
              <a:defRPr/>
            </a:lvl1pPr>
          </a:lstStyle>
          <a:p>
            <a:endParaRPr lang="en-GB">
              <a:solidFill>
                <a:srgbClr val="003366"/>
              </a:solidFill>
            </a:endParaRPr>
          </a:p>
        </p:txBody>
      </p:sp>
      <p:sp>
        <p:nvSpPr>
          <p:cNvPr id="6" name="Rectangle 6"/>
          <p:cNvSpPr>
            <a:spLocks noGrp="1" noChangeArrowheads="1"/>
          </p:cNvSpPr>
          <p:nvPr>
            <p:ph type="sldNum" sz="quarter" idx="12"/>
          </p:nvPr>
        </p:nvSpPr>
        <p:spPr>
          <a:ln/>
        </p:spPr>
        <p:txBody>
          <a:bodyPr/>
          <a:lstStyle>
            <a:lvl1pPr>
              <a:defRPr/>
            </a:lvl1pPr>
          </a:lstStyle>
          <a:p>
            <a:fld id="{19EB5D04-3E25-4EEF-961A-C4E63CFA0592}" type="slidenum">
              <a:rPr lang="en-GB" smtClean="0">
                <a:solidFill>
                  <a:srgbClr val="003366"/>
                </a:solidFill>
              </a:rPr>
              <a:pPr/>
              <a:t>‹#›</a:t>
            </a:fld>
            <a:endParaRPr lang="en-GB">
              <a:solidFill>
                <a:srgbClr val="003366"/>
              </a:solidFil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p>
            <a:fld id="{A13EDA50-A42D-4F8A-A9BA-89D57845C812}" type="slidenum">
              <a:rPr lang="en-US" smtClean="0">
                <a:solidFill>
                  <a:prstClr val="black"/>
                </a:solidFill>
              </a:rPr>
              <a:pPr/>
              <a:t>‹#›</a:t>
            </a:fld>
            <a:endParaRPr lang="en-US" dirty="0">
              <a:solidFill>
                <a:prstClr val="black"/>
              </a:solidFill>
            </a:endParaRPr>
          </a:p>
        </p:txBody>
      </p:sp>
      <p:pic>
        <p:nvPicPr>
          <p:cNvPr id="4" name="Picture 11" descr="PE226703_lowres.jpg"/>
          <p:cNvPicPr>
            <a:picLocks noChangeAspect="1"/>
          </p:cNvPicPr>
          <p:nvPr userDrawn="1"/>
        </p:nvPicPr>
        <p:blipFill>
          <a:blip r:embed="rId2" cstate="print">
            <a:clrChange>
              <a:clrFrom>
                <a:srgbClr val="FFFFFF"/>
              </a:clrFrom>
              <a:clrTo>
                <a:srgbClr val="FFFFFF">
                  <a:alpha val="0"/>
                </a:srgbClr>
              </a:clrTo>
            </a:clrChange>
          </a:blip>
          <a:srcRect/>
          <a:stretch>
            <a:fillRect/>
          </a:stretch>
        </p:blipFill>
        <p:spPr bwMode="auto">
          <a:xfrm>
            <a:off x="5930900" y="62"/>
            <a:ext cx="3213100" cy="25558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gulblå"/>
          <p:cNvPicPr>
            <a:picLocks noChangeAspect="1" noChangeArrowheads="1"/>
          </p:cNvPicPr>
          <p:nvPr/>
        </p:nvPicPr>
        <p:blipFill>
          <a:blip r:embed="rId2" cstate="print"/>
          <a:srcRect/>
          <a:stretch>
            <a:fillRect/>
          </a:stretch>
        </p:blipFill>
        <p:spPr bwMode="auto">
          <a:xfrm>
            <a:off x="6629400" y="5711845"/>
            <a:ext cx="2514600" cy="1146175"/>
          </a:xfrm>
          <a:prstGeom prst="rect">
            <a:avLst/>
          </a:prstGeom>
          <a:noFill/>
          <a:ln w="9525">
            <a:noFill/>
            <a:miter lim="800000"/>
            <a:headEnd/>
            <a:tailEnd/>
          </a:ln>
        </p:spPr>
      </p:pic>
      <p:sp>
        <p:nvSpPr>
          <p:cNvPr id="5122" name="Rectangle 2"/>
          <p:cNvSpPr>
            <a:spLocks noGrp="1" noChangeArrowheads="1"/>
          </p:cNvSpPr>
          <p:nvPr>
            <p:ph type="ctrTitle"/>
          </p:nvPr>
        </p:nvSpPr>
        <p:spPr>
          <a:xfrm>
            <a:off x="685800" y="2130445"/>
            <a:ext cx="7772400" cy="1470025"/>
          </a:xfrm>
        </p:spPr>
        <p:txBody>
          <a:bodyPr/>
          <a:lstStyle>
            <a:lvl1pPr algn="ctr">
              <a:defRPr sz="4400"/>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z="2800"/>
            </a:lvl1pPr>
          </a:lstStyle>
          <a:p>
            <a:r>
              <a:rPr lang="en-US" smtClean="0"/>
              <a:t>Click to edit Master subtitle style</a:t>
            </a:r>
            <a:endParaRPr lang="en-US"/>
          </a:p>
        </p:txBody>
      </p:sp>
      <p:sp>
        <p:nvSpPr>
          <p:cNvPr id="5" name="Rectangle 4"/>
          <p:cNvSpPr>
            <a:spLocks noGrp="1" noChangeArrowheads="1"/>
          </p:cNvSpPr>
          <p:nvPr>
            <p:ph type="sldNum" sz="quarter" idx="10"/>
          </p:nvPr>
        </p:nvSpPr>
        <p:spPr>
          <a:xfrm>
            <a:off x="6553200" y="6245225"/>
            <a:ext cx="2133600" cy="476250"/>
          </a:xfrm>
        </p:spPr>
        <p:txBody>
          <a:bodyPr/>
          <a:lstStyle>
            <a:lvl1pPr>
              <a:defRPr/>
            </a:lvl1pPr>
          </a:lstStyle>
          <a:p>
            <a:pPr>
              <a:defRPr/>
            </a:pPr>
            <a:fld id="{1E2C26BC-7833-4794-844D-4C4EC94D209F}" type="slidenum">
              <a:rPr lang="en-GB" smtClean="0">
                <a:solidFill>
                  <a:srgbClr val="003366"/>
                </a:solidFill>
              </a:rPr>
              <a:pPr>
                <a:defRPr/>
              </a:pPr>
              <a:t>‹#›</a:t>
            </a:fld>
            <a:endParaRPr lang="en-GB">
              <a:solidFill>
                <a:srgbClr val="003366"/>
              </a:solidFil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fld id="{78092EC4-EC69-4B72-9469-14670AB7CDED}" type="datetimeFigureOut">
              <a:rPr lang="en-US" smtClean="0">
                <a:solidFill>
                  <a:srgbClr val="003366"/>
                </a:solidFill>
              </a:rPr>
              <a:pPr>
                <a:defRPr/>
              </a:pPr>
              <a:t>9/2/2016</a:t>
            </a:fld>
            <a:endParaRPr lang="en-GB">
              <a:solidFill>
                <a:srgbClr val="003366"/>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003366"/>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9F1AAB5-6CA3-47B5-A542-4F43D220C3E9}" type="slidenum">
              <a:rPr lang="en-GB" smtClean="0">
                <a:solidFill>
                  <a:srgbClr val="003366"/>
                </a:solidFill>
              </a:rPr>
              <a:pPr>
                <a:defRPr/>
              </a:pPr>
              <a:t>‹#›</a:t>
            </a:fld>
            <a:endParaRPr lang="en-GB">
              <a:solidFill>
                <a:srgbClr val="003366"/>
              </a:solidFil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4391617A-240C-483A-B259-C98DE8349118}" type="datetimeFigureOut">
              <a:rPr lang="en-US" smtClean="0">
                <a:solidFill>
                  <a:srgbClr val="003366"/>
                </a:solidFill>
              </a:rPr>
              <a:pPr>
                <a:defRPr/>
              </a:pPr>
              <a:t>9/2/2016</a:t>
            </a:fld>
            <a:endParaRPr lang="en-GB">
              <a:solidFill>
                <a:srgbClr val="003366"/>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003366"/>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7B90E73-E5F0-426A-A1D6-E3BB62DF71AE}" type="slidenum">
              <a:rPr lang="en-GB" smtClean="0">
                <a:solidFill>
                  <a:srgbClr val="003366"/>
                </a:solidFill>
              </a:rPr>
              <a:pPr>
                <a:defRPr/>
              </a:pPr>
              <a:t>‹#›</a:t>
            </a:fld>
            <a:endParaRPr lang="en-GB">
              <a:solidFill>
                <a:srgbClr val="003366"/>
              </a:solidFil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fld id="{45563CB6-6B7D-406A-B2C5-DD2D3D8F1596}" type="datetimeFigureOut">
              <a:rPr lang="en-US" smtClean="0">
                <a:solidFill>
                  <a:srgbClr val="003366"/>
                </a:solidFill>
              </a:rPr>
              <a:pPr>
                <a:defRPr/>
              </a:pPr>
              <a:t>9/2/2016</a:t>
            </a:fld>
            <a:endParaRPr lang="en-GB">
              <a:solidFill>
                <a:srgbClr val="003366"/>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GB">
              <a:solidFill>
                <a:srgbClr val="003366"/>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F5EA32F-B485-45C0-965B-4FB35736AE6E}" type="slidenum">
              <a:rPr lang="en-GB" smtClean="0">
                <a:solidFill>
                  <a:srgbClr val="003366"/>
                </a:solidFill>
              </a:rPr>
              <a:pPr>
                <a:defRPr/>
              </a:pPr>
              <a:t>‹#›</a:t>
            </a:fld>
            <a:endParaRPr lang="en-GB">
              <a:solidFill>
                <a:srgbClr val="003366"/>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46538" cy="158750"/>
        </p:xfrm>
        <a:graphic>
          <a:graphicData uri="http://schemas.openxmlformats.org/presentationml/2006/ole">
            <p:oleObj spid="_x0000_s9218"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p:custDataLst>
              <p:tags r:id="rId3"/>
            </p:custDataLst>
          </p:nvPr>
        </p:nvSpPr>
        <p:spPr>
          <a:xfrm>
            <a:off x="315058" y="2133600"/>
            <a:ext cx="4142642" cy="4133850"/>
          </a:xfrm>
        </p:spPr>
        <p:txBody>
          <a:bodyPr/>
          <a:lstStyle>
            <a:lvl1pPr>
              <a:defRPr sz="2200"/>
            </a:lvl1pPr>
            <a:lvl2pPr>
              <a:defRPr sz="1800"/>
            </a:lvl2pPr>
            <a:lvl3pPr>
              <a:defRPr sz="1600"/>
            </a:lvl3pPr>
            <a:lvl4pPr>
              <a:defRPr sz="14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custDataLst>
              <p:tags r:id="rId4"/>
            </p:custDataLst>
          </p:nvPr>
        </p:nvSpPr>
        <p:spPr>
          <a:xfrm>
            <a:off x="4686322" y="2133600"/>
            <a:ext cx="4142643" cy="4133850"/>
          </a:xfrm>
        </p:spPr>
        <p:txBody>
          <a:bodyPr/>
          <a:lstStyle>
            <a:lvl1pPr>
              <a:defRPr sz="2200"/>
            </a:lvl1pPr>
            <a:lvl2pPr>
              <a:defRPr sz="1800"/>
            </a:lvl2pPr>
            <a:lvl3pPr>
              <a:defRPr sz="1600"/>
            </a:lvl3pPr>
            <a:lvl4pPr>
              <a:defRPr sz="13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hasCustomPrompt="1"/>
            <p:custDataLst>
              <p:tags r:id="rId5"/>
            </p:custDataLst>
          </p:nvPr>
        </p:nvSpPr>
        <p:spPr>
          <a:xfrm>
            <a:off x="315058" y="1495425"/>
            <a:ext cx="4142642" cy="640080"/>
          </a:xfrm>
        </p:spPr>
        <p:txBody>
          <a:bodyPr vert="horz" lIns="0" tIns="33059" rIns="33059" bIns="33059" rtlCol="0">
            <a:noAutofit/>
          </a:bodyPr>
          <a:lstStyle>
            <a:lvl1pPr algn="l">
              <a:buNone/>
              <a:defRPr lang="en-US" sz="2200" b="1" kern="1200" noProof="0" dirty="0" smtClean="0">
                <a:solidFill>
                  <a:schemeClr val="tx1"/>
                </a:solidFill>
                <a:latin typeface="+mn-lt"/>
                <a:ea typeface="+mn-ea"/>
                <a:cs typeface="+mn-cs"/>
              </a:defRPr>
            </a:lvl1pPr>
            <a:lvl5pPr>
              <a:buNone/>
              <a:defRPr/>
            </a:lvl5pPr>
          </a:lstStyle>
          <a:p>
            <a:pPr marL="0" lvl="0" indent="0" algn="l" defTabSz="914342" rtl="0" eaLnBrk="1" latinLnBrk="0" hangingPunct="1">
              <a:spcBef>
                <a:spcPts val="0"/>
              </a:spcBef>
              <a:spcAft>
                <a:spcPts val="600"/>
              </a:spcAft>
              <a:buClr>
                <a:schemeClr val="accent5"/>
              </a:buClr>
              <a:buFont typeface="Wingdings" pitchFamily="2" charset="2"/>
              <a:buNone/>
            </a:pPr>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4686322" y="1495425"/>
            <a:ext cx="4142643" cy="640080"/>
          </a:xfrm>
        </p:spPr>
        <p:txBody>
          <a:bodyPr vert="horz" lIns="0" tIns="33059" rIns="33059" bIns="33059" rtlCol="0">
            <a:noAutofit/>
          </a:bodyPr>
          <a:lstStyle>
            <a:lvl1pPr algn="l">
              <a:buNone/>
              <a:defRPr lang="en-US" sz="2200" b="1" kern="1200" noProof="0" dirty="0" smtClean="0">
                <a:solidFill>
                  <a:schemeClr val="tx1"/>
                </a:solidFill>
                <a:latin typeface="+mn-lt"/>
                <a:ea typeface="+mn-ea"/>
                <a:cs typeface="+mn-cs"/>
              </a:defRPr>
            </a:lvl1pPr>
          </a:lstStyle>
          <a:p>
            <a:pPr marL="0" lvl="0" indent="0" algn="l" defTabSz="914342" rtl="0" eaLnBrk="1" latinLnBrk="0" hangingPunct="1">
              <a:spcBef>
                <a:spcPts val="0"/>
              </a:spcBef>
              <a:spcAft>
                <a:spcPts val="600"/>
              </a:spcAft>
              <a:buClr>
                <a:schemeClr val="accent5"/>
              </a:buClr>
              <a:buFont typeface="Wingdings" pitchFamily="2" charset="2"/>
              <a:buNone/>
            </a:pPr>
            <a:r>
              <a:rPr lang="en-US" noProof="0" dirty="0" smtClean="0"/>
              <a:t>Click to edit Master text style</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fld id="{9B29B5E2-60EE-4796-815B-8FE0F5F9FCE6}" type="datetimeFigureOut">
              <a:rPr lang="en-US" smtClean="0">
                <a:solidFill>
                  <a:srgbClr val="003366"/>
                </a:solidFill>
              </a:rPr>
              <a:pPr>
                <a:defRPr/>
              </a:pPr>
              <a:t>9/2/2016</a:t>
            </a:fld>
            <a:endParaRPr lang="en-GB">
              <a:solidFill>
                <a:srgbClr val="003366"/>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GB">
              <a:solidFill>
                <a:srgbClr val="003366"/>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301ADFBB-F497-4C98-8D48-97500143F274}" type="slidenum">
              <a:rPr lang="en-GB" smtClean="0">
                <a:solidFill>
                  <a:srgbClr val="003366"/>
                </a:solidFill>
              </a:rPr>
              <a:pPr>
                <a:defRPr/>
              </a:pPr>
              <a:t>‹#›</a:t>
            </a:fld>
            <a:endParaRPr lang="en-GB">
              <a:solidFill>
                <a:srgbClr val="003366"/>
              </a:solidFil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fld id="{BF0695C0-E75E-4322-AFFE-3B521ABCE728}" type="datetimeFigureOut">
              <a:rPr lang="en-US" smtClean="0">
                <a:solidFill>
                  <a:srgbClr val="003366"/>
                </a:solidFill>
              </a:rPr>
              <a:pPr>
                <a:defRPr/>
              </a:pPr>
              <a:t>9/2/2016</a:t>
            </a:fld>
            <a:endParaRPr lang="en-GB">
              <a:solidFill>
                <a:srgbClr val="003366"/>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GB">
              <a:solidFill>
                <a:srgbClr val="003366"/>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CE903709-E236-4009-9AC3-00FC94EBF17D}" type="slidenum">
              <a:rPr lang="en-GB" smtClean="0">
                <a:solidFill>
                  <a:srgbClr val="003366"/>
                </a:solidFill>
              </a:rPr>
              <a:pPr>
                <a:defRPr/>
              </a:pPr>
              <a:t>‹#›</a:t>
            </a:fld>
            <a:endParaRPr lang="en-GB">
              <a:solidFill>
                <a:srgbClr val="003366"/>
              </a:solidFil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EF8B0452-64B1-432A-AF46-C4DC8F242A7F}" type="datetimeFigureOut">
              <a:rPr lang="en-US" smtClean="0">
                <a:solidFill>
                  <a:srgbClr val="003366"/>
                </a:solidFill>
              </a:rPr>
              <a:pPr>
                <a:defRPr/>
              </a:pPr>
              <a:t>9/2/2016</a:t>
            </a:fld>
            <a:endParaRPr lang="en-GB">
              <a:solidFill>
                <a:srgbClr val="003366"/>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GB">
              <a:solidFill>
                <a:srgbClr val="003366"/>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B4DDC9A4-B938-4CC4-9306-35E95133954F}" type="slidenum">
              <a:rPr lang="en-GB" smtClean="0">
                <a:solidFill>
                  <a:srgbClr val="003366"/>
                </a:solidFill>
              </a:rPr>
              <a:pPr>
                <a:defRPr/>
              </a:pPr>
              <a:t>‹#›</a:t>
            </a:fld>
            <a:endParaRPr lang="en-GB">
              <a:solidFill>
                <a:srgbClr val="003366"/>
              </a:solidFil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1" y="27307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BF289983-76B5-4701-85F2-1332A8CE532B}" type="datetimeFigureOut">
              <a:rPr lang="en-US" smtClean="0">
                <a:solidFill>
                  <a:srgbClr val="003366"/>
                </a:solidFill>
              </a:rPr>
              <a:pPr>
                <a:defRPr/>
              </a:pPr>
              <a:t>9/2/2016</a:t>
            </a:fld>
            <a:endParaRPr lang="en-GB">
              <a:solidFill>
                <a:srgbClr val="003366"/>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GB">
              <a:solidFill>
                <a:srgbClr val="003366"/>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722B2E9-1160-4AF0-A0C7-BBD1D52B7147}" type="slidenum">
              <a:rPr lang="en-GB" smtClean="0">
                <a:solidFill>
                  <a:srgbClr val="003366"/>
                </a:solidFill>
              </a:rPr>
              <a:pPr>
                <a:defRPr/>
              </a:pPr>
              <a:t>‹#›</a:t>
            </a:fld>
            <a:endParaRPr lang="en-GB">
              <a:solidFill>
                <a:srgbClr val="003366"/>
              </a:solidFil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A430DD0A-6463-4BC4-B020-830EEC77FC74}" type="datetimeFigureOut">
              <a:rPr lang="en-US" smtClean="0">
                <a:solidFill>
                  <a:srgbClr val="003366"/>
                </a:solidFill>
              </a:rPr>
              <a:pPr>
                <a:defRPr/>
              </a:pPr>
              <a:t>9/2/2016</a:t>
            </a:fld>
            <a:endParaRPr lang="en-GB">
              <a:solidFill>
                <a:srgbClr val="003366"/>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GB">
              <a:solidFill>
                <a:srgbClr val="003366"/>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A425453-6121-4B80-A4EC-F4038567968E}" type="slidenum">
              <a:rPr lang="en-GB" smtClean="0">
                <a:solidFill>
                  <a:srgbClr val="003366"/>
                </a:solidFill>
              </a:rPr>
              <a:pPr>
                <a:defRPr/>
              </a:pPr>
              <a:t>‹#›</a:t>
            </a:fld>
            <a:endParaRPr lang="en-GB">
              <a:solidFill>
                <a:srgbClr val="003366"/>
              </a:solidFil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fld id="{4768BE1B-8CCD-4A62-93B8-4DBD6B3D7D49}" type="datetimeFigureOut">
              <a:rPr lang="en-US" smtClean="0">
                <a:solidFill>
                  <a:srgbClr val="003366"/>
                </a:solidFill>
              </a:rPr>
              <a:pPr>
                <a:defRPr/>
              </a:pPr>
              <a:t>9/2/2016</a:t>
            </a:fld>
            <a:endParaRPr lang="en-GB">
              <a:solidFill>
                <a:srgbClr val="003366"/>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003366"/>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7D8D938-C641-4D1C-80CA-F27A17472B8B}" type="slidenum">
              <a:rPr lang="en-GB" smtClean="0">
                <a:solidFill>
                  <a:srgbClr val="003366"/>
                </a:solidFill>
              </a:rPr>
              <a:pPr>
                <a:defRPr/>
              </a:pPr>
              <a:t>‹#›</a:t>
            </a:fld>
            <a:endParaRPr lang="en-GB">
              <a:solidFill>
                <a:srgbClr val="003366"/>
              </a:solidFill>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fld id="{698704AC-DBCA-4275-BC4F-B0F0D1919184}" type="datetimeFigureOut">
              <a:rPr lang="en-US" smtClean="0">
                <a:solidFill>
                  <a:srgbClr val="003366"/>
                </a:solidFill>
              </a:rPr>
              <a:pPr>
                <a:defRPr/>
              </a:pPr>
              <a:t>9/2/2016</a:t>
            </a:fld>
            <a:endParaRPr lang="en-GB">
              <a:solidFill>
                <a:srgbClr val="003366"/>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003366"/>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522C163-E08A-4E9E-851F-A3704CF37704}" type="slidenum">
              <a:rPr lang="en-GB" smtClean="0">
                <a:solidFill>
                  <a:srgbClr val="003366"/>
                </a:solidFill>
              </a:rPr>
              <a:pPr>
                <a:defRPr/>
              </a:pPr>
              <a:t>‹#›</a:t>
            </a:fld>
            <a:endParaRPr lang="en-GB">
              <a:solidFill>
                <a:srgbClr val="003366"/>
              </a:solidFil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11" y="23"/>
          <a:ext cx="135749" cy="143985"/>
        </p:xfrm>
        <a:graphic>
          <a:graphicData uri="http://schemas.openxmlformats.org/presentationml/2006/ole">
            <p:oleObj spid="_x0000_s32770" name="think-cell Slide" r:id="rId7" imgW="360" imgH="360" progId="">
              <p:embed/>
            </p:oleObj>
          </a:graphicData>
        </a:graphic>
      </p:graphicFrame>
      <p:grpSp>
        <p:nvGrpSpPr>
          <p:cNvPr id="2" name="Group 351"/>
          <p:cNvGrpSpPr/>
          <p:nvPr userDrawn="1">
            <p:custDataLst>
              <p:tags r:id="rId2"/>
            </p:custDataLst>
          </p:nvPr>
        </p:nvGrpSpPr>
        <p:grpSpPr>
          <a:xfrm>
            <a:off x="5337168" y="3258545"/>
            <a:ext cx="3416820" cy="2118522"/>
            <a:chOff x="5511798" y="3584333"/>
            <a:chExt cx="4818106" cy="2816468"/>
          </a:xfrm>
        </p:grpSpPr>
        <p:grpSp>
          <p:nvGrpSpPr>
            <p:cNvPr id="3" name="Group 54"/>
            <p:cNvGrpSpPr/>
            <p:nvPr userDrawn="1">
              <p:custDataLst>
                <p:tags r:id="rId4"/>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grpSp>
        <p:grpSp>
          <p:nvGrpSpPr>
            <p:cNvPr id="5" name="Group 21"/>
            <p:cNvGrpSpPr/>
            <p:nvPr userDrawn="1">
              <p:custDataLst>
                <p:tags r:id="rId5"/>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solidFill>
                    <a:prstClr val="white"/>
                  </a:solidFill>
                </a:endParaRPr>
              </a:p>
            </p:txBody>
          </p:sp>
        </p:grpSp>
      </p:grpSp>
      <p:sp>
        <p:nvSpPr>
          <p:cNvPr id="335" name="Rectangle 9"/>
          <p:cNvSpPr>
            <a:spLocks noChangeArrowheads="1"/>
          </p:cNvSpPr>
          <p:nvPr userDrawn="1">
            <p:custDataLst>
              <p:tags r:id="rId3"/>
            </p:custDataLst>
          </p:nvPr>
        </p:nvSpPr>
        <p:spPr bwMode="gray">
          <a:xfrm>
            <a:off x="1031966" y="3617172"/>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algn="just" defTabSz="1042966">
              <a:defRPr/>
            </a:pPr>
            <a:r>
              <a:rPr lang="en-US" sz="1800" b="1" dirty="0" smtClean="0">
                <a:solidFill>
                  <a:prstClr val="white"/>
                </a:solidFill>
                <a:latin typeface="Arial"/>
                <a:cs typeface="Arial"/>
              </a:rPr>
              <a:t>About Capgemini</a:t>
            </a:r>
            <a:endParaRPr lang="en-US" sz="1000" dirty="0" smtClean="0">
              <a:solidFill>
                <a:prstClr val="white"/>
              </a:solidFill>
              <a:latin typeface="Arial" pitchFamily="34" charset="0"/>
              <a:cs typeface="Arial" pitchFamily="34" charset="0"/>
            </a:endParaRPr>
          </a:p>
          <a:p>
            <a:pPr algn="just"/>
            <a:endParaRPr lang="en-US" sz="1000" dirty="0" smtClean="0">
              <a:solidFill>
                <a:prstClr val="white"/>
              </a:solidFill>
              <a:latin typeface="Arial" pitchFamily="34" charset="0"/>
              <a:cs typeface="Arial" pitchFamily="34" charset="0"/>
            </a:endParaRPr>
          </a:p>
          <a:p>
            <a:pPr algn="just"/>
            <a:r>
              <a:rPr lang="en-US" sz="1000" dirty="0" smtClean="0">
                <a:solidFill>
                  <a:prstClr val="white"/>
                </a:solidFill>
                <a:latin typeface="Arial" pitchFamily="34" charset="0"/>
                <a:cs typeface="Arial" pitchFamily="34" charset="0"/>
              </a:rPr>
              <a:t>With </a:t>
            </a:r>
            <a:r>
              <a:rPr lang="en-US" sz="1000" dirty="0">
                <a:solidFill>
                  <a:prstClr val="white"/>
                </a:solidFill>
                <a:latin typeface="Arial" pitchFamily="34" charset="0"/>
                <a:cs typeface="Arial" pitchFamily="34" charset="0"/>
              </a:rPr>
              <a:t>more than 120,000 people in 40 countries, Capgemini is one of the world's foremost providers of consulting, technology and outsourcing services. The Group reported 2011 global revenues of EUR 9.7 billion.</a:t>
            </a:r>
          </a:p>
          <a:p>
            <a:pPr algn="just"/>
            <a:r>
              <a:rPr lang="en-US" sz="1000" dirty="0">
                <a:solidFill>
                  <a:prstClr val="white"/>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prstClr val="white"/>
                </a:solidFill>
                <a:latin typeface="Arial" pitchFamily="34" charset="0"/>
                <a:cs typeface="Arial" pitchFamily="34" charset="0"/>
              </a:rPr>
              <a:t>Experience</a:t>
            </a:r>
            <a:r>
              <a:rPr lang="en-US" sz="1000" baseline="30000" dirty="0" err="1">
                <a:solidFill>
                  <a:prstClr val="white"/>
                </a:solidFill>
                <a:latin typeface="Arial" pitchFamily="34" charset="0"/>
                <a:cs typeface="Arial" pitchFamily="34" charset="0"/>
              </a:rPr>
              <a:t>TM</a:t>
            </a:r>
            <a:r>
              <a:rPr lang="en-US" sz="1000" dirty="0">
                <a:solidFill>
                  <a:prstClr val="white"/>
                </a:solidFill>
                <a:latin typeface="Arial" pitchFamily="34" charset="0"/>
                <a:cs typeface="Arial" pitchFamily="34" charset="0"/>
              </a:rPr>
              <a:t>, and draws on </a:t>
            </a:r>
            <a:r>
              <a:rPr lang="en-US" sz="1000" dirty="0" err="1">
                <a:solidFill>
                  <a:prstClr val="white"/>
                </a:solidFill>
                <a:latin typeface="Arial" pitchFamily="34" charset="0"/>
                <a:cs typeface="Arial" pitchFamily="34" charset="0"/>
              </a:rPr>
              <a:t>Rightshore</a:t>
            </a:r>
            <a:r>
              <a:rPr lang="en-US" sz="1000" b="1" baseline="30000" dirty="0">
                <a:solidFill>
                  <a:prstClr val="white"/>
                </a:solidFill>
                <a:latin typeface="Arial" pitchFamily="34" charset="0"/>
                <a:cs typeface="Arial" pitchFamily="34" charset="0"/>
              </a:rPr>
              <a:t> ®</a:t>
            </a:r>
            <a:r>
              <a:rPr lang="en-US" sz="1000" dirty="0">
                <a:solidFill>
                  <a:prstClr val="white"/>
                </a:solidFill>
                <a:latin typeface="Arial" pitchFamily="34" charset="0"/>
                <a:cs typeface="Arial" pitchFamily="34" charset="0"/>
              </a:rPr>
              <a:t>, its worldwide delivery model</a:t>
            </a:r>
            <a:r>
              <a:rPr lang="en-US" sz="1000" dirty="0" smtClean="0">
                <a:solidFill>
                  <a:prstClr val="white"/>
                </a:solidFill>
                <a:latin typeface="Arial" pitchFamily="34" charset="0"/>
                <a:cs typeface="Arial" pitchFamily="34" charset="0"/>
              </a:rPr>
              <a:t>.</a:t>
            </a:r>
            <a:endParaRPr lang="en-US" sz="1000" dirty="0">
              <a:solidFill>
                <a:prstClr val="white"/>
              </a:solidFill>
              <a:latin typeface="Arial" pitchFamily="34" charset="0"/>
              <a:cs typeface="Arial" pitchFamily="34" charset="0"/>
            </a:endParaRPr>
          </a:p>
          <a:p>
            <a:pPr algn="just"/>
            <a:endParaRPr lang="en-US" sz="1050" dirty="0">
              <a:solidFill>
                <a:prstClr val="white"/>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8" cstate="screen"/>
          <a:stretch>
            <a:fillRect/>
          </a:stretch>
        </p:blipFill>
        <p:spPr>
          <a:xfrm>
            <a:off x="800982" y="3468294"/>
            <a:ext cx="479605" cy="522508"/>
          </a:xfrm>
          <a:prstGeom prst="rect">
            <a:avLst/>
          </a:prstGeom>
        </p:spPr>
      </p:pic>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11" y="23"/>
          <a:ext cx="135749" cy="143985"/>
        </p:xfrm>
        <a:graphic>
          <a:graphicData uri="http://schemas.openxmlformats.org/presentationml/2006/ole">
            <p:oleObj spid="_x0000_s33794" name="think-cell Slide" r:id="rId4" imgW="360" imgH="360" progId="">
              <p:embed/>
            </p:oleObj>
          </a:graphicData>
        </a:graphic>
      </p:graphicFrame>
      <p:sp>
        <p:nvSpPr>
          <p:cNvPr id="5" name="Rectangle 9"/>
          <p:cNvSpPr>
            <a:spLocks noChangeArrowheads="1"/>
          </p:cNvSpPr>
          <p:nvPr userDrawn="1">
            <p:custDataLst>
              <p:tags r:id="rId2"/>
            </p:custDataLst>
          </p:nvPr>
        </p:nvSpPr>
        <p:spPr bwMode="gray">
          <a:xfrm>
            <a:off x="4879571" y="2940262"/>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algn="just" defTabSz="1042966">
              <a:defRPr/>
            </a:pPr>
            <a:r>
              <a:rPr lang="en-US" sz="1800" b="1" dirty="0" smtClean="0">
                <a:solidFill>
                  <a:prstClr val="white"/>
                </a:solidFill>
                <a:latin typeface="Arial"/>
                <a:cs typeface="Arial"/>
              </a:rPr>
              <a:t>About Capgemini</a:t>
            </a:r>
            <a:endParaRPr lang="en-US" sz="1000" dirty="0" smtClean="0">
              <a:solidFill>
                <a:prstClr val="white"/>
              </a:solidFill>
              <a:latin typeface="Arial" pitchFamily="34" charset="0"/>
              <a:cs typeface="Arial" pitchFamily="34" charset="0"/>
            </a:endParaRPr>
          </a:p>
          <a:p>
            <a:pPr algn="just"/>
            <a:endParaRPr lang="en-US" sz="1000" dirty="0" smtClean="0">
              <a:solidFill>
                <a:prstClr val="white"/>
              </a:solidFill>
              <a:latin typeface="Arial" pitchFamily="34" charset="0"/>
              <a:cs typeface="Arial" pitchFamily="34" charset="0"/>
            </a:endParaRPr>
          </a:p>
          <a:p>
            <a:pPr algn="just"/>
            <a:r>
              <a:rPr lang="en-US" sz="1000" dirty="0" smtClean="0">
                <a:solidFill>
                  <a:prstClr val="white"/>
                </a:solidFill>
                <a:latin typeface="Arial" pitchFamily="34" charset="0"/>
                <a:cs typeface="Arial" pitchFamily="34" charset="0"/>
              </a:rPr>
              <a:t>With </a:t>
            </a:r>
            <a:r>
              <a:rPr lang="en-US" sz="1000" dirty="0">
                <a:solidFill>
                  <a:prstClr val="white"/>
                </a:solidFill>
                <a:latin typeface="Arial" pitchFamily="34" charset="0"/>
                <a:cs typeface="Arial" pitchFamily="34" charset="0"/>
              </a:rPr>
              <a:t>more than 120,000 people in 40 countries, Capgemini is one of the world's foremost providers of consulting, technology and outsourcing services. The Group reported 2011 global revenues of EUR 9.7 billion.</a:t>
            </a:r>
          </a:p>
          <a:p>
            <a:pPr algn="just"/>
            <a:r>
              <a:rPr lang="en-US" sz="1000" dirty="0">
                <a:solidFill>
                  <a:prstClr val="white"/>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prstClr val="white"/>
                </a:solidFill>
                <a:latin typeface="Arial" pitchFamily="34" charset="0"/>
                <a:cs typeface="Arial" pitchFamily="34" charset="0"/>
              </a:rPr>
              <a:t>Experience</a:t>
            </a:r>
            <a:r>
              <a:rPr lang="en-US" sz="1000" baseline="30000" dirty="0" err="1">
                <a:solidFill>
                  <a:prstClr val="white"/>
                </a:solidFill>
                <a:latin typeface="Arial" pitchFamily="34" charset="0"/>
                <a:cs typeface="Arial" pitchFamily="34" charset="0"/>
              </a:rPr>
              <a:t>TM</a:t>
            </a:r>
            <a:r>
              <a:rPr lang="en-US" sz="1000" dirty="0">
                <a:solidFill>
                  <a:prstClr val="white"/>
                </a:solidFill>
                <a:latin typeface="Arial" pitchFamily="34" charset="0"/>
                <a:cs typeface="Arial" pitchFamily="34" charset="0"/>
              </a:rPr>
              <a:t>, and draws on </a:t>
            </a:r>
            <a:r>
              <a:rPr lang="en-US" sz="1000" dirty="0" err="1">
                <a:solidFill>
                  <a:prstClr val="white"/>
                </a:solidFill>
                <a:latin typeface="Arial" pitchFamily="34" charset="0"/>
                <a:cs typeface="Arial" pitchFamily="34" charset="0"/>
              </a:rPr>
              <a:t>Rightshore</a:t>
            </a:r>
            <a:r>
              <a:rPr lang="en-US" sz="1000" b="1" baseline="30000" dirty="0">
                <a:solidFill>
                  <a:prstClr val="white"/>
                </a:solidFill>
                <a:latin typeface="Arial" pitchFamily="34" charset="0"/>
                <a:cs typeface="Arial" pitchFamily="34" charset="0"/>
              </a:rPr>
              <a:t> ®</a:t>
            </a:r>
            <a:r>
              <a:rPr lang="en-US" sz="1000" dirty="0">
                <a:solidFill>
                  <a:prstClr val="white"/>
                </a:solidFill>
                <a:latin typeface="Arial" pitchFamily="34" charset="0"/>
                <a:cs typeface="Arial" pitchFamily="34" charset="0"/>
              </a:rPr>
              <a:t>, its worldwide delivery model</a:t>
            </a:r>
            <a:r>
              <a:rPr lang="en-US" sz="1000" dirty="0" smtClean="0">
                <a:solidFill>
                  <a:prstClr val="white"/>
                </a:solidFill>
                <a:latin typeface="Arial" pitchFamily="34" charset="0"/>
                <a:cs typeface="Arial" pitchFamily="34" charset="0"/>
              </a:rPr>
              <a:t>.</a:t>
            </a:r>
            <a:endParaRPr lang="en-US" sz="1000" dirty="0">
              <a:solidFill>
                <a:prstClr val="white"/>
              </a:solidFill>
              <a:latin typeface="Arial" pitchFamily="34" charset="0"/>
              <a:cs typeface="Arial" pitchFamily="34" charset="0"/>
            </a:endParaRPr>
          </a:p>
          <a:p>
            <a:pPr algn="just"/>
            <a:endParaRPr lang="en-US" sz="1050" dirty="0">
              <a:solidFill>
                <a:prstClr val="white"/>
              </a:solidFill>
              <a:latin typeface="Arial" pitchFamily="34" charset="0"/>
              <a:cs typeface="Arial" pitchFamily="34" charset="0"/>
            </a:endParaRPr>
          </a:p>
          <a:p>
            <a:pPr algn="just"/>
            <a:r>
              <a:rPr lang="en-US" sz="900" i="1" dirty="0" err="1">
                <a:solidFill>
                  <a:prstClr val="white"/>
                </a:solidFill>
                <a:latin typeface="Arial" pitchFamily="34" charset="0"/>
                <a:cs typeface="Arial" pitchFamily="34" charset="0"/>
              </a:rPr>
              <a:t>Rightshore</a:t>
            </a:r>
            <a:r>
              <a:rPr lang="en-US" sz="900" i="1" baseline="30000" dirty="0">
                <a:solidFill>
                  <a:prstClr val="white"/>
                </a:solidFill>
                <a:latin typeface="Arial" pitchFamily="34" charset="0"/>
                <a:cs typeface="Arial" pitchFamily="34" charset="0"/>
              </a:rPr>
              <a:t>®</a:t>
            </a:r>
            <a:r>
              <a:rPr lang="en-US" sz="900" i="1" dirty="0">
                <a:solidFill>
                  <a:prstClr val="white"/>
                </a:solidFill>
                <a:latin typeface="Arial" pitchFamily="34" charset="0"/>
                <a:cs typeface="Arial" pitchFamily="34" charset="0"/>
              </a:rPr>
              <a:t> is a trademark belonging to Capgemini</a:t>
            </a:r>
            <a:endParaRPr lang="en-US" sz="900" b="1" kern="0" noProof="1">
              <a:solidFill>
                <a:prstClr val="white"/>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5" cstate="screen"/>
          <a:stretch>
            <a:fillRect/>
          </a:stretch>
        </p:blipFill>
        <p:spPr>
          <a:xfrm>
            <a:off x="4648582" y="2791400"/>
            <a:ext cx="479605" cy="522508"/>
          </a:xfrm>
          <a:prstGeom prst="rect">
            <a:avLst/>
          </a:prstGeom>
        </p:spPr>
      </p:pic>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6538" cy="158750"/>
        </p:xfrm>
        <a:graphic>
          <a:graphicData uri="http://schemas.openxmlformats.org/presentationml/2006/ole">
            <p:oleObj spid="_x0000_s34818" name="think-cell Slide" r:id="rId3" imgW="360" imgH="360" progId="">
              <p:embed/>
            </p:oleObj>
          </a:graphicData>
        </a:graphic>
      </p:graphicFrame>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46538" cy="158750"/>
        </p:xfrm>
        <a:graphic>
          <a:graphicData uri="http://schemas.openxmlformats.org/presentationml/2006/ole">
            <p:oleObj spid="_x0000_s10242"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1" y="23"/>
          <a:ext cx="135749" cy="143985"/>
        </p:xfrm>
        <a:graphic>
          <a:graphicData uri="http://schemas.openxmlformats.org/presentationml/2006/ole">
            <p:oleObj spid="_x0000_s35842"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46538" cy="158750"/>
        </p:xfrm>
        <a:graphic>
          <a:graphicData uri="http://schemas.openxmlformats.org/presentationml/2006/ole">
            <p:oleObj spid="_x0000_s36866" name="think-cell Slide" r:id="rId4" imgW="360" imgH="360" progId="">
              <p:embed/>
            </p:oleObj>
          </a:graphicData>
        </a:graphic>
      </p:graphicFrame>
      <p:sp>
        <p:nvSpPr>
          <p:cNvPr id="2" name="Titre 1"/>
          <p:cNvSpPr>
            <a:spLocks noGrp="1"/>
          </p:cNvSpPr>
          <p:nvPr>
            <p:ph type="title" hasCustomPrompt="1"/>
            <p:custDataLst>
              <p:tags r:id="rId2"/>
            </p:custDataLst>
          </p:nvPr>
        </p:nvSpPr>
        <p:spPr>
          <a:xfrm>
            <a:off x="12" y="4"/>
            <a:ext cx="9143999" cy="1002135"/>
          </a:xfrm>
          <a:prstGeom prst="rect">
            <a:avLst/>
          </a:prstGeom>
        </p:spPr>
        <p:txBody>
          <a:bodyPr/>
          <a:lstStyle>
            <a:lvl1pPr>
              <a:defRPr/>
            </a:lvl1pPr>
          </a:lstStyle>
          <a:p>
            <a:pPr lvl="0"/>
            <a:r>
              <a:rPr lang="en-US" noProof="0" dirty="0" smtClean="0"/>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vmlDrawing" Target="../drawings/vmlDrawing1.v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tags" Target="../tags/tag8.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 Id="rId22"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tags" Target="../tags/tag94.xml"/><Relationship Id="rId18" Type="http://schemas.openxmlformats.org/officeDocument/2006/relationships/oleObject" Target="../embeddings/oleObject31.bin"/><Relationship Id="rId26" Type="http://schemas.openxmlformats.org/officeDocument/2006/relationships/image" Target="../media/image9.png"/><Relationship Id="rId3" Type="http://schemas.openxmlformats.org/officeDocument/2006/relationships/slideLayout" Target="../slideLayouts/slideLayout89.xml"/><Relationship Id="rId21" Type="http://schemas.openxmlformats.org/officeDocument/2006/relationships/hyperlink" Target="http://www.facebook.com/Capgemini" TargetMode="External"/><Relationship Id="rId7" Type="http://schemas.openxmlformats.org/officeDocument/2006/relationships/vmlDrawing" Target="../drawings/vmlDrawing31.vml"/><Relationship Id="rId12" Type="http://schemas.openxmlformats.org/officeDocument/2006/relationships/tags" Target="../tags/tag93.xml"/><Relationship Id="rId17" Type="http://schemas.openxmlformats.org/officeDocument/2006/relationships/tags" Target="../tags/tag98.xml"/><Relationship Id="rId25" Type="http://schemas.openxmlformats.org/officeDocument/2006/relationships/hyperlink" Target="http://www.twitter.com/capgemini" TargetMode="External"/><Relationship Id="rId2" Type="http://schemas.openxmlformats.org/officeDocument/2006/relationships/slideLayout" Target="../slideLayouts/slideLayout88.xml"/><Relationship Id="rId16" Type="http://schemas.openxmlformats.org/officeDocument/2006/relationships/tags" Target="../tags/tag97.xml"/><Relationship Id="rId20" Type="http://schemas.openxmlformats.org/officeDocument/2006/relationships/image" Target="../media/image23.emf"/><Relationship Id="rId29" Type="http://schemas.openxmlformats.org/officeDocument/2006/relationships/hyperlink" Target="http://www.slideshare.net/capgemini" TargetMode="External"/><Relationship Id="rId1" Type="http://schemas.openxmlformats.org/officeDocument/2006/relationships/slideLayout" Target="../slideLayouts/slideLayout87.xml"/><Relationship Id="rId6" Type="http://schemas.openxmlformats.org/officeDocument/2006/relationships/theme" Target="../theme/theme10.xml"/><Relationship Id="rId11" Type="http://schemas.openxmlformats.org/officeDocument/2006/relationships/tags" Target="../tags/tag92.xml"/><Relationship Id="rId24" Type="http://schemas.openxmlformats.org/officeDocument/2006/relationships/image" Target="../media/image8.png"/><Relationship Id="rId5" Type="http://schemas.openxmlformats.org/officeDocument/2006/relationships/slideLayout" Target="../slideLayouts/slideLayout91.xml"/><Relationship Id="rId15" Type="http://schemas.openxmlformats.org/officeDocument/2006/relationships/tags" Target="../tags/tag96.xml"/><Relationship Id="rId23" Type="http://schemas.openxmlformats.org/officeDocument/2006/relationships/hyperlink" Target="http://www.linkedin.com/company/capgemini" TargetMode="External"/><Relationship Id="rId28" Type="http://schemas.openxmlformats.org/officeDocument/2006/relationships/image" Target="../media/image10.png"/><Relationship Id="rId10" Type="http://schemas.openxmlformats.org/officeDocument/2006/relationships/tags" Target="../tags/tag91.xml"/><Relationship Id="rId19" Type="http://schemas.openxmlformats.org/officeDocument/2006/relationships/image" Target="../media/image12.tiff"/><Relationship Id="rId4" Type="http://schemas.openxmlformats.org/officeDocument/2006/relationships/slideLayout" Target="../slideLayouts/slideLayout90.xml"/><Relationship Id="rId9" Type="http://schemas.openxmlformats.org/officeDocument/2006/relationships/tags" Target="../tags/tag90.xml"/><Relationship Id="rId14" Type="http://schemas.openxmlformats.org/officeDocument/2006/relationships/tags" Target="../tags/tag95.xml"/><Relationship Id="rId22" Type="http://schemas.openxmlformats.org/officeDocument/2006/relationships/image" Target="../media/image7.png"/><Relationship Id="rId27" Type="http://schemas.openxmlformats.org/officeDocument/2006/relationships/hyperlink" Target="http://www.youtube.com/capgemini" TargetMode="External"/><Relationship Id="rId30" Type="http://schemas.openxmlformats.org/officeDocument/2006/relationships/image" Target="../media/image11.gif"/></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tags" Target="../tags/tag44.xml"/><Relationship Id="rId18" Type="http://schemas.openxmlformats.org/officeDocument/2006/relationships/hyperlink" Target="http://www.linkedin.com/company/capgemini" TargetMode="External"/><Relationship Id="rId26" Type="http://schemas.openxmlformats.org/officeDocument/2006/relationships/image" Target="../media/image12.tiff"/><Relationship Id="rId3" Type="http://schemas.openxmlformats.org/officeDocument/2006/relationships/slideLayout" Target="../slideLayouts/slideLayout13.xml"/><Relationship Id="rId21" Type="http://schemas.openxmlformats.org/officeDocument/2006/relationships/image" Target="../media/image9.png"/><Relationship Id="rId7" Type="http://schemas.openxmlformats.org/officeDocument/2006/relationships/tags" Target="../tags/tag38.xml"/><Relationship Id="rId12" Type="http://schemas.openxmlformats.org/officeDocument/2006/relationships/tags" Target="../tags/tag43.xml"/><Relationship Id="rId17" Type="http://schemas.openxmlformats.org/officeDocument/2006/relationships/image" Target="../media/image7.png"/><Relationship Id="rId25" Type="http://schemas.openxmlformats.org/officeDocument/2006/relationships/image" Target="../media/image11.gif"/><Relationship Id="rId2" Type="http://schemas.openxmlformats.org/officeDocument/2006/relationships/slideLayout" Target="../slideLayouts/slideLayout12.xml"/><Relationship Id="rId16" Type="http://schemas.openxmlformats.org/officeDocument/2006/relationships/hyperlink" Target="http://www.facebook.com/Capgemini" TargetMode="External"/><Relationship Id="rId20" Type="http://schemas.openxmlformats.org/officeDocument/2006/relationships/hyperlink" Target="http://www.twitter.com/capgemini" TargetMode="External"/><Relationship Id="rId1" Type="http://schemas.openxmlformats.org/officeDocument/2006/relationships/slideLayout" Target="../slideLayouts/slideLayout11.xml"/><Relationship Id="rId6" Type="http://schemas.openxmlformats.org/officeDocument/2006/relationships/tags" Target="../tags/tag37.xml"/><Relationship Id="rId11" Type="http://schemas.openxmlformats.org/officeDocument/2006/relationships/tags" Target="../tags/tag42.xml"/><Relationship Id="rId24" Type="http://schemas.openxmlformats.org/officeDocument/2006/relationships/hyperlink" Target="http://www.slideshare.net/capgemini" TargetMode="External"/><Relationship Id="rId5" Type="http://schemas.openxmlformats.org/officeDocument/2006/relationships/vmlDrawing" Target="../drawings/vmlDrawing11.vml"/><Relationship Id="rId15" Type="http://schemas.openxmlformats.org/officeDocument/2006/relationships/oleObject" Target="../embeddings/oleObject11.bin"/><Relationship Id="rId23" Type="http://schemas.openxmlformats.org/officeDocument/2006/relationships/image" Target="../media/image10.png"/><Relationship Id="rId10" Type="http://schemas.openxmlformats.org/officeDocument/2006/relationships/tags" Target="../tags/tag41.xml"/><Relationship Id="rId19" Type="http://schemas.openxmlformats.org/officeDocument/2006/relationships/image" Target="../media/image8.png"/><Relationship Id="rId4" Type="http://schemas.openxmlformats.org/officeDocument/2006/relationships/theme" Target="../theme/theme2.xml"/><Relationship Id="rId9" Type="http://schemas.openxmlformats.org/officeDocument/2006/relationships/tags" Target="../tags/tag40.xml"/><Relationship Id="rId14" Type="http://schemas.openxmlformats.org/officeDocument/2006/relationships/tags" Target="../tags/tag45.xml"/><Relationship Id="rId22" Type="http://schemas.openxmlformats.org/officeDocument/2006/relationships/hyperlink" Target="http://www.youtube.com/capgemini" TargetMode="External"/></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slideLayout" Target="../slideLayouts/slideLayout16.xml"/><Relationship Id="rId7" Type="http://schemas.openxmlformats.org/officeDocument/2006/relationships/vmlDrawing" Target="../drawings/vmlDrawing15.v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3.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ags" Target="../tags/tag54.xml"/><Relationship Id="rId18" Type="http://schemas.openxmlformats.org/officeDocument/2006/relationships/tags" Target="../tags/tag59.xml"/><Relationship Id="rId3" Type="http://schemas.openxmlformats.org/officeDocument/2006/relationships/slideLayout" Target="../slideLayouts/slideLayout21.xml"/><Relationship Id="rId21" Type="http://schemas.openxmlformats.org/officeDocument/2006/relationships/image" Target="../media/image2.png"/><Relationship Id="rId7" Type="http://schemas.openxmlformats.org/officeDocument/2006/relationships/slideLayout" Target="../slideLayouts/slideLayout25.xml"/><Relationship Id="rId12" Type="http://schemas.openxmlformats.org/officeDocument/2006/relationships/tags" Target="../tags/tag53.xml"/><Relationship Id="rId17" Type="http://schemas.openxmlformats.org/officeDocument/2006/relationships/tags" Target="../tags/tag58.xml"/><Relationship Id="rId2" Type="http://schemas.openxmlformats.org/officeDocument/2006/relationships/slideLayout" Target="../slideLayouts/slideLayout20.xml"/><Relationship Id="rId16" Type="http://schemas.openxmlformats.org/officeDocument/2006/relationships/tags" Target="../tags/tag57.xml"/><Relationship Id="rId20" Type="http://schemas.openxmlformats.org/officeDocument/2006/relationships/oleObject" Target="../embeddings/oleObject21.bin"/><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vmlDrawing" Target="../drawings/vmlDrawing21.vml"/><Relationship Id="rId5" Type="http://schemas.openxmlformats.org/officeDocument/2006/relationships/slideLayout" Target="../slideLayouts/slideLayout23.xml"/><Relationship Id="rId15" Type="http://schemas.openxmlformats.org/officeDocument/2006/relationships/tags" Target="../tags/tag56.xml"/><Relationship Id="rId10" Type="http://schemas.openxmlformats.org/officeDocument/2006/relationships/theme" Target="../theme/theme4.xml"/><Relationship Id="rId19" Type="http://schemas.openxmlformats.org/officeDocument/2006/relationships/tags" Target="../tags/tag60.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tags" Target="../tags/tag5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image" Target="../media/image20.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6.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image" Target="../media/image20.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theme" Target="../theme/theme7.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image" Target="../media/image20.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theme" Target="../theme/theme8.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image" Target="../media/image20.jpe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image" Target="../media/image20.jpeg"/><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theme" Target="../theme/theme9.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0" Type="http://schemas.openxmlformats.org/officeDocument/2006/relationships/slideLayout" Target="../slideLayouts/slideLayout85.xml"/><Relationship Id="rId4" Type="http://schemas.openxmlformats.org/officeDocument/2006/relationships/slideLayout" Target="../slideLayouts/slideLayout79.xml"/><Relationship Id="rId9"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46538" cy="158750"/>
        </p:xfrm>
        <a:graphic>
          <a:graphicData uri="http://schemas.openxmlformats.org/presentationml/2006/ole">
            <p:oleObj spid="_x0000_s1026" name="think-cell Slide" r:id="rId21" imgW="360" imgH="360" progId="">
              <p:embed/>
            </p:oleObj>
          </a:graphicData>
        </a:graphic>
      </p:graphicFrame>
      <p:sp>
        <p:nvSpPr>
          <p:cNvPr id="2" name="Title Placeholder 1"/>
          <p:cNvSpPr>
            <a:spLocks noGrp="1"/>
          </p:cNvSpPr>
          <p:nvPr>
            <p:ph type="title"/>
            <p:custDataLst>
              <p:tags r:id="rId13"/>
            </p:custDataLst>
          </p:nvPr>
        </p:nvSpPr>
        <p:spPr>
          <a:xfrm>
            <a:off x="35" y="4"/>
            <a:ext cx="9143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4"/>
            </p:custDataLst>
          </p:nvPr>
        </p:nvSpPr>
        <p:spPr>
          <a:xfrm>
            <a:off x="315092" y="1495427"/>
            <a:ext cx="8513885" cy="4772025"/>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5"/>
            </p:custDataLst>
          </p:nvPr>
        </p:nvSpPr>
        <p:spPr>
          <a:xfrm>
            <a:off x="8827310"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1"/>
                </a:solidFill>
              </a:rPr>
              <a:pPr algn="ctr"/>
              <a:t>‹#›</a:t>
            </a:fld>
            <a:endParaRPr lang="en-US" sz="700" dirty="0">
              <a:solidFill>
                <a:schemeClr val="tx1"/>
              </a:solidFill>
            </a:endParaRPr>
          </a:p>
        </p:txBody>
      </p:sp>
      <p:sp>
        <p:nvSpPr>
          <p:cNvPr id="9" name="Freeform 4"/>
          <p:cNvSpPr>
            <a:spLocks/>
          </p:cNvSpPr>
          <p:nvPr>
            <p:custDataLst>
              <p:tags r:id="rId16"/>
            </p:custDataLst>
          </p:nvPr>
        </p:nvSpPr>
        <p:spPr bwMode="auto">
          <a:xfrm>
            <a:off x="36"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rgbClr val="0098CC"/>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7"/>
            </p:custDataLst>
          </p:nvPr>
        </p:nvSpPr>
        <p:spPr bwMode="auto">
          <a:xfrm>
            <a:off x="6223231" y="6623472"/>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1"/>
                </a:solidFill>
                <a:latin typeface="+mj-lt"/>
                <a:cs typeface="Helvetica Light"/>
              </a:rPr>
              <a:t>Copyright © Capgemini 2013. All Rights Reserved</a:t>
            </a:r>
          </a:p>
        </p:txBody>
      </p:sp>
      <p:sp>
        <p:nvSpPr>
          <p:cNvPr id="13" name="Rectangle 12"/>
          <p:cNvSpPr/>
          <p:nvPr>
            <p:custDataLst>
              <p:tags r:id="rId18"/>
            </p:custDataLst>
          </p:nvPr>
        </p:nvSpPr>
        <p:spPr>
          <a:xfrm>
            <a:off x="6911931" y="6427223"/>
            <a:ext cx="1767281" cy="195814"/>
          </a:xfrm>
          <a:prstGeom prst="rect">
            <a:avLst/>
          </a:prstGeom>
        </p:spPr>
        <p:txBody>
          <a:bodyPr wrap="none" lIns="35997" tIns="35997" rIns="35997" bIns="35997" anchor="b" anchorCtr="0">
            <a:noAutofit/>
          </a:bodyPr>
          <a:lstStyle/>
          <a:p>
            <a:pPr algn="r"/>
            <a:r>
              <a:rPr lang="en-US" sz="700" dirty="0" smtClean="0">
                <a:solidFill>
                  <a:schemeClr val="tx1"/>
                </a:solidFill>
                <a:latin typeface="+mj-lt"/>
              </a:rPr>
              <a:t>Presentation Title | Date</a:t>
            </a:r>
          </a:p>
        </p:txBody>
      </p:sp>
      <p:cxnSp>
        <p:nvCxnSpPr>
          <p:cNvPr id="15" name="Straight Connector 5"/>
          <p:cNvCxnSpPr/>
          <p:nvPr>
            <p:custDataLst>
              <p:tags r:id="rId19"/>
            </p:custDataLst>
          </p:nvPr>
        </p:nvCxnSpPr>
        <p:spPr>
          <a:xfrm flipH="1">
            <a:off x="36" y="6362700"/>
            <a:ext cx="9143999" cy="0"/>
          </a:xfrm>
          <a:prstGeom prst="line">
            <a:avLst/>
          </a:prstGeom>
          <a:ln w="9525" cmpd="sng">
            <a:solidFill>
              <a:srgbClr val="0098CC"/>
            </a:solidFill>
          </a:ln>
          <a:effectLst/>
        </p:spPr>
        <p:style>
          <a:lnRef idx="2">
            <a:schemeClr val="accent1"/>
          </a:lnRef>
          <a:fillRef idx="0">
            <a:schemeClr val="accent1"/>
          </a:fillRef>
          <a:effectRef idx="1">
            <a:schemeClr val="accent1"/>
          </a:effectRef>
          <a:fontRef idx="minor">
            <a:schemeClr val="tx1"/>
          </a:fontRef>
        </p:style>
      </p:cxnSp>
      <p:pic>
        <p:nvPicPr>
          <p:cNvPr id="17" name="Picture 103" descr="C:\Users\UserSim\Desktop\Capgemini\Capgemini_logo_cmyk.png"/>
          <p:cNvPicPr>
            <a:picLocks noChangeAspect="1" noChangeArrowheads="1"/>
          </p:cNvPicPr>
          <p:nvPr>
            <p:custDataLst>
              <p:tags r:id="rId20"/>
            </p:custDataLst>
          </p:nvPr>
        </p:nvPicPr>
        <p:blipFill>
          <a:blip r:embed="rId22" cstate="email"/>
          <a:srcRect/>
          <a:stretch>
            <a:fillRect/>
          </a:stretch>
        </p:blipFill>
        <p:spPr bwMode="auto">
          <a:xfrm>
            <a:off x="315063" y="6452167"/>
            <a:ext cx="1255542" cy="320040"/>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iming>
    <p:tnLst>
      <p:par>
        <p:cTn id="1" dur="indefinite" restart="never" nodeType="tmRoot"/>
      </p:par>
    </p:tnLst>
  </p:timing>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228600" indent="-228600" algn="l" defTabSz="914342" rtl="0" eaLnBrk="1" latinLnBrk="0" hangingPunct="1">
        <a:spcBef>
          <a:spcPts val="0"/>
        </a:spcBef>
        <a:spcAft>
          <a:spcPts val="600"/>
        </a:spcAft>
        <a:buClr>
          <a:schemeClr val="accent5"/>
        </a:buClr>
        <a:buFont typeface="Wingdings" pitchFamily="2" charset="2"/>
        <a:buChar char="§"/>
        <a:defRPr sz="2200" b="0" kern="1200">
          <a:solidFill>
            <a:schemeClr val="tx1"/>
          </a:solidFill>
          <a:latin typeface="+mn-lt"/>
          <a:ea typeface="+mn-ea"/>
          <a:cs typeface="+mn-cs"/>
        </a:defRPr>
      </a:lvl1pPr>
      <a:lvl2pPr marL="457200" indent="-228600" algn="l" defTabSz="914342" rtl="0" eaLnBrk="1" latinLnBrk="0" hangingPunct="1">
        <a:spcBef>
          <a:spcPts val="0"/>
        </a:spcBef>
        <a:spcAft>
          <a:spcPts val="600"/>
        </a:spcAft>
        <a:buClr>
          <a:schemeClr val="accent5"/>
        </a:buClr>
        <a:buFont typeface="Arial" pitchFamily="34" charset="0"/>
        <a:buChar char="•"/>
        <a:defRPr sz="1800" kern="1200">
          <a:solidFill>
            <a:schemeClr val="tx1"/>
          </a:solidFill>
          <a:latin typeface="+mn-lt"/>
          <a:ea typeface="+mn-ea"/>
          <a:cs typeface="+mn-cs"/>
        </a:defRPr>
      </a:lvl2pPr>
      <a:lvl3pPr marL="685800" indent="-228600" algn="l" defTabSz="914342" rtl="0" eaLnBrk="1" latinLnBrk="0" hangingPunct="1">
        <a:spcBef>
          <a:spcPts val="0"/>
        </a:spcBef>
        <a:spcAft>
          <a:spcPts val="600"/>
        </a:spcAft>
        <a:buClr>
          <a:schemeClr val="accent5"/>
        </a:buClr>
        <a:buFont typeface="Arial" pitchFamily="34" charset="0"/>
        <a:buChar char="–"/>
        <a:defRPr sz="1600" kern="1200">
          <a:solidFill>
            <a:schemeClr val="tx1"/>
          </a:solidFill>
          <a:latin typeface="+mn-lt"/>
          <a:ea typeface="+mn-ea"/>
          <a:cs typeface="+mn-cs"/>
        </a:defRPr>
      </a:lvl3pPr>
      <a:lvl4pPr marL="914400" marR="0" indent="-228600" algn="l" defTabSz="914342" rtl="0" eaLnBrk="1" fontAlgn="auto" latinLnBrk="0" hangingPunct="1">
        <a:lnSpc>
          <a:spcPct val="100000"/>
        </a:lnSpc>
        <a:spcBef>
          <a:spcPts val="0"/>
        </a:spcBef>
        <a:spcAft>
          <a:spcPts val="0"/>
        </a:spcAft>
        <a:buClr>
          <a:schemeClr val="accent5"/>
        </a:buClr>
        <a:buSzTx/>
        <a:buFont typeface="Courier New" pitchFamily="49" charset="0"/>
        <a:buChar char="o"/>
        <a:tabLst/>
        <a:defRPr sz="1400" kern="1200">
          <a:solidFill>
            <a:schemeClr val="tx1"/>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46538" cy="158750"/>
        </p:xfrm>
        <a:graphic>
          <a:graphicData uri="http://schemas.openxmlformats.org/presentationml/2006/ole">
            <p:oleObj spid="_x0000_s31746" name="think-cell Slide" r:id="rId18" imgW="360" imgH="360" progId="">
              <p:embed/>
            </p:oleObj>
          </a:graphicData>
        </a:graphic>
      </p:graphicFrame>
      <p:sp>
        <p:nvSpPr>
          <p:cNvPr id="357" name="Rectangle 7"/>
          <p:cNvSpPr/>
          <p:nvPr>
            <p:custDataLst>
              <p:tags r:id="rId8"/>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latin typeface="Arial"/>
              <a:cs typeface="Arial"/>
            </a:endParaRPr>
          </a:p>
        </p:txBody>
      </p:sp>
      <p:pic>
        <p:nvPicPr>
          <p:cNvPr id="8" name="Image 10" descr="Capgemini_logo_lr.tif"/>
          <p:cNvPicPr>
            <a:picLocks noChangeAspect="1"/>
          </p:cNvPicPr>
          <p:nvPr>
            <p:custDataLst>
              <p:tags r:id="rId9"/>
            </p:custDataLst>
          </p:nvPr>
        </p:nvPicPr>
        <p:blipFill>
          <a:blip r:embed="rId19" cstate="email"/>
          <a:stretch>
            <a:fillRect/>
          </a:stretch>
        </p:blipFill>
        <p:spPr>
          <a:xfrm>
            <a:off x="637459" y="930776"/>
            <a:ext cx="2912091" cy="776000"/>
          </a:xfrm>
          <a:prstGeom prst="rect">
            <a:avLst/>
          </a:prstGeom>
        </p:spPr>
      </p:pic>
      <p:pic>
        <p:nvPicPr>
          <p:cNvPr id="9" name="Picture 104" descr="C:\Users\UserSim\Desktop\Capgemini\moto.emf"/>
          <p:cNvPicPr>
            <a:picLocks noChangeAspect="1" noChangeArrowheads="1"/>
          </p:cNvPicPr>
          <p:nvPr>
            <p:custDataLst>
              <p:tags r:id="rId10"/>
            </p:custDataLst>
          </p:nvPr>
        </p:nvPicPr>
        <p:blipFill>
          <a:blip r:embed="rId20" cstate="email"/>
          <a:srcRect/>
          <a:stretch>
            <a:fillRect/>
          </a:stretch>
        </p:blipFill>
        <p:spPr bwMode="auto">
          <a:xfrm>
            <a:off x="5069198" y="1173628"/>
            <a:ext cx="3364886" cy="290298"/>
          </a:xfrm>
          <a:prstGeom prst="rect">
            <a:avLst/>
          </a:prstGeom>
          <a:noFill/>
        </p:spPr>
      </p:pic>
      <p:sp>
        <p:nvSpPr>
          <p:cNvPr id="13" name="Rectangle 12"/>
          <p:cNvSpPr/>
          <p:nvPr>
            <p:custDataLst>
              <p:tags r:id="rId11"/>
            </p:custDataLst>
          </p:nvPr>
        </p:nvSpPr>
        <p:spPr>
          <a:xfrm>
            <a:off x="5099002" y="6271967"/>
            <a:ext cx="4045000" cy="389929"/>
          </a:xfrm>
          <a:prstGeom prst="rect">
            <a:avLst/>
          </a:prstGeom>
        </p:spPr>
        <p:txBody>
          <a:bodyPr wrap="square" lIns="33059" tIns="33059" rIns="330588" bIns="33059" anchor="b" anchorCtr="0">
            <a:spAutoFit/>
          </a:bodyPr>
          <a:lstStyle/>
          <a:p>
            <a:pPr algn="r"/>
            <a:r>
              <a:rPr lang="en-US" sz="700" dirty="0">
                <a:solidFill>
                  <a:prstClr val="white"/>
                </a:solidFill>
                <a:latin typeface="Arial"/>
                <a:cs typeface="Arial"/>
              </a:rPr>
              <a:t>The information contained in this presentation is </a:t>
            </a:r>
            <a:r>
              <a:rPr lang="en-US" sz="700" dirty="0" smtClean="0">
                <a:solidFill>
                  <a:prstClr val="white"/>
                </a:solidFill>
                <a:latin typeface="Arial"/>
                <a:cs typeface="Arial"/>
              </a:rPr>
              <a:t>proprietary.</a:t>
            </a:r>
          </a:p>
          <a:p>
            <a:pPr algn="r"/>
            <a:r>
              <a:rPr lang="en-US" sz="700" i="1" dirty="0" err="1" smtClean="0">
                <a:solidFill>
                  <a:prstClr val="white"/>
                </a:solidFill>
                <a:latin typeface="Arial"/>
                <a:cs typeface="Arial"/>
              </a:rPr>
              <a:t>Rightshore</a:t>
            </a:r>
            <a:r>
              <a:rPr lang="en-US" sz="700" i="1" dirty="0" smtClean="0">
                <a:solidFill>
                  <a:prstClr val="white"/>
                </a:solidFill>
                <a:latin typeface="Arial"/>
                <a:cs typeface="Arial"/>
              </a:rPr>
              <a:t>® is a trademark belonging to Capgemini</a:t>
            </a:r>
            <a:endParaRPr lang="en-US" sz="700" dirty="0" smtClean="0">
              <a:solidFill>
                <a:prstClr val="white"/>
              </a:solidFill>
              <a:latin typeface="Arial"/>
              <a:cs typeface="Arial"/>
            </a:endParaRPr>
          </a:p>
          <a:p>
            <a:pPr algn="r"/>
            <a:r>
              <a:rPr lang="en-US" sz="700" dirty="0" smtClean="0">
                <a:solidFill>
                  <a:prstClr val="white"/>
                </a:solidFill>
                <a:latin typeface="Arial"/>
                <a:cs typeface="Arial"/>
              </a:rPr>
              <a:t>© </a:t>
            </a:r>
            <a:r>
              <a:rPr lang="en-US" sz="700" dirty="0">
                <a:solidFill>
                  <a:prstClr val="white"/>
                </a:solidFill>
                <a:latin typeface="Arial"/>
                <a:cs typeface="Arial"/>
              </a:rPr>
              <a:t>2012 Capgemini. All rights </a:t>
            </a:r>
            <a:r>
              <a:rPr lang="en-US" sz="700" dirty="0" smtClean="0">
                <a:solidFill>
                  <a:prstClr val="white"/>
                </a:solidFill>
                <a:latin typeface="Arial"/>
                <a:cs typeface="Arial"/>
              </a:rPr>
              <a:t>reserved.</a:t>
            </a:r>
            <a:endParaRPr lang="en-US" sz="700" dirty="0">
              <a:solidFill>
                <a:prstClr val="white"/>
              </a:solidFill>
              <a:latin typeface="Arial"/>
              <a:cs typeface="Arial"/>
            </a:endParaRPr>
          </a:p>
        </p:txBody>
      </p:sp>
      <p:sp>
        <p:nvSpPr>
          <p:cNvPr id="15" name="Rectangle 14"/>
          <p:cNvSpPr/>
          <p:nvPr>
            <p:custDataLst>
              <p:tags r:id="rId12"/>
            </p:custDataLst>
          </p:nvPr>
        </p:nvSpPr>
        <p:spPr>
          <a:xfrm>
            <a:off x="6220878" y="5457935"/>
            <a:ext cx="2923122" cy="380480"/>
          </a:xfrm>
          <a:prstGeom prst="rect">
            <a:avLst/>
          </a:prstGeom>
        </p:spPr>
        <p:txBody>
          <a:bodyPr wrap="none" lIns="36000" tIns="36000" rIns="360000" bIns="36000" anchor="b" anchorCtr="0">
            <a:spAutoFit/>
          </a:bodyPr>
          <a:lstStyle/>
          <a:p>
            <a:pPr algn="r"/>
            <a:r>
              <a:rPr lang="en-US" sz="2000" b="1" dirty="0">
                <a:solidFill>
                  <a:prstClr val="white"/>
                </a:solidFill>
                <a:latin typeface="Arial" pitchFamily="34" charset="0"/>
                <a:cs typeface="Arial" pitchFamily="34" charset="0"/>
              </a:rPr>
              <a:t>www.capgemini.com</a:t>
            </a:r>
          </a:p>
        </p:txBody>
      </p:sp>
      <p:pic>
        <p:nvPicPr>
          <p:cNvPr id="16" name="Picture 3" descr="C:\Users\UserSim\Desktop\DS_icons\128x128 shadows\facebook.png">
            <a:hlinkClick r:id="rId21"/>
          </p:cNvPr>
          <p:cNvPicPr>
            <a:picLocks noChangeAspect="1" noChangeArrowheads="1"/>
          </p:cNvPicPr>
          <p:nvPr>
            <p:custDataLst>
              <p:tags r:id="rId13"/>
            </p:custDataLst>
          </p:nvPr>
        </p:nvPicPr>
        <p:blipFill>
          <a:blip r:embed="rId22" cstate="email"/>
          <a:srcRect/>
          <a:stretch>
            <a:fillRect/>
          </a:stretch>
        </p:blipFill>
        <p:spPr bwMode="auto">
          <a:xfrm>
            <a:off x="7328551" y="5932547"/>
            <a:ext cx="256821" cy="263770"/>
          </a:xfrm>
          <a:prstGeom prst="rect">
            <a:avLst/>
          </a:prstGeom>
          <a:noFill/>
        </p:spPr>
      </p:pic>
      <p:pic>
        <p:nvPicPr>
          <p:cNvPr id="17" name="Picture 4" descr="C:\Users\UserSim\Desktop\DS_icons\128x128 shadows\linkedin.png">
            <a:hlinkClick r:id="rId23"/>
          </p:cNvPr>
          <p:cNvPicPr>
            <a:picLocks noChangeAspect="1" noChangeArrowheads="1"/>
          </p:cNvPicPr>
          <p:nvPr>
            <p:custDataLst>
              <p:tags r:id="rId14"/>
            </p:custDataLst>
          </p:nvPr>
        </p:nvPicPr>
        <p:blipFill>
          <a:blip r:embed="rId24" cstate="email"/>
          <a:srcRect/>
          <a:stretch>
            <a:fillRect/>
          </a:stretch>
        </p:blipFill>
        <p:spPr bwMode="auto">
          <a:xfrm>
            <a:off x="7638153" y="5932547"/>
            <a:ext cx="259674" cy="266700"/>
          </a:xfrm>
          <a:prstGeom prst="rect">
            <a:avLst/>
          </a:prstGeom>
          <a:noFill/>
        </p:spPr>
      </p:pic>
      <p:pic>
        <p:nvPicPr>
          <p:cNvPr id="18" name="Picture 5" descr="C:\Users\UserSim\Desktop\DS_icons\128x128 shadows\twitter.png">
            <a:hlinkClick r:id="rId25"/>
          </p:cNvPr>
          <p:cNvPicPr>
            <a:picLocks noChangeAspect="1" noChangeArrowheads="1"/>
          </p:cNvPicPr>
          <p:nvPr>
            <p:custDataLst>
              <p:tags r:id="rId15"/>
            </p:custDataLst>
          </p:nvPr>
        </p:nvPicPr>
        <p:blipFill>
          <a:blip r:embed="rId26" cstate="email"/>
          <a:srcRect/>
          <a:stretch>
            <a:fillRect/>
          </a:stretch>
        </p:blipFill>
        <p:spPr bwMode="auto">
          <a:xfrm>
            <a:off x="8218819" y="5932547"/>
            <a:ext cx="259674" cy="266700"/>
          </a:xfrm>
          <a:prstGeom prst="rect">
            <a:avLst/>
          </a:prstGeom>
          <a:noFill/>
        </p:spPr>
      </p:pic>
      <p:pic>
        <p:nvPicPr>
          <p:cNvPr id="19" name="Picture 6" descr="C:\Users\UserSim\Desktop\DS_icons\128x128 shadows\youtube.png">
            <a:hlinkClick r:id="rId27"/>
          </p:cNvPr>
          <p:cNvPicPr>
            <a:picLocks noChangeAspect="1" noChangeArrowheads="1"/>
          </p:cNvPicPr>
          <p:nvPr>
            <p:custDataLst>
              <p:tags r:id="rId16"/>
            </p:custDataLst>
          </p:nvPr>
        </p:nvPicPr>
        <p:blipFill>
          <a:blip r:embed="rId28" cstate="email"/>
          <a:srcRect/>
          <a:stretch>
            <a:fillRect/>
          </a:stretch>
        </p:blipFill>
        <p:spPr bwMode="auto">
          <a:xfrm>
            <a:off x="8531283" y="5932547"/>
            <a:ext cx="259674" cy="266700"/>
          </a:xfrm>
          <a:prstGeom prst="rect">
            <a:avLst/>
          </a:prstGeom>
          <a:noFill/>
        </p:spPr>
      </p:pic>
      <p:pic>
        <p:nvPicPr>
          <p:cNvPr id="20" name="Image 22" descr="Picto_Slideshare.gif">
            <a:hlinkClick r:id="rId29"/>
          </p:cNvPr>
          <p:cNvPicPr preferRelativeResize="0">
            <a:picLocks/>
          </p:cNvPicPr>
          <p:nvPr>
            <p:custDataLst>
              <p:tags r:id="rId17"/>
            </p:custDataLst>
          </p:nvPr>
        </p:nvPicPr>
        <p:blipFill>
          <a:blip r:embed="rId30" cstate="email"/>
          <a:srcRect l="4793" t="6316" r="5718" b="7969"/>
          <a:stretch>
            <a:fillRect/>
          </a:stretch>
        </p:blipFill>
        <p:spPr>
          <a:xfrm>
            <a:off x="7950618" y="5932568"/>
            <a:ext cx="215411"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Rectangle 7"/>
          <p:cNvSpPr/>
          <p:nvPr>
            <p:custDataLst>
              <p:tags r:id="rId6"/>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12" name="Object 11" hidden="1"/>
          <p:cNvGraphicFramePr>
            <a:graphicFrameLocks noChangeAspect="1"/>
          </p:cNvGraphicFramePr>
          <p:nvPr/>
        </p:nvGraphicFramePr>
        <p:xfrm>
          <a:off x="0" y="0"/>
          <a:ext cx="146538" cy="158750"/>
        </p:xfrm>
        <a:graphic>
          <a:graphicData uri="http://schemas.openxmlformats.org/presentationml/2006/ole">
            <p:oleObj spid="_x0000_s11266" name="think-cell Slide" r:id="rId15" imgW="360" imgH="360" progId="">
              <p:embed/>
            </p:oleObj>
          </a:graphicData>
        </a:graphic>
      </p:graphicFrame>
      <p:sp>
        <p:nvSpPr>
          <p:cNvPr id="13" name="Rectangle 12"/>
          <p:cNvSpPr/>
          <p:nvPr>
            <p:custDataLst>
              <p:tags r:id="rId7"/>
            </p:custDataLst>
          </p:nvPr>
        </p:nvSpPr>
        <p:spPr>
          <a:xfrm>
            <a:off x="5099002" y="6272017"/>
            <a:ext cx="4045000" cy="389929"/>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br>
              <a:rPr lang="en-US" sz="700" dirty="0" smtClean="0">
                <a:solidFill>
                  <a:schemeClr val="bg1"/>
                </a:solidFill>
                <a:latin typeface="Arial"/>
                <a:cs typeface="Arial"/>
              </a:rPr>
            </a:br>
            <a:r>
              <a:rPr lang="en-US" sz="700" dirty="0" smtClean="0">
                <a:solidFill>
                  <a:schemeClr val="bg1"/>
                </a:solidFill>
                <a:latin typeface="Arial"/>
                <a:cs typeface="Arial"/>
              </a:rPr>
              <a:t>Rightshore</a:t>
            </a:r>
            <a:r>
              <a:rPr lang="en-US" sz="700" baseline="30000" dirty="0" smtClean="0">
                <a:solidFill>
                  <a:schemeClr val="bg1"/>
                </a:solidFill>
                <a:latin typeface="Arial"/>
                <a:cs typeface="Arial"/>
              </a:rPr>
              <a:t>®</a:t>
            </a:r>
            <a:r>
              <a:rPr lang="en-US" sz="700" dirty="0" smtClean="0">
                <a:solidFill>
                  <a:schemeClr val="bg1"/>
                </a:solidFill>
                <a:latin typeface="Arial"/>
                <a:cs typeface="Arial"/>
              </a:rPr>
              <a:t> is a trademark belonging to Capgemini.</a:t>
            </a:r>
          </a:p>
          <a:p>
            <a:pPr algn="r"/>
            <a:r>
              <a:rPr lang="en-US" sz="700" dirty="0" smtClean="0">
                <a:solidFill>
                  <a:schemeClr val="bg1"/>
                </a:solidFill>
                <a:latin typeface="Arial"/>
                <a:cs typeface="Arial"/>
              </a:rPr>
              <a:t>© 2013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8"/>
            </p:custDataLst>
          </p:nvPr>
        </p:nvSpPr>
        <p:spPr>
          <a:xfrm>
            <a:off x="6220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6"/>
          </p:cNvPr>
          <p:cNvPicPr>
            <a:picLocks noChangeAspect="1" noChangeArrowheads="1"/>
          </p:cNvPicPr>
          <p:nvPr>
            <p:custDataLst>
              <p:tags r:id="rId9"/>
            </p:custDataLst>
          </p:nvPr>
        </p:nvPicPr>
        <p:blipFill>
          <a:blip r:embed="rId17" cstate="email"/>
          <a:srcRect/>
          <a:stretch>
            <a:fillRect/>
          </a:stretch>
        </p:blipFill>
        <p:spPr bwMode="auto">
          <a:xfrm>
            <a:off x="7328576" y="5932547"/>
            <a:ext cx="256821" cy="263770"/>
          </a:xfrm>
          <a:prstGeom prst="rect">
            <a:avLst/>
          </a:prstGeom>
          <a:noFill/>
        </p:spPr>
      </p:pic>
      <p:pic>
        <p:nvPicPr>
          <p:cNvPr id="17" name="Picture 4" descr="C:\Users\UserSim\Desktop\DS_icons\128x128 shadows\linkedin.png">
            <a:hlinkClick r:id="rId18"/>
          </p:cNvPr>
          <p:cNvPicPr>
            <a:picLocks noChangeAspect="1" noChangeArrowheads="1"/>
          </p:cNvPicPr>
          <p:nvPr>
            <p:custDataLst>
              <p:tags r:id="rId10"/>
            </p:custDataLst>
          </p:nvPr>
        </p:nvPicPr>
        <p:blipFill>
          <a:blip r:embed="rId19" cstate="email"/>
          <a:srcRect/>
          <a:stretch>
            <a:fillRect/>
          </a:stretch>
        </p:blipFill>
        <p:spPr bwMode="auto">
          <a:xfrm>
            <a:off x="7638153" y="5932547"/>
            <a:ext cx="259674" cy="266700"/>
          </a:xfrm>
          <a:prstGeom prst="rect">
            <a:avLst/>
          </a:prstGeom>
          <a:noFill/>
        </p:spPr>
      </p:pic>
      <p:pic>
        <p:nvPicPr>
          <p:cNvPr id="18" name="Picture 5" descr="C:\Users\UserSim\Desktop\DS_icons\128x128 shadows\twitter.png">
            <a:hlinkClick r:id="rId20"/>
          </p:cNvPr>
          <p:cNvPicPr>
            <a:picLocks noChangeAspect="1" noChangeArrowheads="1"/>
          </p:cNvPicPr>
          <p:nvPr>
            <p:custDataLst>
              <p:tags r:id="rId11"/>
            </p:custDataLst>
          </p:nvPr>
        </p:nvPicPr>
        <p:blipFill>
          <a:blip r:embed="rId21" cstate="email"/>
          <a:srcRect/>
          <a:stretch>
            <a:fillRect/>
          </a:stretch>
        </p:blipFill>
        <p:spPr bwMode="auto">
          <a:xfrm>
            <a:off x="8218819" y="5932547"/>
            <a:ext cx="259674" cy="266700"/>
          </a:xfrm>
          <a:prstGeom prst="rect">
            <a:avLst/>
          </a:prstGeom>
          <a:noFill/>
        </p:spPr>
      </p:pic>
      <p:pic>
        <p:nvPicPr>
          <p:cNvPr id="19" name="Picture 6" descr="C:\Users\UserSim\Desktop\DS_icons\128x128 shadows\youtube.png">
            <a:hlinkClick r:id="rId22"/>
          </p:cNvPr>
          <p:cNvPicPr>
            <a:picLocks noChangeAspect="1" noChangeArrowheads="1"/>
          </p:cNvPicPr>
          <p:nvPr>
            <p:custDataLst>
              <p:tags r:id="rId12"/>
            </p:custDataLst>
          </p:nvPr>
        </p:nvPicPr>
        <p:blipFill>
          <a:blip r:embed="rId23" cstate="email"/>
          <a:srcRect/>
          <a:stretch>
            <a:fillRect/>
          </a:stretch>
        </p:blipFill>
        <p:spPr bwMode="auto">
          <a:xfrm>
            <a:off x="8531283" y="5932547"/>
            <a:ext cx="259674" cy="266700"/>
          </a:xfrm>
          <a:prstGeom prst="rect">
            <a:avLst/>
          </a:prstGeom>
          <a:noFill/>
        </p:spPr>
      </p:pic>
      <p:pic>
        <p:nvPicPr>
          <p:cNvPr id="20" name="Image 22" descr="Picto_Slideshare.gif">
            <a:hlinkClick r:id="rId24"/>
          </p:cNvPr>
          <p:cNvPicPr preferRelativeResize="0">
            <a:picLocks/>
          </p:cNvPicPr>
          <p:nvPr>
            <p:custDataLst>
              <p:tags r:id="rId13"/>
            </p:custDataLst>
          </p:nvPr>
        </p:nvPicPr>
        <p:blipFill>
          <a:blip r:embed="rId25" cstate="email"/>
          <a:srcRect l="4793" t="6316" r="5718" b="7969"/>
          <a:stretch>
            <a:fillRect/>
          </a:stretch>
        </p:blipFill>
        <p:spPr>
          <a:xfrm>
            <a:off x="7950618" y="5932618"/>
            <a:ext cx="215411" cy="238125"/>
          </a:xfrm>
          <a:prstGeom prst="roundRect">
            <a:avLst/>
          </a:prstGeom>
          <a:effectLst>
            <a:outerShdw blurRad="38100" dist="25400" dir="5400000" sx="98000" sy="98000" algn="t" rotWithShape="0">
              <a:schemeClr val="tx2">
                <a:alpha val="51000"/>
              </a:schemeClr>
            </a:outerShdw>
          </a:effectLst>
        </p:spPr>
      </p:pic>
      <p:pic>
        <p:nvPicPr>
          <p:cNvPr id="14" name="Image 10" descr="Capgemini_logo_lr.tif"/>
          <p:cNvPicPr>
            <a:picLocks noChangeAspect="1"/>
          </p:cNvPicPr>
          <p:nvPr>
            <p:custDataLst>
              <p:tags r:id="rId14"/>
            </p:custDataLst>
          </p:nvPr>
        </p:nvPicPr>
        <p:blipFill>
          <a:blip r:embed="rId26" cstate="email"/>
          <a:stretch>
            <a:fillRect/>
          </a:stretch>
        </p:blipFill>
        <p:spPr>
          <a:xfrm>
            <a:off x="637484" y="843900"/>
            <a:ext cx="2912091" cy="776000"/>
          </a:xfrm>
          <a:prstGeom prst="rect">
            <a:avLst/>
          </a:prstGeom>
        </p:spPr>
      </p:pic>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Lst>
  <p:hf sldNum="0" hdr="0" ftr="0" dt="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6538" cy="158750"/>
        </p:xfrm>
        <a:graphic>
          <a:graphicData uri="http://schemas.openxmlformats.org/presentationml/2006/ole">
            <p:oleObj spid="_x0000_s15362" name="think-cell Slide" r:id="rId8"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Lst>
  <p:hf sldNum="0" hdr="0" ftr="0" dt="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46538" cy="158750"/>
        </p:xfrm>
        <a:graphic>
          <a:graphicData uri="http://schemas.openxmlformats.org/presentationml/2006/ole">
            <p:oleObj spid="_x0000_s21506" name="think-cell Slide" r:id="rId20" imgW="360" imgH="360" progId="">
              <p:embed/>
            </p:oleObj>
          </a:graphicData>
        </a:graphic>
      </p:graphicFrame>
      <p:sp>
        <p:nvSpPr>
          <p:cNvPr id="2" name="Title Placeholder 1"/>
          <p:cNvSpPr>
            <a:spLocks noGrp="1"/>
          </p:cNvSpPr>
          <p:nvPr>
            <p:ph type="title"/>
            <p:custDataLst>
              <p:tags r:id="rId12"/>
            </p:custDataLst>
          </p:nvPr>
        </p:nvSpPr>
        <p:spPr>
          <a:xfrm>
            <a:off x="38" y="4"/>
            <a:ext cx="9143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3"/>
            </p:custDataLst>
          </p:nvPr>
        </p:nvSpPr>
        <p:spPr>
          <a:xfrm>
            <a:off x="315095" y="1495427"/>
            <a:ext cx="8513885" cy="4772025"/>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4"/>
            </p:custDataLst>
          </p:nvPr>
        </p:nvSpPr>
        <p:spPr>
          <a:xfrm>
            <a:off x="8827313"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00234B"/>
                </a:solidFill>
              </a:rPr>
              <a:pPr algn="ctr"/>
              <a:t>‹#›</a:t>
            </a:fld>
            <a:endParaRPr lang="en-US" sz="700" dirty="0">
              <a:solidFill>
                <a:srgbClr val="00234B"/>
              </a:solidFill>
            </a:endParaRPr>
          </a:p>
        </p:txBody>
      </p:sp>
      <p:sp>
        <p:nvSpPr>
          <p:cNvPr id="9" name="Freeform 4"/>
          <p:cNvSpPr>
            <a:spLocks/>
          </p:cNvSpPr>
          <p:nvPr>
            <p:custDataLst>
              <p:tags r:id="rId15"/>
            </p:custDataLst>
          </p:nvPr>
        </p:nvSpPr>
        <p:spPr bwMode="auto">
          <a:xfrm>
            <a:off x="39"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rgbClr val="0098CC"/>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00234B"/>
              </a:solidFill>
            </a:endParaRPr>
          </a:p>
        </p:txBody>
      </p:sp>
      <p:sp>
        <p:nvSpPr>
          <p:cNvPr id="12" name="Rectangle 11"/>
          <p:cNvSpPr>
            <a:spLocks noChangeArrowheads="1"/>
          </p:cNvSpPr>
          <p:nvPr>
            <p:custDataLst>
              <p:tags r:id="rId16"/>
            </p:custDataLst>
          </p:nvPr>
        </p:nvSpPr>
        <p:spPr bwMode="auto">
          <a:xfrm>
            <a:off x="6223231" y="6623478"/>
            <a:ext cx="2455979"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00234B"/>
                </a:solidFill>
                <a:cs typeface="Helvetica Light"/>
              </a:rPr>
              <a:t>Copyright © Capgemini 2013. All Rights Reserved</a:t>
            </a:r>
          </a:p>
        </p:txBody>
      </p:sp>
      <p:sp>
        <p:nvSpPr>
          <p:cNvPr id="13" name="Rectangle 12"/>
          <p:cNvSpPr/>
          <p:nvPr>
            <p:custDataLst>
              <p:tags r:id="rId17"/>
            </p:custDataLst>
          </p:nvPr>
        </p:nvSpPr>
        <p:spPr>
          <a:xfrm>
            <a:off x="6911931" y="6427223"/>
            <a:ext cx="1767281" cy="195814"/>
          </a:xfrm>
          <a:prstGeom prst="rect">
            <a:avLst/>
          </a:prstGeom>
        </p:spPr>
        <p:txBody>
          <a:bodyPr wrap="none" lIns="35997" tIns="35997" rIns="35997" bIns="35997" anchor="b" anchorCtr="0">
            <a:noAutofit/>
          </a:bodyPr>
          <a:lstStyle/>
          <a:p>
            <a:pPr algn="r"/>
            <a:r>
              <a:rPr lang="en-US" sz="700" dirty="0" smtClean="0">
                <a:solidFill>
                  <a:srgbClr val="00234B"/>
                </a:solidFill>
              </a:rPr>
              <a:t>Presentation Title | Date</a:t>
            </a:r>
          </a:p>
        </p:txBody>
      </p:sp>
      <p:cxnSp>
        <p:nvCxnSpPr>
          <p:cNvPr id="15" name="Straight Connector 5"/>
          <p:cNvCxnSpPr/>
          <p:nvPr>
            <p:custDataLst>
              <p:tags r:id="rId18"/>
            </p:custDataLst>
          </p:nvPr>
        </p:nvCxnSpPr>
        <p:spPr>
          <a:xfrm flipH="1">
            <a:off x="39" y="6362700"/>
            <a:ext cx="9143999" cy="0"/>
          </a:xfrm>
          <a:prstGeom prst="line">
            <a:avLst/>
          </a:prstGeom>
          <a:ln w="9525" cmpd="sng">
            <a:solidFill>
              <a:srgbClr val="0098CC"/>
            </a:solidFill>
          </a:ln>
          <a:effectLst/>
        </p:spPr>
        <p:style>
          <a:lnRef idx="2">
            <a:schemeClr val="accent1"/>
          </a:lnRef>
          <a:fillRef idx="0">
            <a:schemeClr val="accent1"/>
          </a:fillRef>
          <a:effectRef idx="1">
            <a:schemeClr val="accent1"/>
          </a:effectRef>
          <a:fontRef idx="minor">
            <a:schemeClr val="tx1"/>
          </a:fontRef>
        </p:style>
      </p:cxnSp>
      <p:pic>
        <p:nvPicPr>
          <p:cNvPr id="17" name="Picture 103" descr="C:\Users\UserSim\Desktop\Capgemini\Capgemini_logo_cmyk.png"/>
          <p:cNvPicPr>
            <a:picLocks noChangeAspect="1" noChangeArrowheads="1"/>
          </p:cNvPicPr>
          <p:nvPr>
            <p:custDataLst>
              <p:tags r:id="rId19"/>
            </p:custDataLst>
          </p:nvPr>
        </p:nvPicPr>
        <p:blipFill>
          <a:blip r:embed="rId21" cstate="email"/>
          <a:srcRect/>
          <a:stretch>
            <a:fillRect/>
          </a:stretch>
        </p:blipFill>
        <p:spPr bwMode="auto">
          <a:xfrm>
            <a:off x="315063" y="6452167"/>
            <a:ext cx="1255542" cy="320040"/>
          </a:xfrm>
          <a:prstGeom prst="rect">
            <a:avLst/>
          </a:prstGeom>
          <a:noFill/>
        </p:spPr>
      </p:pic>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Lst>
  <p:timing>
    <p:tnLst>
      <p:par>
        <p:cTn id="1" dur="indefinite" restart="never" nodeType="tmRoot"/>
      </p:par>
    </p:tnLst>
  </p:timing>
  <p:hf sldNum="0" hdr="0" ftr="0" dt="0"/>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228600" indent="-228600" algn="l" defTabSz="914342" rtl="0" eaLnBrk="1" latinLnBrk="0" hangingPunct="1">
        <a:spcBef>
          <a:spcPts val="0"/>
        </a:spcBef>
        <a:spcAft>
          <a:spcPts val="600"/>
        </a:spcAft>
        <a:buClr>
          <a:schemeClr val="accent5"/>
        </a:buClr>
        <a:buFont typeface="Wingdings" pitchFamily="2" charset="2"/>
        <a:buChar char="§"/>
        <a:defRPr sz="2200" b="0" kern="1200">
          <a:solidFill>
            <a:schemeClr val="tx1"/>
          </a:solidFill>
          <a:latin typeface="+mn-lt"/>
          <a:ea typeface="+mn-ea"/>
          <a:cs typeface="+mn-cs"/>
        </a:defRPr>
      </a:lvl1pPr>
      <a:lvl2pPr marL="457200" indent="-228600" algn="l" defTabSz="914342" rtl="0" eaLnBrk="1" latinLnBrk="0" hangingPunct="1">
        <a:spcBef>
          <a:spcPts val="0"/>
        </a:spcBef>
        <a:spcAft>
          <a:spcPts val="600"/>
        </a:spcAft>
        <a:buClr>
          <a:schemeClr val="accent5"/>
        </a:buClr>
        <a:buFont typeface="Arial" pitchFamily="34" charset="0"/>
        <a:buChar char="•"/>
        <a:defRPr sz="1800" kern="1200">
          <a:solidFill>
            <a:schemeClr val="tx1"/>
          </a:solidFill>
          <a:latin typeface="+mn-lt"/>
          <a:ea typeface="+mn-ea"/>
          <a:cs typeface="+mn-cs"/>
        </a:defRPr>
      </a:lvl2pPr>
      <a:lvl3pPr marL="685800" indent="-228600" algn="l" defTabSz="914342" rtl="0" eaLnBrk="1" latinLnBrk="0" hangingPunct="1">
        <a:spcBef>
          <a:spcPts val="0"/>
        </a:spcBef>
        <a:spcAft>
          <a:spcPts val="600"/>
        </a:spcAft>
        <a:buClr>
          <a:schemeClr val="accent5"/>
        </a:buClr>
        <a:buFont typeface="Arial" pitchFamily="34" charset="0"/>
        <a:buChar char="–"/>
        <a:defRPr sz="1600" kern="1200">
          <a:solidFill>
            <a:schemeClr val="tx1"/>
          </a:solidFill>
          <a:latin typeface="+mn-lt"/>
          <a:ea typeface="+mn-ea"/>
          <a:cs typeface="+mn-cs"/>
        </a:defRPr>
      </a:lvl3pPr>
      <a:lvl4pPr marL="914400" marR="0" indent="-228600" algn="l" defTabSz="914342" rtl="0" eaLnBrk="1" fontAlgn="auto" latinLnBrk="0" hangingPunct="1">
        <a:lnSpc>
          <a:spcPct val="100000"/>
        </a:lnSpc>
        <a:spcBef>
          <a:spcPts val="0"/>
        </a:spcBef>
        <a:spcAft>
          <a:spcPts val="0"/>
        </a:spcAft>
        <a:buClr>
          <a:schemeClr val="accent5"/>
        </a:buClr>
        <a:buSzTx/>
        <a:buFont typeface="Courier New" pitchFamily="49" charset="0"/>
        <a:buChar char="o"/>
        <a:tabLst/>
        <a:defRPr sz="1400" kern="1200">
          <a:solidFill>
            <a:schemeClr val="tx1"/>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Headline in IKEA Sans Heavy 40 pt.</a:t>
            </a:r>
          </a:p>
        </p:txBody>
      </p:sp>
      <p:sp>
        <p:nvSpPr>
          <p:cNvPr id="1027" name="Rectangle 3"/>
          <p:cNvSpPr>
            <a:spLocks noGrp="1" noChangeArrowheads="1"/>
          </p:cNvSpPr>
          <p:nvPr>
            <p:ph type="body" idx="1"/>
          </p:nvPr>
        </p:nvSpPr>
        <p:spPr bwMode="auto">
          <a:xfrm>
            <a:off x="457200" y="1600206"/>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Body copy in IKEA Sans Regular 32 pt.</a:t>
            </a:r>
          </a:p>
          <a:p>
            <a:pPr lvl="1"/>
            <a:r>
              <a:rPr lang="en-US" smtClean="0"/>
              <a:t>Second level in IKEA Sans Regular 24 pt.</a:t>
            </a:r>
          </a:p>
          <a:p>
            <a:pPr lvl="2"/>
            <a:r>
              <a:rPr lang="sv-SE" smtClean="0"/>
              <a:t>Third level in IKEA Sans Regular 20 pt.</a:t>
            </a:r>
          </a:p>
          <a:p>
            <a:pPr lvl="3"/>
            <a:r>
              <a:rPr lang="sv-SE" smtClean="0"/>
              <a:t>Fourth level in 20 pt</a:t>
            </a:r>
          </a:p>
          <a:p>
            <a:pPr lvl="4"/>
            <a:r>
              <a:rPr lang="sv-SE" smtClean="0"/>
              <a:t>Fith level in 20 pt</a:t>
            </a:r>
            <a:endParaRPr lang="en-US" smtClean="0"/>
          </a:p>
        </p:txBody>
      </p:sp>
      <p:sp>
        <p:nvSpPr>
          <p:cNvPr id="4100" name="Rectangle 4"/>
          <p:cNvSpPr>
            <a:spLocks noGrp="1" noChangeArrowheads="1"/>
          </p:cNvSpPr>
          <p:nvPr>
            <p:ph type="dt" sz="half" idx="2"/>
          </p:nvPr>
        </p:nvSpPr>
        <p:spPr bwMode="auto">
          <a:xfrm>
            <a:off x="5508625" y="6453266"/>
            <a:ext cx="31242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defTabSz="914400"/>
            <a:fld id="{00526F3E-8B96-4DF8-8E03-527582031C14}" type="datetimeFigureOut">
              <a:rPr lang="en-US" smtClean="0">
                <a:solidFill>
                  <a:srgbClr val="003366"/>
                </a:solidFill>
              </a:rPr>
              <a:pPr defTabSz="914400"/>
              <a:t>9/2/2016</a:t>
            </a:fld>
            <a:endParaRPr lang="en-GB">
              <a:solidFill>
                <a:srgbClr val="003366"/>
              </a:solidFill>
            </a:endParaRPr>
          </a:p>
        </p:txBody>
      </p:sp>
      <p:sp>
        <p:nvSpPr>
          <p:cNvPr id="4101" name="Rectangle 5"/>
          <p:cNvSpPr>
            <a:spLocks noGrp="1" noChangeArrowheads="1"/>
          </p:cNvSpPr>
          <p:nvPr>
            <p:ph type="ftr" sz="quarter" idx="3"/>
          </p:nvPr>
        </p:nvSpPr>
        <p:spPr bwMode="auto">
          <a:xfrm>
            <a:off x="468352" y="6453266"/>
            <a:ext cx="3024187"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defTabSz="914400"/>
            <a:endParaRPr lang="en-GB">
              <a:solidFill>
                <a:srgbClr val="003366"/>
              </a:solidFill>
            </a:endParaRPr>
          </a:p>
        </p:txBody>
      </p:sp>
      <p:sp>
        <p:nvSpPr>
          <p:cNvPr id="4102" name="Rectangle 6"/>
          <p:cNvSpPr>
            <a:spLocks noGrp="1" noChangeArrowheads="1"/>
          </p:cNvSpPr>
          <p:nvPr>
            <p:ph type="sldNum" sz="quarter" idx="4"/>
          </p:nvPr>
        </p:nvSpPr>
        <p:spPr bwMode="auto">
          <a:xfrm>
            <a:off x="3611563" y="6453266"/>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defTabSz="914400"/>
            <a:fld id="{19EB5D04-3E25-4EEF-961A-C4E63CFA0592}" type="slidenum">
              <a:rPr lang="en-GB" smtClean="0">
                <a:solidFill>
                  <a:srgbClr val="003366"/>
                </a:solidFill>
              </a:rPr>
              <a:pPr defTabSz="914400"/>
              <a:t>‹#›</a:t>
            </a:fld>
            <a:endParaRPr lang="en-GB">
              <a:solidFill>
                <a:srgbClr val="003366"/>
              </a:solidFill>
            </a:endParaRPr>
          </a:p>
        </p:txBody>
      </p:sp>
      <p:pic>
        <p:nvPicPr>
          <p:cNvPr id="1031" name="Picture 7" descr="gulblå"/>
          <p:cNvPicPr>
            <a:picLocks noChangeAspect="1" noChangeArrowheads="1"/>
          </p:cNvPicPr>
          <p:nvPr/>
        </p:nvPicPr>
        <p:blipFill>
          <a:blip r:embed="rId14" cstate="print"/>
          <a:srcRect/>
          <a:stretch>
            <a:fillRect/>
          </a:stretch>
        </p:blipFill>
        <p:spPr bwMode="auto">
          <a:xfrm>
            <a:off x="7812093" y="6308725"/>
            <a:ext cx="1146175" cy="5207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txStyles>
    <p:titleStyle>
      <a:lvl1pPr algn="l" rtl="0" eaLnBrk="1" fontAlgn="base" hangingPunct="1">
        <a:spcBef>
          <a:spcPct val="0"/>
        </a:spcBef>
        <a:spcAft>
          <a:spcPct val="0"/>
        </a:spcAft>
        <a:defRPr sz="4000">
          <a:solidFill>
            <a:schemeClr val="accent1"/>
          </a:solidFill>
          <a:latin typeface="+mj-lt"/>
          <a:ea typeface="+mj-ea"/>
          <a:cs typeface="+mj-cs"/>
        </a:defRPr>
      </a:lvl1pPr>
      <a:lvl2pPr algn="l" rtl="0" eaLnBrk="1" fontAlgn="base" hangingPunct="1">
        <a:spcBef>
          <a:spcPct val="0"/>
        </a:spcBef>
        <a:spcAft>
          <a:spcPct val="0"/>
        </a:spcAft>
        <a:defRPr sz="4000">
          <a:solidFill>
            <a:schemeClr val="accent1"/>
          </a:solidFill>
          <a:latin typeface="IKEA Sans Heavy" pitchFamily="34" charset="0"/>
        </a:defRPr>
      </a:lvl2pPr>
      <a:lvl3pPr algn="l" rtl="0" eaLnBrk="1" fontAlgn="base" hangingPunct="1">
        <a:spcBef>
          <a:spcPct val="0"/>
        </a:spcBef>
        <a:spcAft>
          <a:spcPct val="0"/>
        </a:spcAft>
        <a:defRPr sz="4000">
          <a:solidFill>
            <a:schemeClr val="accent1"/>
          </a:solidFill>
          <a:latin typeface="IKEA Sans Heavy" pitchFamily="34" charset="0"/>
        </a:defRPr>
      </a:lvl3pPr>
      <a:lvl4pPr algn="l" rtl="0" eaLnBrk="1" fontAlgn="base" hangingPunct="1">
        <a:spcBef>
          <a:spcPct val="0"/>
        </a:spcBef>
        <a:spcAft>
          <a:spcPct val="0"/>
        </a:spcAft>
        <a:defRPr sz="4000">
          <a:solidFill>
            <a:schemeClr val="accent1"/>
          </a:solidFill>
          <a:latin typeface="IKEA Sans Heavy" pitchFamily="34" charset="0"/>
        </a:defRPr>
      </a:lvl4pPr>
      <a:lvl5pPr algn="l" rtl="0" eaLnBrk="1" fontAlgn="base" hangingPunct="1">
        <a:spcBef>
          <a:spcPct val="0"/>
        </a:spcBef>
        <a:spcAft>
          <a:spcPct val="0"/>
        </a:spcAft>
        <a:defRPr sz="4000">
          <a:solidFill>
            <a:schemeClr val="accent1"/>
          </a:solidFill>
          <a:latin typeface="IKEA Sans Heavy" pitchFamily="34" charset="0"/>
        </a:defRPr>
      </a:lvl5pPr>
      <a:lvl6pPr marL="457200" algn="l" rtl="0" eaLnBrk="1" fontAlgn="base" hangingPunct="1">
        <a:spcBef>
          <a:spcPct val="0"/>
        </a:spcBef>
        <a:spcAft>
          <a:spcPct val="0"/>
        </a:spcAft>
        <a:defRPr sz="4000">
          <a:solidFill>
            <a:schemeClr val="accent1"/>
          </a:solidFill>
          <a:latin typeface="IKEA Sans Heavy" pitchFamily="34" charset="0"/>
        </a:defRPr>
      </a:lvl6pPr>
      <a:lvl7pPr marL="914400" algn="l" rtl="0" eaLnBrk="1" fontAlgn="base" hangingPunct="1">
        <a:spcBef>
          <a:spcPct val="0"/>
        </a:spcBef>
        <a:spcAft>
          <a:spcPct val="0"/>
        </a:spcAft>
        <a:defRPr sz="4000">
          <a:solidFill>
            <a:schemeClr val="accent1"/>
          </a:solidFill>
          <a:latin typeface="IKEA Sans Heavy" pitchFamily="34" charset="0"/>
        </a:defRPr>
      </a:lvl7pPr>
      <a:lvl8pPr marL="1371600" algn="l" rtl="0" eaLnBrk="1" fontAlgn="base" hangingPunct="1">
        <a:spcBef>
          <a:spcPct val="0"/>
        </a:spcBef>
        <a:spcAft>
          <a:spcPct val="0"/>
        </a:spcAft>
        <a:defRPr sz="4000">
          <a:solidFill>
            <a:schemeClr val="accent1"/>
          </a:solidFill>
          <a:latin typeface="IKEA Sans Heavy" pitchFamily="34" charset="0"/>
        </a:defRPr>
      </a:lvl8pPr>
      <a:lvl9pPr marL="1828800" algn="l" rtl="0" eaLnBrk="1" fontAlgn="base" hangingPunct="1">
        <a:spcBef>
          <a:spcPct val="0"/>
        </a:spcBef>
        <a:spcAft>
          <a:spcPct val="0"/>
        </a:spcAft>
        <a:defRPr sz="4000">
          <a:solidFill>
            <a:schemeClr val="accent1"/>
          </a:solidFill>
          <a:latin typeface="IKEA Sans Heavy" pitchFamily="34" charset="0"/>
        </a:defRPr>
      </a:lvl9pPr>
    </p:titleStyle>
    <p:bodyStyle>
      <a:lvl1pPr marL="342900" indent="-342900" algn="l" rtl="0" eaLnBrk="1" fontAlgn="base" hangingPunct="1">
        <a:spcBef>
          <a:spcPct val="20000"/>
        </a:spcBef>
        <a:spcAft>
          <a:spcPct val="0"/>
        </a:spcAft>
        <a:buClr>
          <a:schemeClr val="accent2"/>
        </a:buClr>
        <a:buFont typeface="Wingdings" pitchFamily="2" charset="2"/>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Font typeface="Arial Black" pitchFamily="34" charset="0"/>
        <a:buChar char="–"/>
        <a:defRPr sz="24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000">
          <a:solidFill>
            <a:schemeClr val="tx1"/>
          </a:solidFill>
          <a:latin typeface="+mn-lt"/>
        </a:defRPr>
      </a:lvl3pPr>
      <a:lvl4pPr marL="1600200" indent="-228600" algn="l" rtl="0" eaLnBrk="1" fontAlgn="base" hangingPunct="1">
        <a:spcBef>
          <a:spcPct val="20000"/>
        </a:spcBef>
        <a:spcAft>
          <a:spcPct val="0"/>
        </a:spcAft>
        <a:buClr>
          <a:schemeClr val="hlink"/>
        </a:buClr>
        <a:buFont typeface="Times New Roman" pitchFamily="18" charset="0"/>
        <a:buChar char="-"/>
        <a:defRPr sz="2000">
          <a:solidFill>
            <a:schemeClr val="tx1"/>
          </a:solidFill>
          <a:latin typeface="+mn-lt"/>
        </a:defRPr>
      </a:lvl4pPr>
      <a:lvl5pPr marL="2057400" indent="-228600" algn="l" rtl="0" eaLnBrk="1" fontAlgn="base" hangingPunct="1">
        <a:spcBef>
          <a:spcPct val="20000"/>
        </a:spcBef>
        <a:spcAft>
          <a:spcPct val="0"/>
        </a:spcAft>
        <a:buClr>
          <a:schemeClr val="hlink"/>
        </a:buClr>
        <a:buFont typeface="Times New Roman" pitchFamily="18" charset="0"/>
        <a:buChar char="›"/>
        <a:defRPr sz="2000">
          <a:solidFill>
            <a:schemeClr val="tx1"/>
          </a:solidFill>
          <a:latin typeface="+mn-lt"/>
        </a:defRPr>
      </a:lvl5pPr>
      <a:lvl6pPr marL="2514600" indent="-228600" algn="l" rtl="0" eaLnBrk="1" fontAlgn="base" hangingPunct="1">
        <a:spcBef>
          <a:spcPct val="20000"/>
        </a:spcBef>
        <a:spcAft>
          <a:spcPct val="0"/>
        </a:spcAft>
        <a:buClr>
          <a:schemeClr val="hlink"/>
        </a:buClr>
        <a:buFont typeface="Times New Roman" pitchFamily="18" charset="0"/>
        <a:buChar char="›"/>
        <a:defRPr sz="2000">
          <a:solidFill>
            <a:schemeClr val="tx1"/>
          </a:solidFill>
          <a:latin typeface="+mn-lt"/>
        </a:defRPr>
      </a:lvl6pPr>
      <a:lvl7pPr marL="2971800" indent="-228600" algn="l" rtl="0" eaLnBrk="1" fontAlgn="base" hangingPunct="1">
        <a:spcBef>
          <a:spcPct val="20000"/>
        </a:spcBef>
        <a:spcAft>
          <a:spcPct val="0"/>
        </a:spcAft>
        <a:buClr>
          <a:schemeClr val="hlink"/>
        </a:buClr>
        <a:buFont typeface="Times New Roman" pitchFamily="18" charset="0"/>
        <a:buChar char="›"/>
        <a:defRPr sz="2000">
          <a:solidFill>
            <a:schemeClr val="tx1"/>
          </a:solidFill>
          <a:latin typeface="+mn-lt"/>
        </a:defRPr>
      </a:lvl7pPr>
      <a:lvl8pPr marL="3429000" indent="-228600" algn="l" rtl="0" eaLnBrk="1" fontAlgn="base" hangingPunct="1">
        <a:spcBef>
          <a:spcPct val="20000"/>
        </a:spcBef>
        <a:spcAft>
          <a:spcPct val="0"/>
        </a:spcAft>
        <a:buClr>
          <a:schemeClr val="hlink"/>
        </a:buClr>
        <a:buFont typeface="Times New Roman" pitchFamily="18" charset="0"/>
        <a:buChar char="›"/>
        <a:defRPr sz="2000">
          <a:solidFill>
            <a:schemeClr val="tx1"/>
          </a:solidFill>
          <a:latin typeface="+mn-lt"/>
        </a:defRPr>
      </a:lvl8pPr>
      <a:lvl9pPr marL="3886200" indent="-228600" algn="l" rtl="0" eaLnBrk="1" fontAlgn="base" hangingPunct="1">
        <a:spcBef>
          <a:spcPct val="20000"/>
        </a:spcBef>
        <a:spcAft>
          <a:spcPct val="0"/>
        </a:spcAft>
        <a:buClr>
          <a:schemeClr val="hlink"/>
        </a:buClr>
        <a:buFont typeface="Times New Roman" pitchFamily="18"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Headline in IKEA Sans Heavy 40 pt.</a:t>
            </a:r>
          </a:p>
        </p:txBody>
      </p:sp>
      <p:sp>
        <p:nvSpPr>
          <p:cNvPr id="1027" name="Rectangle 3"/>
          <p:cNvSpPr>
            <a:spLocks noGrp="1" noChangeArrowheads="1"/>
          </p:cNvSpPr>
          <p:nvPr>
            <p:ph type="body" idx="1"/>
          </p:nvPr>
        </p:nvSpPr>
        <p:spPr bwMode="auto">
          <a:xfrm>
            <a:off x="457200" y="1600206"/>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Body copy in IKEA Sans Regular 32 pt.</a:t>
            </a:r>
          </a:p>
          <a:p>
            <a:pPr lvl="1"/>
            <a:r>
              <a:rPr lang="en-US" smtClean="0"/>
              <a:t>Second level in IKEA Sans Regular 24 pt.</a:t>
            </a:r>
          </a:p>
          <a:p>
            <a:pPr lvl="2"/>
            <a:r>
              <a:rPr lang="sv-SE" smtClean="0"/>
              <a:t>Third level in IKEA Sans Regular 20 pt.</a:t>
            </a:r>
          </a:p>
          <a:p>
            <a:pPr lvl="3"/>
            <a:r>
              <a:rPr lang="sv-SE" smtClean="0"/>
              <a:t>Fourth level in 20 pt</a:t>
            </a:r>
          </a:p>
          <a:p>
            <a:pPr lvl="4"/>
            <a:r>
              <a:rPr lang="sv-SE" smtClean="0"/>
              <a:t>Fith level in 20 pt</a:t>
            </a:r>
            <a:endParaRPr lang="en-US" smtClean="0"/>
          </a:p>
        </p:txBody>
      </p:sp>
      <p:sp>
        <p:nvSpPr>
          <p:cNvPr id="4100" name="Rectangle 4"/>
          <p:cNvSpPr>
            <a:spLocks noGrp="1" noChangeArrowheads="1"/>
          </p:cNvSpPr>
          <p:nvPr>
            <p:ph type="dt" sz="half" idx="2"/>
          </p:nvPr>
        </p:nvSpPr>
        <p:spPr bwMode="auto">
          <a:xfrm>
            <a:off x="5508625" y="6453262"/>
            <a:ext cx="31242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defTabSz="914400"/>
            <a:fld id="{00526F3E-8B96-4DF8-8E03-527582031C14}" type="datetimeFigureOut">
              <a:rPr lang="en-US" smtClean="0">
                <a:solidFill>
                  <a:srgbClr val="003366"/>
                </a:solidFill>
              </a:rPr>
              <a:pPr defTabSz="914400"/>
              <a:t>9/2/2016</a:t>
            </a:fld>
            <a:endParaRPr lang="en-GB">
              <a:solidFill>
                <a:srgbClr val="003366"/>
              </a:solidFill>
            </a:endParaRPr>
          </a:p>
        </p:txBody>
      </p:sp>
      <p:sp>
        <p:nvSpPr>
          <p:cNvPr id="4101" name="Rectangle 5"/>
          <p:cNvSpPr>
            <a:spLocks noGrp="1" noChangeArrowheads="1"/>
          </p:cNvSpPr>
          <p:nvPr>
            <p:ph type="ftr" sz="quarter" idx="3"/>
          </p:nvPr>
        </p:nvSpPr>
        <p:spPr bwMode="auto">
          <a:xfrm>
            <a:off x="468350" y="6453262"/>
            <a:ext cx="3024187"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defTabSz="914400"/>
            <a:endParaRPr lang="en-GB">
              <a:solidFill>
                <a:srgbClr val="003366"/>
              </a:solidFill>
            </a:endParaRPr>
          </a:p>
        </p:txBody>
      </p:sp>
      <p:sp>
        <p:nvSpPr>
          <p:cNvPr id="4102" name="Rectangle 6"/>
          <p:cNvSpPr>
            <a:spLocks noGrp="1" noChangeArrowheads="1"/>
          </p:cNvSpPr>
          <p:nvPr>
            <p:ph type="sldNum" sz="quarter" idx="4"/>
          </p:nvPr>
        </p:nvSpPr>
        <p:spPr bwMode="auto">
          <a:xfrm>
            <a:off x="3611563" y="6453262"/>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defTabSz="914400"/>
            <a:fld id="{19EB5D04-3E25-4EEF-961A-C4E63CFA0592}" type="slidenum">
              <a:rPr lang="en-GB" smtClean="0">
                <a:solidFill>
                  <a:srgbClr val="003366"/>
                </a:solidFill>
              </a:rPr>
              <a:pPr defTabSz="914400"/>
              <a:t>‹#›</a:t>
            </a:fld>
            <a:endParaRPr lang="en-GB">
              <a:solidFill>
                <a:srgbClr val="003366"/>
              </a:solidFill>
            </a:endParaRPr>
          </a:p>
        </p:txBody>
      </p:sp>
      <p:pic>
        <p:nvPicPr>
          <p:cNvPr id="1031" name="Picture 7" descr="gulblå"/>
          <p:cNvPicPr>
            <a:picLocks noChangeAspect="1" noChangeArrowheads="1"/>
          </p:cNvPicPr>
          <p:nvPr/>
        </p:nvPicPr>
        <p:blipFill>
          <a:blip r:embed="rId14" cstate="print"/>
          <a:srcRect/>
          <a:stretch>
            <a:fillRect/>
          </a:stretch>
        </p:blipFill>
        <p:spPr bwMode="auto">
          <a:xfrm>
            <a:off x="7812093" y="6308725"/>
            <a:ext cx="1146175" cy="5207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txStyles>
    <p:titleStyle>
      <a:lvl1pPr algn="l" rtl="0" eaLnBrk="1" fontAlgn="base" hangingPunct="1">
        <a:spcBef>
          <a:spcPct val="0"/>
        </a:spcBef>
        <a:spcAft>
          <a:spcPct val="0"/>
        </a:spcAft>
        <a:defRPr sz="4000">
          <a:solidFill>
            <a:schemeClr val="accent1"/>
          </a:solidFill>
          <a:latin typeface="+mj-lt"/>
          <a:ea typeface="+mj-ea"/>
          <a:cs typeface="+mj-cs"/>
        </a:defRPr>
      </a:lvl1pPr>
      <a:lvl2pPr algn="l" rtl="0" eaLnBrk="1" fontAlgn="base" hangingPunct="1">
        <a:spcBef>
          <a:spcPct val="0"/>
        </a:spcBef>
        <a:spcAft>
          <a:spcPct val="0"/>
        </a:spcAft>
        <a:defRPr sz="4000">
          <a:solidFill>
            <a:schemeClr val="accent1"/>
          </a:solidFill>
          <a:latin typeface="IKEA Sans Heavy" pitchFamily="34" charset="0"/>
        </a:defRPr>
      </a:lvl2pPr>
      <a:lvl3pPr algn="l" rtl="0" eaLnBrk="1" fontAlgn="base" hangingPunct="1">
        <a:spcBef>
          <a:spcPct val="0"/>
        </a:spcBef>
        <a:spcAft>
          <a:spcPct val="0"/>
        </a:spcAft>
        <a:defRPr sz="4000">
          <a:solidFill>
            <a:schemeClr val="accent1"/>
          </a:solidFill>
          <a:latin typeface="IKEA Sans Heavy" pitchFamily="34" charset="0"/>
        </a:defRPr>
      </a:lvl3pPr>
      <a:lvl4pPr algn="l" rtl="0" eaLnBrk="1" fontAlgn="base" hangingPunct="1">
        <a:spcBef>
          <a:spcPct val="0"/>
        </a:spcBef>
        <a:spcAft>
          <a:spcPct val="0"/>
        </a:spcAft>
        <a:defRPr sz="4000">
          <a:solidFill>
            <a:schemeClr val="accent1"/>
          </a:solidFill>
          <a:latin typeface="IKEA Sans Heavy" pitchFamily="34" charset="0"/>
        </a:defRPr>
      </a:lvl4pPr>
      <a:lvl5pPr algn="l" rtl="0" eaLnBrk="1" fontAlgn="base" hangingPunct="1">
        <a:spcBef>
          <a:spcPct val="0"/>
        </a:spcBef>
        <a:spcAft>
          <a:spcPct val="0"/>
        </a:spcAft>
        <a:defRPr sz="4000">
          <a:solidFill>
            <a:schemeClr val="accent1"/>
          </a:solidFill>
          <a:latin typeface="IKEA Sans Heavy" pitchFamily="34" charset="0"/>
        </a:defRPr>
      </a:lvl5pPr>
      <a:lvl6pPr marL="457200" algn="l" rtl="0" eaLnBrk="1" fontAlgn="base" hangingPunct="1">
        <a:spcBef>
          <a:spcPct val="0"/>
        </a:spcBef>
        <a:spcAft>
          <a:spcPct val="0"/>
        </a:spcAft>
        <a:defRPr sz="4000">
          <a:solidFill>
            <a:schemeClr val="accent1"/>
          </a:solidFill>
          <a:latin typeface="IKEA Sans Heavy" pitchFamily="34" charset="0"/>
        </a:defRPr>
      </a:lvl6pPr>
      <a:lvl7pPr marL="914400" algn="l" rtl="0" eaLnBrk="1" fontAlgn="base" hangingPunct="1">
        <a:spcBef>
          <a:spcPct val="0"/>
        </a:spcBef>
        <a:spcAft>
          <a:spcPct val="0"/>
        </a:spcAft>
        <a:defRPr sz="4000">
          <a:solidFill>
            <a:schemeClr val="accent1"/>
          </a:solidFill>
          <a:latin typeface="IKEA Sans Heavy" pitchFamily="34" charset="0"/>
        </a:defRPr>
      </a:lvl7pPr>
      <a:lvl8pPr marL="1371600" algn="l" rtl="0" eaLnBrk="1" fontAlgn="base" hangingPunct="1">
        <a:spcBef>
          <a:spcPct val="0"/>
        </a:spcBef>
        <a:spcAft>
          <a:spcPct val="0"/>
        </a:spcAft>
        <a:defRPr sz="4000">
          <a:solidFill>
            <a:schemeClr val="accent1"/>
          </a:solidFill>
          <a:latin typeface="IKEA Sans Heavy" pitchFamily="34" charset="0"/>
        </a:defRPr>
      </a:lvl8pPr>
      <a:lvl9pPr marL="1828800" algn="l" rtl="0" eaLnBrk="1" fontAlgn="base" hangingPunct="1">
        <a:spcBef>
          <a:spcPct val="0"/>
        </a:spcBef>
        <a:spcAft>
          <a:spcPct val="0"/>
        </a:spcAft>
        <a:defRPr sz="4000">
          <a:solidFill>
            <a:schemeClr val="accent1"/>
          </a:solidFill>
          <a:latin typeface="IKEA Sans Heavy" pitchFamily="34" charset="0"/>
        </a:defRPr>
      </a:lvl9pPr>
    </p:titleStyle>
    <p:bodyStyle>
      <a:lvl1pPr marL="342900" indent="-342900" algn="l" rtl="0" eaLnBrk="1" fontAlgn="base" hangingPunct="1">
        <a:spcBef>
          <a:spcPct val="20000"/>
        </a:spcBef>
        <a:spcAft>
          <a:spcPct val="0"/>
        </a:spcAft>
        <a:buClr>
          <a:schemeClr val="accent2"/>
        </a:buClr>
        <a:buFont typeface="Wingdings" pitchFamily="2" charset="2"/>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Font typeface="Arial Black" pitchFamily="34" charset="0"/>
        <a:buChar char="–"/>
        <a:defRPr sz="24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000">
          <a:solidFill>
            <a:schemeClr val="tx1"/>
          </a:solidFill>
          <a:latin typeface="+mn-lt"/>
        </a:defRPr>
      </a:lvl3pPr>
      <a:lvl4pPr marL="1600200" indent="-228600" algn="l" rtl="0" eaLnBrk="1" fontAlgn="base" hangingPunct="1">
        <a:spcBef>
          <a:spcPct val="20000"/>
        </a:spcBef>
        <a:spcAft>
          <a:spcPct val="0"/>
        </a:spcAft>
        <a:buClr>
          <a:schemeClr val="hlink"/>
        </a:buClr>
        <a:buFont typeface="Times New Roman" pitchFamily="18" charset="0"/>
        <a:buChar char="-"/>
        <a:defRPr sz="2000">
          <a:solidFill>
            <a:schemeClr val="tx1"/>
          </a:solidFill>
          <a:latin typeface="+mn-lt"/>
        </a:defRPr>
      </a:lvl4pPr>
      <a:lvl5pPr marL="2057400" indent="-228600" algn="l" rtl="0" eaLnBrk="1" fontAlgn="base" hangingPunct="1">
        <a:spcBef>
          <a:spcPct val="20000"/>
        </a:spcBef>
        <a:spcAft>
          <a:spcPct val="0"/>
        </a:spcAft>
        <a:buClr>
          <a:schemeClr val="hlink"/>
        </a:buClr>
        <a:buFont typeface="Times New Roman" pitchFamily="18" charset="0"/>
        <a:buChar char="›"/>
        <a:defRPr sz="2000">
          <a:solidFill>
            <a:schemeClr val="tx1"/>
          </a:solidFill>
          <a:latin typeface="+mn-lt"/>
        </a:defRPr>
      </a:lvl5pPr>
      <a:lvl6pPr marL="2514600" indent="-228600" algn="l" rtl="0" eaLnBrk="1" fontAlgn="base" hangingPunct="1">
        <a:spcBef>
          <a:spcPct val="20000"/>
        </a:spcBef>
        <a:spcAft>
          <a:spcPct val="0"/>
        </a:spcAft>
        <a:buClr>
          <a:schemeClr val="hlink"/>
        </a:buClr>
        <a:buFont typeface="Times New Roman" pitchFamily="18" charset="0"/>
        <a:buChar char="›"/>
        <a:defRPr sz="2000">
          <a:solidFill>
            <a:schemeClr val="tx1"/>
          </a:solidFill>
          <a:latin typeface="+mn-lt"/>
        </a:defRPr>
      </a:lvl6pPr>
      <a:lvl7pPr marL="2971800" indent="-228600" algn="l" rtl="0" eaLnBrk="1" fontAlgn="base" hangingPunct="1">
        <a:spcBef>
          <a:spcPct val="20000"/>
        </a:spcBef>
        <a:spcAft>
          <a:spcPct val="0"/>
        </a:spcAft>
        <a:buClr>
          <a:schemeClr val="hlink"/>
        </a:buClr>
        <a:buFont typeface="Times New Roman" pitchFamily="18" charset="0"/>
        <a:buChar char="›"/>
        <a:defRPr sz="2000">
          <a:solidFill>
            <a:schemeClr val="tx1"/>
          </a:solidFill>
          <a:latin typeface="+mn-lt"/>
        </a:defRPr>
      </a:lvl7pPr>
      <a:lvl8pPr marL="3429000" indent="-228600" algn="l" rtl="0" eaLnBrk="1" fontAlgn="base" hangingPunct="1">
        <a:spcBef>
          <a:spcPct val="20000"/>
        </a:spcBef>
        <a:spcAft>
          <a:spcPct val="0"/>
        </a:spcAft>
        <a:buClr>
          <a:schemeClr val="hlink"/>
        </a:buClr>
        <a:buFont typeface="Times New Roman" pitchFamily="18" charset="0"/>
        <a:buChar char="›"/>
        <a:defRPr sz="2000">
          <a:solidFill>
            <a:schemeClr val="tx1"/>
          </a:solidFill>
          <a:latin typeface="+mn-lt"/>
        </a:defRPr>
      </a:lvl8pPr>
      <a:lvl9pPr marL="3886200" indent="-228600" algn="l" rtl="0" eaLnBrk="1" fontAlgn="base" hangingPunct="1">
        <a:spcBef>
          <a:spcPct val="20000"/>
        </a:spcBef>
        <a:spcAft>
          <a:spcPct val="0"/>
        </a:spcAft>
        <a:buClr>
          <a:schemeClr val="hlink"/>
        </a:buClr>
        <a:buFont typeface="Times New Roman" pitchFamily="18"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Headline in IKEA Sans Heavy 40 pt.</a:t>
            </a:r>
          </a:p>
        </p:txBody>
      </p:sp>
      <p:sp>
        <p:nvSpPr>
          <p:cNvPr id="1027" name="Rectangle 3"/>
          <p:cNvSpPr>
            <a:spLocks noGrp="1" noChangeArrowheads="1"/>
          </p:cNvSpPr>
          <p:nvPr>
            <p:ph type="body" idx="1"/>
          </p:nvPr>
        </p:nvSpPr>
        <p:spPr bwMode="auto">
          <a:xfrm>
            <a:off x="457200" y="1600206"/>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Body copy in IKEA Sans Regular 32 pt.</a:t>
            </a:r>
          </a:p>
          <a:p>
            <a:pPr lvl="1"/>
            <a:r>
              <a:rPr lang="en-US" smtClean="0"/>
              <a:t>Second level in IKEA Sans Regular 24 pt.</a:t>
            </a:r>
          </a:p>
          <a:p>
            <a:pPr lvl="2"/>
            <a:r>
              <a:rPr lang="sv-SE" smtClean="0"/>
              <a:t>Third level in IKEA Sans Regular 20 pt.</a:t>
            </a:r>
          </a:p>
          <a:p>
            <a:pPr lvl="3"/>
            <a:r>
              <a:rPr lang="sv-SE" smtClean="0"/>
              <a:t>Fourth level in 20 pt</a:t>
            </a:r>
          </a:p>
          <a:p>
            <a:pPr lvl="4"/>
            <a:r>
              <a:rPr lang="sv-SE" smtClean="0"/>
              <a:t>Fith level in 20 pt</a:t>
            </a:r>
            <a:endParaRPr lang="en-US" smtClean="0"/>
          </a:p>
        </p:txBody>
      </p:sp>
      <p:sp>
        <p:nvSpPr>
          <p:cNvPr id="4100" name="Rectangle 4"/>
          <p:cNvSpPr>
            <a:spLocks noGrp="1" noChangeArrowheads="1"/>
          </p:cNvSpPr>
          <p:nvPr>
            <p:ph type="dt" sz="half" idx="2"/>
          </p:nvPr>
        </p:nvSpPr>
        <p:spPr bwMode="auto">
          <a:xfrm>
            <a:off x="5508625" y="6453256"/>
            <a:ext cx="31242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defTabSz="914400"/>
            <a:fld id="{00526F3E-8B96-4DF8-8E03-527582031C14}" type="datetimeFigureOut">
              <a:rPr lang="en-US" smtClean="0">
                <a:solidFill>
                  <a:srgbClr val="003366"/>
                </a:solidFill>
              </a:rPr>
              <a:pPr defTabSz="914400"/>
              <a:t>9/2/2016</a:t>
            </a:fld>
            <a:endParaRPr lang="en-GB">
              <a:solidFill>
                <a:srgbClr val="003366"/>
              </a:solidFill>
            </a:endParaRPr>
          </a:p>
        </p:txBody>
      </p:sp>
      <p:sp>
        <p:nvSpPr>
          <p:cNvPr id="4101" name="Rectangle 5"/>
          <p:cNvSpPr>
            <a:spLocks noGrp="1" noChangeArrowheads="1"/>
          </p:cNvSpPr>
          <p:nvPr>
            <p:ph type="ftr" sz="quarter" idx="3"/>
          </p:nvPr>
        </p:nvSpPr>
        <p:spPr bwMode="auto">
          <a:xfrm>
            <a:off x="468347" y="6453256"/>
            <a:ext cx="3024187"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defTabSz="914400"/>
            <a:endParaRPr lang="en-GB">
              <a:solidFill>
                <a:srgbClr val="003366"/>
              </a:solidFill>
            </a:endParaRPr>
          </a:p>
        </p:txBody>
      </p:sp>
      <p:sp>
        <p:nvSpPr>
          <p:cNvPr id="4102" name="Rectangle 6"/>
          <p:cNvSpPr>
            <a:spLocks noGrp="1" noChangeArrowheads="1"/>
          </p:cNvSpPr>
          <p:nvPr>
            <p:ph type="sldNum" sz="quarter" idx="4"/>
          </p:nvPr>
        </p:nvSpPr>
        <p:spPr bwMode="auto">
          <a:xfrm>
            <a:off x="3611563" y="6453256"/>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defTabSz="914400"/>
            <a:fld id="{19EB5D04-3E25-4EEF-961A-C4E63CFA0592}" type="slidenum">
              <a:rPr lang="en-GB" smtClean="0">
                <a:solidFill>
                  <a:srgbClr val="003366"/>
                </a:solidFill>
              </a:rPr>
              <a:pPr defTabSz="914400"/>
              <a:t>‹#›</a:t>
            </a:fld>
            <a:endParaRPr lang="en-GB">
              <a:solidFill>
                <a:srgbClr val="003366"/>
              </a:solidFill>
            </a:endParaRPr>
          </a:p>
        </p:txBody>
      </p:sp>
      <p:pic>
        <p:nvPicPr>
          <p:cNvPr id="1031" name="Picture 7" descr="gulblå"/>
          <p:cNvPicPr>
            <a:picLocks noChangeAspect="1" noChangeArrowheads="1"/>
          </p:cNvPicPr>
          <p:nvPr/>
        </p:nvPicPr>
        <p:blipFill>
          <a:blip r:embed="rId14" cstate="print"/>
          <a:srcRect/>
          <a:stretch>
            <a:fillRect/>
          </a:stretch>
        </p:blipFill>
        <p:spPr bwMode="auto">
          <a:xfrm>
            <a:off x="7812093" y="6308725"/>
            <a:ext cx="1146175" cy="5207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txStyles>
    <p:titleStyle>
      <a:lvl1pPr algn="l" rtl="0" eaLnBrk="1" fontAlgn="base" hangingPunct="1">
        <a:spcBef>
          <a:spcPct val="0"/>
        </a:spcBef>
        <a:spcAft>
          <a:spcPct val="0"/>
        </a:spcAft>
        <a:defRPr sz="4000">
          <a:solidFill>
            <a:schemeClr val="accent1"/>
          </a:solidFill>
          <a:latin typeface="+mj-lt"/>
          <a:ea typeface="+mj-ea"/>
          <a:cs typeface="+mj-cs"/>
        </a:defRPr>
      </a:lvl1pPr>
      <a:lvl2pPr algn="l" rtl="0" eaLnBrk="1" fontAlgn="base" hangingPunct="1">
        <a:spcBef>
          <a:spcPct val="0"/>
        </a:spcBef>
        <a:spcAft>
          <a:spcPct val="0"/>
        </a:spcAft>
        <a:defRPr sz="4000">
          <a:solidFill>
            <a:schemeClr val="accent1"/>
          </a:solidFill>
          <a:latin typeface="IKEA Sans Heavy" pitchFamily="34" charset="0"/>
        </a:defRPr>
      </a:lvl2pPr>
      <a:lvl3pPr algn="l" rtl="0" eaLnBrk="1" fontAlgn="base" hangingPunct="1">
        <a:spcBef>
          <a:spcPct val="0"/>
        </a:spcBef>
        <a:spcAft>
          <a:spcPct val="0"/>
        </a:spcAft>
        <a:defRPr sz="4000">
          <a:solidFill>
            <a:schemeClr val="accent1"/>
          </a:solidFill>
          <a:latin typeface="IKEA Sans Heavy" pitchFamily="34" charset="0"/>
        </a:defRPr>
      </a:lvl3pPr>
      <a:lvl4pPr algn="l" rtl="0" eaLnBrk="1" fontAlgn="base" hangingPunct="1">
        <a:spcBef>
          <a:spcPct val="0"/>
        </a:spcBef>
        <a:spcAft>
          <a:spcPct val="0"/>
        </a:spcAft>
        <a:defRPr sz="4000">
          <a:solidFill>
            <a:schemeClr val="accent1"/>
          </a:solidFill>
          <a:latin typeface="IKEA Sans Heavy" pitchFamily="34" charset="0"/>
        </a:defRPr>
      </a:lvl4pPr>
      <a:lvl5pPr algn="l" rtl="0" eaLnBrk="1" fontAlgn="base" hangingPunct="1">
        <a:spcBef>
          <a:spcPct val="0"/>
        </a:spcBef>
        <a:spcAft>
          <a:spcPct val="0"/>
        </a:spcAft>
        <a:defRPr sz="4000">
          <a:solidFill>
            <a:schemeClr val="accent1"/>
          </a:solidFill>
          <a:latin typeface="IKEA Sans Heavy" pitchFamily="34" charset="0"/>
        </a:defRPr>
      </a:lvl5pPr>
      <a:lvl6pPr marL="457200" algn="l" rtl="0" eaLnBrk="1" fontAlgn="base" hangingPunct="1">
        <a:spcBef>
          <a:spcPct val="0"/>
        </a:spcBef>
        <a:spcAft>
          <a:spcPct val="0"/>
        </a:spcAft>
        <a:defRPr sz="4000">
          <a:solidFill>
            <a:schemeClr val="accent1"/>
          </a:solidFill>
          <a:latin typeface="IKEA Sans Heavy" pitchFamily="34" charset="0"/>
        </a:defRPr>
      </a:lvl6pPr>
      <a:lvl7pPr marL="914400" algn="l" rtl="0" eaLnBrk="1" fontAlgn="base" hangingPunct="1">
        <a:spcBef>
          <a:spcPct val="0"/>
        </a:spcBef>
        <a:spcAft>
          <a:spcPct val="0"/>
        </a:spcAft>
        <a:defRPr sz="4000">
          <a:solidFill>
            <a:schemeClr val="accent1"/>
          </a:solidFill>
          <a:latin typeface="IKEA Sans Heavy" pitchFamily="34" charset="0"/>
        </a:defRPr>
      </a:lvl7pPr>
      <a:lvl8pPr marL="1371600" algn="l" rtl="0" eaLnBrk="1" fontAlgn="base" hangingPunct="1">
        <a:spcBef>
          <a:spcPct val="0"/>
        </a:spcBef>
        <a:spcAft>
          <a:spcPct val="0"/>
        </a:spcAft>
        <a:defRPr sz="4000">
          <a:solidFill>
            <a:schemeClr val="accent1"/>
          </a:solidFill>
          <a:latin typeface="IKEA Sans Heavy" pitchFamily="34" charset="0"/>
        </a:defRPr>
      </a:lvl8pPr>
      <a:lvl9pPr marL="1828800" algn="l" rtl="0" eaLnBrk="1" fontAlgn="base" hangingPunct="1">
        <a:spcBef>
          <a:spcPct val="0"/>
        </a:spcBef>
        <a:spcAft>
          <a:spcPct val="0"/>
        </a:spcAft>
        <a:defRPr sz="4000">
          <a:solidFill>
            <a:schemeClr val="accent1"/>
          </a:solidFill>
          <a:latin typeface="IKEA Sans Heavy" pitchFamily="34" charset="0"/>
        </a:defRPr>
      </a:lvl9pPr>
    </p:titleStyle>
    <p:bodyStyle>
      <a:lvl1pPr marL="342900" indent="-342900" algn="l" rtl="0" eaLnBrk="1" fontAlgn="base" hangingPunct="1">
        <a:spcBef>
          <a:spcPct val="20000"/>
        </a:spcBef>
        <a:spcAft>
          <a:spcPct val="0"/>
        </a:spcAft>
        <a:buClr>
          <a:schemeClr val="accent2"/>
        </a:buClr>
        <a:buFont typeface="Wingdings" pitchFamily="2" charset="2"/>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Font typeface="Arial Black" pitchFamily="34" charset="0"/>
        <a:buChar char="–"/>
        <a:defRPr sz="24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000">
          <a:solidFill>
            <a:schemeClr val="tx1"/>
          </a:solidFill>
          <a:latin typeface="+mn-lt"/>
        </a:defRPr>
      </a:lvl3pPr>
      <a:lvl4pPr marL="1600200" indent="-228600" algn="l" rtl="0" eaLnBrk="1" fontAlgn="base" hangingPunct="1">
        <a:spcBef>
          <a:spcPct val="20000"/>
        </a:spcBef>
        <a:spcAft>
          <a:spcPct val="0"/>
        </a:spcAft>
        <a:buClr>
          <a:schemeClr val="hlink"/>
        </a:buClr>
        <a:buFont typeface="Times New Roman" pitchFamily="18" charset="0"/>
        <a:buChar char="-"/>
        <a:defRPr sz="2000">
          <a:solidFill>
            <a:schemeClr val="tx1"/>
          </a:solidFill>
          <a:latin typeface="+mn-lt"/>
        </a:defRPr>
      </a:lvl4pPr>
      <a:lvl5pPr marL="2057400" indent="-228600" algn="l" rtl="0" eaLnBrk="1" fontAlgn="base" hangingPunct="1">
        <a:spcBef>
          <a:spcPct val="20000"/>
        </a:spcBef>
        <a:spcAft>
          <a:spcPct val="0"/>
        </a:spcAft>
        <a:buClr>
          <a:schemeClr val="hlink"/>
        </a:buClr>
        <a:buFont typeface="Times New Roman" pitchFamily="18" charset="0"/>
        <a:buChar char="›"/>
        <a:defRPr sz="2000">
          <a:solidFill>
            <a:schemeClr val="tx1"/>
          </a:solidFill>
          <a:latin typeface="+mn-lt"/>
        </a:defRPr>
      </a:lvl5pPr>
      <a:lvl6pPr marL="2514600" indent="-228600" algn="l" rtl="0" eaLnBrk="1" fontAlgn="base" hangingPunct="1">
        <a:spcBef>
          <a:spcPct val="20000"/>
        </a:spcBef>
        <a:spcAft>
          <a:spcPct val="0"/>
        </a:spcAft>
        <a:buClr>
          <a:schemeClr val="hlink"/>
        </a:buClr>
        <a:buFont typeface="Times New Roman" pitchFamily="18" charset="0"/>
        <a:buChar char="›"/>
        <a:defRPr sz="2000">
          <a:solidFill>
            <a:schemeClr val="tx1"/>
          </a:solidFill>
          <a:latin typeface="+mn-lt"/>
        </a:defRPr>
      </a:lvl6pPr>
      <a:lvl7pPr marL="2971800" indent="-228600" algn="l" rtl="0" eaLnBrk="1" fontAlgn="base" hangingPunct="1">
        <a:spcBef>
          <a:spcPct val="20000"/>
        </a:spcBef>
        <a:spcAft>
          <a:spcPct val="0"/>
        </a:spcAft>
        <a:buClr>
          <a:schemeClr val="hlink"/>
        </a:buClr>
        <a:buFont typeface="Times New Roman" pitchFamily="18" charset="0"/>
        <a:buChar char="›"/>
        <a:defRPr sz="2000">
          <a:solidFill>
            <a:schemeClr val="tx1"/>
          </a:solidFill>
          <a:latin typeface="+mn-lt"/>
        </a:defRPr>
      </a:lvl7pPr>
      <a:lvl8pPr marL="3429000" indent="-228600" algn="l" rtl="0" eaLnBrk="1" fontAlgn="base" hangingPunct="1">
        <a:spcBef>
          <a:spcPct val="20000"/>
        </a:spcBef>
        <a:spcAft>
          <a:spcPct val="0"/>
        </a:spcAft>
        <a:buClr>
          <a:schemeClr val="hlink"/>
        </a:buClr>
        <a:buFont typeface="Times New Roman" pitchFamily="18" charset="0"/>
        <a:buChar char="›"/>
        <a:defRPr sz="2000">
          <a:solidFill>
            <a:schemeClr val="tx1"/>
          </a:solidFill>
          <a:latin typeface="+mn-lt"/>
        </a:defRPr>
      </a:lvl8pPr>
      <a:lvl9pPr marL="3886200" indent="-228600" algn="l" rtl="0" eaLnBrk="1" fontAlgn="base" hangingPunct="1">
        <a:spcBef>
          <a:spcPct val="20000"/>
        </a:spcBef>
        <a:spcAft>
          <a:spcPct val="0"/>
        </a:spcAft>
        <a:buClr>
          <a:schemeClr val="hlink"/>
        </a:buClr>
        <a:buFont typeface="Times New Roman" pitchFamily="18"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Headline in IKEA Sans Heavy 40 pt.</a:t>
            </a:r>
          </a:p>
        </p:txBody>
      </p:sp>
      <p:sp>
        <p:nvSpPr>
          <p:cNvPr id="1027" name="Rectangle 3"/>
          <p:cNvSpPr>
            <a:spLocks noGrp="1" noChangeArrowheads="1"/>
          </p:cNvSpPr>
          <p:nvPr>
            <p:ph type="body" idx="1"/>
          </p:nvPr>
        </p:nvSpPr>
        <p:spPr bwMode="auto">
          <a:xfrm>
            <a:off x="457200" y="1600206"/>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Body copy in IKEA Sans Regular 32 pt.</a:t>
            </a:r>
          </a:p>
          <a:p>
            <a:pPr lvl="1"/>
            <a:r>
              <a:rPr lang="en-US" smtClean="0"/>
              <a:t>Second level in IKEA Sans Regular 24 pt.</a:t>
            </a:r>
          </a:p>
          <a:p>
            <a:pPr lvl="2"/>
            <a:r>
              <a:rPr lang="sv-SE" smtClean="0"/>
              <a:t>Third level in IKEA Sans Regular 20 pt.</a:t>
            </a:r>
          </a:p>
          <a:p>
            <a:pPr lvl="3"/>
            <a:r>
              <a:rPr lang="sv-SE" smtClean="0"/>
              <a:t>Fourth level in 20 pt</a:t>
            </a:r>
          </a:p>
          <a:p>
            <a:pPr lvl="4"/>
            <a:r>
              <a:rPr lang="sv-SE" smtClean="0"/>
              <a:t>Fith level in 20 pt</a:t>
            </a:r>
            <a:endParaRPr lang="en-US" smtClean="0"/>
          </a:p>
        </p:txBody>
      </p:sp>
      <p:sp>
        <p:nvSpPr>
          <p:cNvPr id="4100" name="Rectangle 4"/>
          <p:cNvSpPr>
            <a:spLocks noGrp="1" noChangeArrowheads="1"/>
          </p:cNvSpPr>
          <p:nvPr>
            <p:ph type="dt" sz="half" idx="2"/>
          </p:nvPr>
        </p:nvSpPr>
        <p:spPr bwMode="auto">
          <a:xfrm>
            <a:off x="5508625" y="6453248"/>
            <a:ext cx="31242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defTabSz="914400"/>
            <a:fld id="{00526F3E-8B96-4DF8-8E03-527582031C14}" type="datetimeFigureOut">
              <a:rPr lang="en-US" smtClean="0">
                <a:solidFill>
                  <a:srgbClr val="003366"/>
                </a:solidFill>
              </a:rPr>
              <a:pPr defTabSz="914400"/>
              <a:t>9/2/2016</a:t>
            </a:fld>
            <a:endParaRPr lang="en-GB">
              <a:solidFill>
                <a:srgbClr val="003366"/>
              </a:solidFill>
            </a:endParaRPr>
          </a:p>
        </p:txBody>
      </p:sp>
      <p:sp>
        <p:nvSpPr>
          <p:cNvPr id="4101" name="Rectangle 5"/>
          <p:cNvSpPr>
            <a:spLocks noGrp="1" noChangeArrowheads="1"/>
          </p:cNvSpPr>
          <p:nvPr>
            <p:ph type="ftr" sz="quarter" idx="3"/>
          </p:nvPr>
        </p:nvSpPr>
        <p:spPr bwMode="auto">
          <a:xfrm>
            <a:off x="468343" y="6453248"/>
            <a:ext cx="3024187"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defTabSz="914400"/>
            <a:endParaRPr lang="en-GB">
              <a:solidFill>
                <a:srgbClr val="003366"/>
              </a:solidFill>
            </a:endParaRPr>
          </a:p>
        </p:txBody>
      </p:sp>
      <p:sp>
        <p:nvSpPr>
          <p:cNvPr id="4102" name="Rectangle 6"/>
          <p:cNvSpPr>
            <a:spLocks noGrp="1" noChangeArrowheads="1"/>
          </p:cNvSpPr>
          <p:nvPr>
            <p:ph type="sldNum" sz="quarter" idx="4"/>
          </p:nvPr>
        </p:nvSpPr>
        <p:spPr bwMode="auto">
          <a:xfrm>
            <a:off x="3611563" y="6453248"/>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defTabSz="914400"/>
            <a:fld id="{19EB5D04-3E25-4EEF-961A-C4E63CFA0592}" type="slidenum">
              <a:rPr lang="en-GB" smtClean="0">
                <a:solidFill>
                  <a:srgbClr val="003366"/>
                </a:solidFill>
              </a:rPr>
              <a:pPr defTabSz="914400"/>
              <a:t>‹#›</a:t>
            </a:fld>
            <a:endParaRPr lang="en-GB">
              <a:solidFill>
                <a:srgbClr val="003366"/>
              </a:solidFill>
            </a:endParaRPr>
          </a:p>
        </p:txBody>
      </p:sp>
      <p:pic>
        <p:nvPicPr>
          <p:cNvPr id="1031" name="Picture 7" descr="gulblå"/>
          <p:cNvPicPr>
            <a:picLocks noChangeAspect="1" noChangeArrowheads="1"/>
          </p:cNvPicPr>
          <p:nvPr/>
        </p:nvPicPr>
        <p:blipFill>
          <a:blip r:embed="rId14" cstate="print"/>
          <a:srcRect/>
          <a:stretch>
            <a:fillRect/>
          </a:stretch>
        </p:blipFill>
        <p:spPr bwMode="auto">
          <a:xfrm>
            <a:off x="7812093" y="6308725"/>
            <a:ext cx="1146175" cy="5207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Lst>
  <p:txStyles>
    <p:titleStyle>
      <a:lvl1pPr algn="l" rtl="0" eaLnBrk="1" fontAlgn="base" hangingPunct="1">
        <a:spcBef>
          <a:spcPct val="0"/>
        </a:spcBef>
        <a:spcAft>
          <a:spcPct val="0"/>
        </a:spcAft>
        <a:defRPr sz="4000">
          <a:solidFill>
            <a:schemeClr val="accent1"/>
          </a:solidFill>
          <a:latin typeface="+mj-lt"/>
          <a:ea typeface="+mj-ea"/>
          <a:cs typeface="+mj-cs"/>
        </a:defRPr>
      </a:lvl1pPr>
      <a:lvl2pPr algn="l" rtl="0" eaLnBrk="1" fontAlgn="base" hangingPunct="1">
        <a:spcBef>
          <a:spcPct val="0"/>
        </a:spcBef>
        <a:spcAft>
          <a:spcPct val="0"/>
        </a:spcAft>
        <a:defRPr sz="4000">
          <a:solidFill>
            <a:schemeClr val="accent1"/>
          </a:solidFill>
          <a:latin typeface="IKEA Sans Heavy" pitchFamily="34" charset="0"/>
        </a:defRPr>
      </a:lvl2pPr>
      <a:lvl3pPr algn="l" rtl="0" eaLnBrk="1" fontAlgn="base" hangingPunct="1">
        <a:spcBef>
          <a:spcPct val="0"/>
        </a:spcBef>
        <a:spcAft>
          <a:spcPct val="0"/>
        </a:spcAft>
        <a:defRPr sz="4000">
          <a:solidFill>
            <a:schemeClr val="accent1"/>
          </a:solidFill>
          <a:latin typeface="IKEA Sans Heavy" pitchFamily="34" charset="0"/>
        </a:defRPr>
      </a:lvl3pPr>
      <a:lvl4pPr algn="l" rtl="0" eaLnBrk="1" fontAlgn="base" hangingPunct="1">
        <a:spcBef>
          <a:spcPct val="0"/>
        </a:spcBef>
        <a:spcAft>
          <a:spcPct val="0"/>
        </a:spcAft>
        <a:defRPr sz="4000">
          <a:solidFill>
            <a:schemeClr val="accent1"/>
          </a:solidFill>
          <a:latin typeface="IKEA Sans Heavy" pitchFamily="34" charset="0"/>
        </a:defRPr>
      </a:lvl4pPr>
      <a:lvl5pPr algn="l" rtl="0" eaLnBrk="1" fontAlgn="base" hangingPunct="1">
        <a:spcBef>
          <a:spcPct val="0"/>
        </a:spcBef>
        <a:spcAft>
          <a:spcPct val="0"/>
        </a:spcAft>
        <a:defRPr sz="4000">
          <a:solidFill>
            <a:schemeClr val="accent1"/>
          </a:solidFill>
          <a:latin typeface="IKEA Sans Heavy" pitchFamily="34" charset="0"/>
        </a:defRPr>
      </a:lvl5pPr>
      <a:lvl6pPr marL="457200" algn="l" rtl="0" eaLnBrk="1" fontAlgn="base" hangingPunct="1">
        <a:spcBef>
          <a:spcPct val="0"/>
        </a:spcBef>
        <a:spcAft>
          <a:spcPct val="0"/>
        </a:spcAft>
        <a:defRPr sz="4000">
          <a:solidFill>
            <a:schemeClr val="accent1"/>
          </a:solidFill>
          <a:latin typeface="IKEA Sans Heavy" pitchFamily="34" charset="0"/>
        </a:defRPr>
      </a:lvl6pPr>
      <a:lvl7pPr marL="914400" algn="l" rtl="0" eaLnBrk="1" fontAlgn="base" hangingPunct="1">
        <a:spcBef>
          <a:spcPct val="0"/>
        </a:spcBef>
        <a:spcAft>
          <a:spcPct val="0"/>
        </a:spcAft>
        <a:defRPr sz="4000">
          <a:solidFill>
            <a:schemeClr val="accent1"/>
          </a:solidFill>
          <a:latin typeface="IKEA Sans Heavy" pitchFamily="34" charset="0"/>
        </a:defRPr>
      </a:lvl7pPr>
      <a:lvl8pPr marL="1371600" algn="l" rtl="0" eaLnBrk="1" fontAlgn="base" hangingPunct="1">
        <a:spcBef>
          <a:spcPct val="0"/>
        </a:spcBef>
        <a:spcAft>
          <a:spcPct val="0"/>
        </a:spcAft>
        <a:defRPr sz="4000">
          <a:solidFill>
            <a:schemeClr val="accent1"/>
          </a:solidFill>
          <a:latin typeface="IKEA Sans Heavy" pitchFamily="34" charset="0"/>
        </a:defRPr>
      </a:lvl8pPr>
      <a:lvl9pPr marL="1828800" algn="l" rtl="0" eaLnBrk="1" fontAlgn="base" hangingPunct="1">
        <a:spcBef>
          <a:spcPct val="0"/>
        </a:spcBef>
        <a:spcAft>
          <a:spcPct val="0"/>
        </a:spcAft>
        <a:defRPr sz="4000">
          <a:solidFill>
            <a:schemeClr val="accent1"/>
          </a:solidFill>
          <a:latin typeface="IKEA Sans Heavy" pitchFamily="34" charset="0"/>
        </a:defRPr>
      </a:lvl9pPr>
    </p:titleStyle>
    <p:bodyStyle>
      <a:lvl1pPr marL="342900" indent="-342900" algn="l" rtl="0" eaLnBrk="1" fontAlgn="base" hangingPunct="1">
        <a:spcBef>
          <a:spcPct val="20000"/>
        </a:spcBef>
        <a:spcAft>
          <a:spcPct val="0"/>
        </a:spcAft>
        <a:buClr>
          <a:schemeClr val="accent2"/>
        </a:buClr>
        <a:buFont typeface="Wingdings" pitchFamily="2" charset="2"/>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Font typeface="Arial Black" pitchFamily="34" charset="0"/>
        <a:buChar char="–"/>
        <a:defRPr sz="24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000">
          <a:solidFill>
            <a:schemeClr val="tx1"/>
          </a:solidFill>
          <a:latin typeface="+mn-lt"/>
        </a:defRPr>
      </a:lvl3pPr>
      <a:lvl4pPr marL="1600200" indent="-228600" algn="l" rtl="0" eaLnBrk="1" fontAlgn="base" hangingPunct="1">
        <a:spcBef>
          <a:spcPct val="20000"/>
        </a:spcBef>
        <a:spcAft>
          <a:spcPct val="0"/>
        </a:spcAft>
        <a:buClr>
          <a:schemeClr val="hlink"/>
        </a:buClr>
        <a:buFont typeface="Times New Roman" pitchFamily="18" charset="0"/>
        <a:buChar char="-"/>
        <a:defRPr sz="2000">
          <a:solidFill>
            <a:schemeClr val="tx1"/>
          </a:solidFill>
          <a:latin typeface="+mn-lt"/>
        </a:defRPr>
      </a:lvl4pPr>
      <a:lvl5pPr marL="2057400" indent="-228600" algn="l" rtl="0" eaLnBrk="1" fontAlgn="base" hangingPunct="1">
        <a:spcBef>
          <a:spcPct val="20000"/>
        </a:spcBef>
        <a:spcAft>
          <a:spcPct val="0"/>
        </a:spcAft>
        <a:buClr>
          <a:schemeClr val="hlink"/>
        </a:buClr>
        <a:buFont typeface="Times New Roman" pitchFamily="18" charset="0"/>
        <a:buChar char="›"/>
        <a:defRPr sz="2000">
          <a:solidFill>
            <a:schemeClr val="tx1"/>
          </a:solidFill>
          <a:latin typeface="+mn-lt"/>
        </a:defRPr>
      </a:lvl5pPr>
      <a:lvl6pPr marL="2514600" indent="-228600" algn="l" rtl="0" eaLnBrk="1" fontAlgn="base" hangingPunct="1">
        <a:spcBef>
          <a:spcPct val="20000"/>
        </a:spcBef>
        <a:spcAft>
          <a:spcPct val="0"/>
        </a:spcAft>
        <a:buClr>
          <a:schemeClr val="hlink"/>
        </a:buClr>
        <a:buFont typeface="Times New Roman" pitchFamily="18" charset="0"/>
        <a:buChar char="›"/>
        <a:defRPr sz="2000">
          <a:solidFill>
            <a:schemeClr val="tx1"/>
          </a:solidFill>
          <a:latin typeface="+mn-lt"/>
        </a:defRPr>
      </a:lvl6pPr>
      <a:lvl7pPr marL="2971800" indent="-228600" algn="l" rtl="0" eaLnBrk="1" fontAlgn="base" hangingPunct="1">
        <a:spcBef>
          <a:spcPct val="20000"/>
        </a:spcBef>
        <a:spcAft>
          <a:spcPct val="0"/>
        </a:spcAft>
        <a:buClr>
          <a:schemeClr val="hlink"/>
        </a:buClr>
        <a:buFont typeface="Times New Roman" pitchFamily="18" charset="0"/>
        <a:buChar char="›"/>
        <a:defRPr sz="2000">
          <a:solidFill>
            <a:schemeClr val="tx1"/>
          </a:solidFill>
          <a:latin typeface="+mn-lt"/>
        </a:defRPr>
      </a:lvl7pPr>
      <a:lvl8pPr marL="3429000" indent="-228600" algn="l" rtl="0" eaLnBrk="1" fontAlgn="base" hangingPunct="1">
        <a:spcBef>
          <a:spcPct val="20000"/>
        </a:spcBef>
        <a:spcAft>
          <a:spcPct val="0"/>
        </a:spcAft>
        <a:buClr>
          <a:schemeClr val="hlink"/>
        </a:buClr>
        <a:buFont typeface="Times New Roman" pitchFamily="18" charset="0"/>
        <a:buChar char="›"/>
        <a:defRPr sz="2000">
          <a:solidFill>
            <a:schemeClr val="tx1"/>
          </a:solidFill>
          <a:latin typeface="+mn-lt"/>
        </a:defRPr>
      </a:lvl8pPr>
      <a:lvl9pPr marL="3886200" indent="-228600" algn="l" rtl="0" eaLnBrk="1" fontAlgn="base" hangingPunct="1">
        <a:spcBef>
          <a:spcPct val="20000"/>
        </a:spcBef>
        <a:spcAft>
          <a:spcPct val="0"/>
        </a:spcAft>
        <a:buClr>
          <a:schemeClr val="hlink"/>
        </a:buClr>
        <a:buFont typeface="Times New Roman" pitchFamily="18"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Headline in IKEA Sans Heavy 40 pt.</a:t>
            </a:r>
          </a:p>
        </p:txBody>
      </p:sp>
      <p:sp>
        <p:nvSpPr>
          <p:cNvPr id="1027" name="Rectangle 3"/>
          <p:cNvSpPr>
            <a:spLocks noGrp="1" noChangeArrowheads="1"/>
          </p:cNvSpPr>
          <p:nvPr>
            <p:ph type="body" idx="1"/>
          </p:nvPr>
        </p:nvSpPr>
        <p:spPr bwMode="auto">
          <a:xfrm>
            <a:off x="457200" y="1600206"/>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Body copy in IKEA Sans Regular 32 pt.</a:t>
            </a:r>
          </a:p>
          <a:p>
            <a:pPr lvl="1"/>
            <a:r>
              <a:rPr lang="en-US" smtClean="0"/>
              <a:t>Second level in IKEA Sans Regular 24 pt.</a:t>
            </a:r>
          </a:p>
          <a:p>
            <a:pPr lvl="2"/>
            <a:r>
              <a:rPr lang="sv-SE" smtClean="0"/>
              <a:t>Third level in IKEA Sans Regular 20 pt.</a:t>
            </a:r>
          </a:p>
          <a:p>
            <a:pPr lvl="3"/>
            <a:r>
              <a:rPr lang="sv-SE" smtClean="0"/>
              <a:t>Fourth level in 20 pt</a:t>
            </a:r>
          </a:p>
          <a:p>
            <a:pPr lvl="4"/>
            <a:r>
              <a:rPr lang="sv-SE" smtClean="0"/>
              <a:t>Fith level in 20 pt</a:t>
            </a:r>
            <a:endParaRPr lang="en-US" smtClean="0"/>
          </a:p>
        </p:txBody>
      </p:sp>
      <p:sp>
        <p:nvSpPr>
          <p:cNvPr id="4100" name="Rectangle 4"/>
          <p:cNvSpPr>
            <a:spLocks noGrp="1" noChangeArrowheads="1"/>
          </p:cNvSpPr>
          <p:nvPr>
            <p:ph type="dt" sz="half" idx="2"/>
          </p:nvPr>
        </p:nvSpPr>
        <p:spPr bwMode="auto">
          <a:xfrm>
            <a:off x="5508625" y="6453206"/>
            <a:ext cx="31242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defTabSz="914400" fontAlgn="base">
              <a:spcBef>
                <a:spcPct val="0"/>
              </a:spcBef>
              <a:spcAft>
                <a:spcPct val="0"/>
              </a:spcAft>
              <a:defRPr/>
            </a:pPr>
            <a:fld id="{7C5CCB05-1499-4A6A-979A-5231D0907D7B}" type="datetimeFigureOut">
              <a:rPr lang="en-US" smtClean="0">
                <a:solidFill>
                  <a:srgbClr val="003366"/>
                </a:solidFill>
                <a:latin typeface="Arial" charset="0"/>
                <a:cs typeface="Arial" charset="0"/>
              </a:rPr>
              <a:pPr defTabSz="914400" fontAlgn="base">
                <a:spcBef>
                  <a:spcPct val="0"/>
                </a:spcBef>
                <a:spcAft>
                  <a:spcPct val="0"/>
                </a:spcAft>
                <a:defRPr/>
              </a:pPr>
              <a:t>9/2/2016</a:t>
            </a:fld>
            <a:endParaRPr lang="en-GB">
              <a:solidFill>
                <a:srgbClr val="003366"/>
              </a:solidFill>
              <a:latin typeface="Arial" charset="0"/>
              <a:cs typeface="Arial" charset="0"/>
            </a:endParaRPr>
          </a:p>
        </p:txBody>
      </p:sp>
      <p:sp>
        <p:nvSpPr>
          <p:cNvPr id="4101" name="Rectangle 5"/>
          <p:cNvSpPr>
            <a:spLocks noGrp="1" noChangeArrowheads="1"/>
          </p:cNvSpPr>
          <p:nvPr>
            <p:ph type="ftr" sz="quarter" idx="3"/>
          </p:nvPr>
        </p:nvSpPr>
        <p:spPr bwMode="auto">
          <a:xfrm>
            <a:off x="468322" y="6453206"/>
            <a:ext cx="3024187"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defTabSz="914400" fontAlgn="base">
              <a:spcBef>
                <a:spcPct val="0"/>
              </a:spcBef>
              <a:spcAft>
                <a:spcPct val="0"/>
              </a:spcAft>
              <a:defRPr/>
            </a:pPr>
            <a:endParaRPr lang="en-GB">
              <a:solidFill>
                <a:srgbClr val="003366"/>
              </a:solidFill>
              <a:latin typeface="Arial" charset="0"/>
              <a:cs typeface="Arial" charset="0"/>
            </a:endParaRPr>
          </a:p>
        </p:txBody>
      </p:sp>
      <p:sp>
        <p:nvSpPr>
          <p:cNvPr id="4102" name="Rectangle 6"/>
          <p:cNvSpPr>
            <a:spLocks noGrp="1" noChangeArrowheads="1"/>
          </p:cNvSpPr>
          <p:nvPr>
            <p:ph type="sldNum" sz="quarter" idx="4"/>
          </p:nvPr>
        </p:nvSpPr>
        <p:spPr bwMode="auto">
          <a:xfrm>
            <a:off x="3611563" y="6453206"/>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defTabSz="914400" fontAlgn="base">
              <a:spcBef>
                <a:spcPct val="0"/>
              </a:spcBef>
              <a:spcAft>
                <a:spcPct val="0"/>
              </a:spcAft>
              <a:defRPr/>
            </a:pPr>
            <a:fld id="{CBB68A02-9FEA-498C-9B85-141A7ECB3A36}" type="slidenum">
              <a:rPr lang="en-GB" smtClean="0">
                <a:solidFill>
                  <a:srgbClr val="003366"/>
                </a:solidFill>
                <a:latin typeface="Arial" charset="0"/>
                <a:cs typeface="Arial" charset="0"/>
              </a:rPr>
              <a:pPr defTabSz="914400" fontAlgn="base">
                <a:spcBef>
                  <a:spcPct val="0"/>
                </a:spcBef>
                <a:spcAft>
                  <a:spcPct val="0"/>
                </a:spcAft>
                <a:defRPr/>
              </a:pPr>
              <a:t>‹#›</a:t>
            </a:fld>
            <a:endParaRPr lang="en-GB">
              <a:solidFill>
                <a:srgbClr val="003366"/>
              </a:solidFill>
              <a:latin typeface="Arial" charset="0"/>
              <a:cs typeface="Arial" charset="0"/>
            </a:endParaRPr>
          </a:p>
        </p:txBody>
      </p:sp>
      <p:pic>
        <p:nvPicPr>
          <p:cNvPr id="1031" name="Picture 7" descr="gulblå"/>
          <p:cNvPicPr>
            <a:picLocks noChangeAspect="1" noChangeArrowheads="1"/>
          </p:cNvPicPr>
          <p:nvPr/>
        </p:nvPicPr>
        <p:blipFill>
          <a:blip r:embed="rId13" cstate="print"/>
          <a:srcRect/>
          <a:stretch>
            <a:fillRect/>
          </a:stretch>
        </p:blipFill>
        <p:spPr bwMode="auto">
          <a:xfrm>
            <a:off x="7812093" y="6308725"/>
            <a:ext cx="1146175" cy="5207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rtl="0" eaLnBrk="1" fontAlgn="base" hangingPunct="1">
        <a:spcBef>
          <a:spcPct val="0"/>
        </a:spcBef>
        <a:spcAft>
          <a:spcPct val="0"/>
        </a:spcAft>
        <a:defRPr sz="4000">
          <a:solidFill>
            <a:schemeClr val="accent1"/>
          </a:solidFill>
          <a:latin typeface="+mj-lt"/>
          <a:ea typeface="+mj-ea"/>
          <a:cs typeface="+mj-cs"/>
        </a:defRPr>
      </a:lvl1pPr>
      <a:lvl2pPr algn="l" rtl="0" eaLnBrk="1" fontAlgn="base" hangingPunct="1">
        <a:spcBef>
          <a:spcPct val="0"/>
        </a:spcBef>
        <a:spcAft>
          <a:spcPct val="0"/>
        </a:spcAft>
        <a:defRPr sz="4000">
          <a:solidFill>
            <a:schemeClr val="accent1"/>
          </a:solidFill>
          <a:latin typeface="IKEA Sans Heavy" pitchFamily="34" charset="0"/>
        </a:defRPr>
      </a:lvl2pPr>
      <a:lvl3pPr algn="l" rtl="0" eaLnBrk="1" fontAlgn="base" hangingPunct="1">
        <a:spcBef>
          <a:spcPct val="0"/>
        </a:spcBef>
        <a:spcAft>
          <a:spcPct val="0"/>
        </a:spcAft>
        <a:defRPr sz="4000">
          <a:solidFill>
            <a:schemeClr val="accent1"/>
          </a:solidFill>
          <a:latin typeface="IKEA Sans Heavy" pitchFamily="34" charset="0"/>
        </a:defRPr>
      </a:lvl3pPr>
      <a:lvl4pPr algn="l" rtl="0" eaLnBrk="1" fontAlgn="base" hangingPunct="1">
        <a:spcBef>
          <a:spcPct val="0"/>
        </a:spcBef>
        <a:spcAft>
          <a:spcPct val="0"/>
        </a:spcAft>
        <a:defRPr sz="4000">
          <a:solidFill>
            <a:schemeClr val="accent1"/>
          </a:solidFill>
          <a:latin typeface="IKEA Sans Heavy" pitchFamily="34" charset="0"/>
        </a:defRPr>
      </a:lvl4pPr>
      <a:lvl5pPr algn="l" rtl="0" eaLnBrk="1" fontAlgn="base" hangingPunct="1">
        <a:spcBef>
          <a:spcPct val="0"/>
        </a:spcBef>
        <a:spcAft>
          <a:spcPct val="0"/>
        </a:spcAft>
        <a:defRPr sz="4000">
          <a:solidFill>
            <a:schemeClr val="accent1"/>
          </a:solidFill>
          <a:latin typeface="IKEA Sans Heavy" pitchFamily="34" charset="0"/>
        </a:defRPr>
      </a:lvl5pPr>
      <a:lvl6pPr marL="457200" algn="l" rtl="0" eaLnBrk="1" fontAlgn="base" hangingPunct="1">
        <a:spcBef>
          <a:spcPct val="0"/>
        </a:spcBef>
        <a:spcAft>
          <a:spcPct val="0"/>
        </a:spcAft>
        <a:defRPr sz="4000">
          <a:solidFill>
            <a:schemeClr val="accent1"/>
          </a:solidFill>
          <a:latin typeface="IKEA Sans Heavy" pitchFamily="34" charset="0"/>
        </a:defRPr>
      </a:lvl6pPr>
      <a:lvl7pPr marL="914400" algn="l" rtl="0" eaLnBrk="1" fontAlgn="base" hangingPunct="1">
        <a:spcBef>
          <a:spcPct val="0"/>
        </a:spcBef>
        <a:spcAft>
          <a:spcPct val="0"/>
        </a:spcAft>
        <a:defRPr sz="4000">
          <a:solidFill>
            <a:schemeClr val="accent1"/>
          </a:solidFill>
          <a:latin typeface="IKEA Sans Heavy" pitchFamily="34" charset="0"/>
        </a:defRPr>
      </a:lvl7pPr>
      <a:lvl8pPr marL="1371600" algn="l" rtl="0" eaLnBrk="1" fontAlgn="base" hangingPunct="1">
        <a:spcBef>
          <a:spcPct val="0"/>
        </a:spcBef>
        <a:spcAft>
          <a:spcPct val="0"/>
        </a:spcAft>
        <a:defRPr sz="4000">
          <a:solidFill>
            <a:schemeClr val="accent1"/>
          </a:solidFill>
          <a:latin typeface="IKEA Sans Heavy" pitchFamily="34" charset="0"/>
        </a:defRPr>
      </a:lvl8pPr>
      <a:lvl9pPr marL="1828800" algn="l" rtl="0" eaLnBrk="1" fontAlgn="base" hangingPunct="1">
        <a:spcBef>
          <a:spcPct val="0"/>
        </a:spcBef>
        <a:spcAft>
          <a:spcPct val="0"/>
        </a:spcAft>
        <a:defRPr sz="4000">
          <a:solidFill>
            <a:schemeClr val="accent1"/>
          </a:solidFill>
          <a:latin typeface="IKEA Sans Heavy" pitchFamily="34" charset="0"/>
        </a:defRPr>
      </a:lvl9pPr>
    </p:titleStyle>
    <p:bodyStyle>
      <a:lvl1pPr marL="342900" indent="-342900" algn="l" rtl="0" eaLnBrk="1" fontAlgn="base" hangingPunct="1">
        <a:spcBef>
          <a:spcPct val="20000"/>
        </a:spcBef>
        <a:spcAft>
          <a:spcPct val="0"/>
        </a:spcAft>
        <a:buClr>
          <a:schemeClr val="accent2"/>
        </a:buClr>
        <a:buFont typeface="Wingdings" pitchFamily="2" charset="2"/>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Font typeface="Arial Black" pitchFamily="34" charset="0"/>
        <a:buChar char="–"/>
        <a:defRPr sz="24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000">
          <a:solidFill>
            <a:schemeClr val="tx1"/>
          </a:solidFill>
          <a:latin typeface="+mn-lt"/>
        </a:defRPr>
      </a:lvl3pPr>
      <a:lvl4pPr marL="1600200" indent="-228600" algn="l" rtl="0" eaLnBrk="1" fontAlgn="base" hangingPunct="1">
        <a:spcBef>
          <a:spcPct val="20000"/>
        </a:spcBef>
        <a:spcAft>
          <a:spcPct val="0"/>
        </a:spcAft>
        <a:buClr>
          <a:schemeClr val="hlink"/>
        </a:buClr>
        <a:buFont typeface="Times New Roman" pitchFamily="18" charset="0"/>
        <a:buChar char="-"/>
        <a:defRPr sz="2000">
          <a:solidFill>
            <a:schemeClr val="tx1"/>
          </a:solidFill>
          <a:latin typeface="+mn-lt"/>
        </a:defRPr>
      </a:lvl4pPr>
      <a:lvl5pPr marL="2057400" indent="-228600" algn="l" rtl="0" eaLnBrk="1" fontAlgn="base" hangingPunct="1">
        <a:spcBef>
          <a:spcPct val="20000"/>
        </a:spcBef>
        <a:spcAft>
          <a:spcPct val="0"/>
        </a:spcAft>
        <a:buClr>
          <a:schemeClr val="hlink"/>
        </a:buClr>
        <a:buFont typeface="Times New Roman" pitchFamily="18" charset="0"/>
        <a:buChar char="›"/>
        <a:defRPr sz="2000">
          <a:solidFill>
            <a:schemeClr val="tx1"/>
          </a:solidFill>
          <a:latin typeface="+mn-lt"/>
        </a:defRPr>
      </a:lvl5pPr>
      <a:lvl6pPr marL="2514600" indent="-228600" algn="l" rtl="0" eaLnBrk="1" fontAlgn="base" hangingPunct="1">
        <a:spcBef>
          <a:spcPct val="20000"/>
        </a:spcBef>
        <a:spcAft>
          <a:spcPct val="0"/>
        </a:spcAft>
        <a:buClr>
          <a:schemeClr val="hlink"/>
        </a:buClr>
        <a:buFont typeface="Times New Roman" pitchFamily="18" charset="0"/>
        <a:buChar char="›"/>
        <a:defRPr sz="2000">
          <a:solidFill>
            <a:schemeClr val="tx1"/>
          </a:solidFill>
          <a:latin typeface="+mn-lt"/>
        </a:defRPr>
      </a:lvl6pPr>
      <a:lvl7pPr marL="2971800" indent="-228600" algn="l" rtl="0" eaLnBrk="1" fontAlgn="base" hangingPunct="1">
        <a:spcBef>
          <a:spcPct val="20000"/>
        </a:spcBef>
        <a:spcAft>
          <a:spcPct val="0"/>
        </a:spcAft>
        <a:buClr>
          <a:schemeClr val="hlink"/>
        </a:buClr>
        <a:buFont typeface="Times New Roman" pitchFamily="18" charset="0"/>
        <a:buChar char="›"/>
        <a:defRPr sz="2000">
          <a:solidFill>
            <a:schemeClr val="tx1"/>
          </a:solidFill>
          <a:latin typeface="+mn-lt"/>
        </a:defRPr>
      </a:lvl7pPr>
      <a:lvl8pPr marL="3429000" indent="-228600" algn="l" rtl="0" eaLnBrk="1" fontAlgn="base" hangingPunct="1">
        <a:spcBef>
          <a:spcPct val="20000"/>
        </a:spcBef>
        <a:spcAft>
          <a:spcPct val="0"/>
        </a:spcAft>
        <a:buClr>
          <a:schemeClr val="hlink"/>
        </a:buClr>
        <a:buFont typeface="Times New Roman" pitchFamily="18" charset="0"/>
        <a:buChar char="›"/>
        <a:defRPr sz="2000">
          <a:solidFill>
            <a:schemeClr val="tx1"/>
          </a:solidFill>
          <a:latin typeface="+mn-lt"/>
        </a:defRPr>
      </a:lvl8pPr>
      <a:lvl9pPr marL="3886200" indent="-228600" algn="l" rtl="0" eaLnBrk="1" fontAlgn="base" hangingPunct="1">
        <a:spcBef>
          <a:spcPct val="20000"/>
        </a:spcBef>
        <a:spcAft>
          <a:spcPct val="0"/>
        </a:spcAft>
        <a:buClr>
          <a:schemeClr val="hlink"/>
        </a:buClr>
        <a:buFont typeface="Times New Roman" pitchFamily="18"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10.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Search Tool –High Level Design (New)</a:t>
            </a:r>
            <a:endParaRPr lang="en-US" dirty="0"/>
          </a:p>
        </p:txBody>
      </p:sp>
      <p:sp>
        <p:nvSpPr>
          <p:cNvPr id="17" name="Rectangle 16"/>
          <p:cNvSpPr/>
          <p:nvPr/>
        </p:nvSpPr>
        <p:spPr bwMode="auto">
          <a:xfrm>
            <a:off x="196520" y="2590800"/>
            <a:ext cx="7194880" cy="35052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mn-lt"/>
              <a:cs typeface="Arial" charset="0"/>
            </a:endParaRPr>
          </a:p>
        </p:txBody>
      </p:sp>
      <p:sp>
        <p:nvSpPr>
          <p:cNvPr id="18" name="Flowchart: Direct Access Storage 17"/>
          <p:cNvSpPr/>
          <p:nvPr/>
        </p:nvSpPr>
        <p:spPr bwMode="auto">
          <a:xfrm>
            <a:off x="4848728" y="4848752"/>
            <a:ext cx="1752600" cy="457200"/>
          </a:xfrm>
          <a:prstGeom prst="flowChartMagneticDrum">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n-lt"/>
                <a:cs typeface="Arial" charset="0"/>
              </a:rPr>
              <a:t>JST DB </a:t>
            </a:r>
          </a:p>
        </p:txBody>
      </p:sp>
      <p:sp>
        <p:nvSpPr>
          <p:cNvPr id="19" name="Rectangle 18"/>
          <p:cNvSpPr/>
          <p:nvPr/>
        </p:nvSpPr>
        <p:spPr bwMode="auto">
          <a:xfrm>
            <a:off x="4652208" y="3019976"/>
            <a:ext cx="2133600" cy="16002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mn-lt"/>
              <a:cs typeface="Arial" charset="0"/>
            </a:endParaRPr>
          </a:p>
        </p:txBody>
      </p:sp>
      <p:sp>
        <p:nvSpPr>
          <p:cNvPr id="20" name="Rectangle 19"/>
          <p:cNvSpPr/>
          <p:nvPr/>
        </p:nvSpPr>
        <p:spPr>
          <a:xfrm>
            <a:off x="5109408" y="3100184"/>
            <a:ext cx="1313180" cy="3277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eaLnBrk="0" fontAlgn="base" hangingPunct="0">
              <a:lnSpc>
                <a:spcPct val="85000"/>
              </a:lnSpc>
              <a:spcBef>
                <a:spcPct val="0"/>
              </a:spcBef>
              <a:spcAft>
                <a:spcPct val="0"/>
              </a:spcAft>
            </a:pPr>
            <a:r>
              <a:rPr lang="en-US" dirty="0" smtClean="0">
                <a:latin typeface="Calibri" pitchFamily="34" charset="0"/>
                <a:cs typeface="Arial" charset="0"/>
              </a:rPr>
              <a:t>JST </a:t>
            </a:r>
            <a:r>
              <a:rPr lang="en-US" sz="1400" dirty="0" smtClean="0">
                <a:latin typeface="Calibri" pitchFamily="34" charset="0"/>
                <a:cs typeface="Arial" charset="0"/>
              </a:rPr>
              <a:t>Batch</a:t>
            </a:r>
          </a:p>
        </p:txBody>
      </p:sp>
      <p:sp>
        <p:nvSpPr>
          <p:cNvPr id="21" name="Rectangle 20"/>
          <p:cNvSpPr/>
          <p:nvPr/>
        </p:nvSpPr>
        <p:spPr>
          <a:xfrm>
            <a:off x="4768512" y="3617552"/>
            <a:ext cx="1905000" cy="22313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eaLnBrk="0" fontAlgn="base" hangingPunct="0">
              <a:lnSpc>
                <a:spcPct val="85000"/>
              </a:lnSpc>
              <a:spcBef>
                <a:spcPct val="0"/>
              </a:spcBef>
              <a:spcAft>
                <a:spcPct val="0"/>
              </a:spcAft>
            </a:pPr>
            <a:r>
              <a:rPr lang="en-US" sz="1000" dirty="0" smtClean="0">
                <a:latin typeface="Calibri" pitchFamily="34" charset="0"/>
                <a:cs typeface="Arial" charset="0"/>
              </a:rPr>
              <a:t>Search Fields Data Sync Job</a:t>
            </a:r>
          </a:p>
        </p:txBody>
      </p:sp>
      <p:sp>
        <p:nvSpPr>
          <p:cNvPr id="22" name="Rectangle 21"/>
          <p:cNvSpPr/>
          <p:nvPr/>
        </p:nvSpPr>
        <p:spPr>
          <a:xfrm>
            <a:off x="4780544" y="3953789"/>
            <a:ext cx="1905000" cy="22313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eaLnBrk="0" fontAlgn="base" hangingPunct="0">
              <a:lnSpc>
                <a:spcPct val="85000"/>
              </a:lnSpc>
              <a:spcBef>
                <a:spcPct val="0"/>
              </a:spcBef>
              <a:spcAft>
                <a:spcPct val="0"/>
              </a:spcAft>
            </a:pPr>
            <a:r>
              <a:rPr lang="en-US" sz="1000" dirty="0" smtClean="0">
                <a:latin typeface="Calibri" pitchFamily="34" charset="0"/>
                <a:cs typeface="Arial" charset="0"/>
              </a:rPr>
              <a:t>Jobs Info Sync Job</a:t>
            </a:r>
          </a:p>
        </p:txBody>
      </p:sp>
      <p:sp>
        <p:nvSpPr>
          <p:cNvPr id="23" name="Rectangle 22"/>
          <p:cNvSpPr/>
          <p:nvPr/>
        </p:nvSpPr>
        <p:spPr>
          <a:xfrm>
            <a:off x="4780544" y="4303352"/>
            <a:ext cx="1905000" cy="22313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eaLnBrk="0" fontAlgn="base" hangingPunct="0">
              <a:lnSpc>
                <a:spcPct val="85000"/>
              </a:lnSpc>
              <a:spcBef>
                <a:spcPct val="0"/>
              </a:spcBef>
              <a:spcAft>
                <a:spcPct val="0"/>
              </a:spcAft>
            </a:pPr>
            <a:r>
              <a:rPr lang="en-US" sz="1000" dirty="0" smtClean="0">
                <a:latin typeface="Calibri" pitchFamily="34" charset="0"/>
                <a:cs typeface="Arial" charset="0"/>
              </a:rPr>
              <a:t>Jobs Status Update Job</a:t>
            </a:r>
          </a:p>
        </p:txBody>
      </p:sp>
      <p:sp>
        <p:nvSpPr>
          <p:cNvPr id="24" name="Rectangle 23"/>
          <p:cNvSpPr/>
          <p:nvPr/>
        </p:nvSpPr>
        <p:spPr bwMode="auto">
          <a:xfrm>
            <a:off x="7924800" y="5486400"/>
            <a:ext cx="1018004" cy="533400"/>
          </a:xfrm>
          <a:prstGeom prst="rect">
            <a:avLst/>
          </a:prstGeom>
          <a:solidFill>
            <a:schemeClr val="bg1"/>
          </a:solidFill>
          <a:ln w="635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libri" pitchFamily="34" charset="0"/>
                <a:cs typeface="Arial" charset="0"/>
              </a:rPr>
              <a:t>Kenexa </a:t>
            </a:r>
          </a:p>
          <a:p>
            <a:pPr marL="0" marR="0" indent="0" algn="ctr" defTabSz="914400" rtl="0" eaLnBrk="0" fontAlgn="base" latinLnBrk="0" hangingPunct="0">
              <a:lnSpc>
                <a:spcPct val="85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libri" pitchFamily="34" charset="0"/>
                <a:cs typeface="Arial" charset="0"/>
              </a:rPr>
              <a:t>Brassring API</a:t>
            </a:r>
          </a:p>
        </p:txBody>
      </p:sp>
      <p:cxnSp>
        <p:nvCxnSpPr>
          <p:cNvPr id="25" name="Straight Arrow Connector 24"/>
          <p:cNvCxnSpPr>
            <a:stCxn id="51" idx="1"/>
            <a:endCxn id="55" idx="3"/>
          </p:cNvCxnSpPr>
          <p:nvPr/>
        </p:nvCxnSpPr>
        <p:spPr bwMode="auto">
          <a:xfrm flipH="1">
            <a:off x="7688184" y="3467100"/>
            <a:ext cx="292760" cy="38100"/>
          </a:xfrm>
          <a:prstGeom prst="straightConnector1">
            <a:avLst/>
          </a:prstGeom>
          <a:solidFill>
            <a:schemeClr val="tx2"/>
          </a:solidFill>
          <a:ln w="6350" cap="flat" cmpd="sng" algn="ctr">
            <a:solidFill>
              <a:schemeClr val="tx1"/>
            </a:solidFill>
            <a:prstDash val="solid"/>
            <a:round/>
            <a:headEnd type="none" w="med" len="med"/>
            <a:tailEnd type="arrow"/>
          </a:ln>
          <a:effectLst/>
        </p:spPr>
      </p:cxnSp>
      <p:cxnSp>
        <p:nvCxnSpPr>
          <p:cNvPr id="26" name="Straight Arrow Connector 25"/>
          <p:cNvCxnSpPr>
            <a:stCxn id="22" idx="3"/>
            <a:endCxn id="24" idx="1"/>
          </p:cNvCxnSpPr>
          <p:nvPr/>
        </p:nvCxnSpPr>
        <p:spPr bwMode="auto">
          <a:xfrm>
            <a:off x="6685544" y="4065358"/>
            <a:ext cx="1239256" cy="1687742"/>
          </a:xfrm>
          <a:prstGeom prst="straightConnector1">
            <a:avLst/>
          </a:prstGeom>
          <a:solidFill>
            <a:schemeClr val="tx2"/>
          </a:solidFill>
          <a:ln w="6350" cap="flat" cmpd="sng" algn="ctr">
            <a:solidFill>
              <a:schemeClr val="tx1"/>
            </a:solidFill>
            <a:prstDash val="solid"/>
            <a:round/>
            <a:headEnd type="arrow"/>
            <a:tailEnd type="arrow"/>
          </a:ln>
          <a:effectLst/>
        </p:spPr>
      </p:cxnSp>
      <p:cxnSp>
        <p:nvCxnSpPr>
          <p:cNvPr id="27" name="Straight Arrow Connector 26"/>
          <p:cNvCxnSpPr>
            <a:stCxn id="23" idx="3"/>
            <a:endCxn id="24" idx="1"/>
          </p:cNvCxnSpPr>
          <p:nvPr/>
        </p:nvCxnSpPr>
        <p:spPr bwMode="auto">
          <a:xfrm>
            <a:off x="6685544" y="4414921"/>
            <a:ext cx="1239256" cy="1338179"/>
          </a:xfrm>
          <a:prstGeom prst="straightConnector1">
            <a:avLst/>
          </a:prstGeom>
          <a:solidFill>
            <a:schemeClr val="tx2"/>
          </a:solidFill>
          <a:ln w="6350" cap="flat" cmpd="sng" algn="ctr">
            <a:solidFill>
              <a:schemeClr val="tx1"/>
            </a:solidFill>
            <a:prstDash val="solid"/>
            <a:round/>
            <a:headEnd type="arrow"/>
            <a:tailEnd type="arrow"/>
          </a:ln>
          <a:effectLst/>
        </p:spPr>
      </p:cxnSp>
      <p:pic>
        <p:nvPicPr>
          <p:cNvPr id="28" name="Picture 2" descr="https://cdn0.iconfinder.com/data/icons/iphone-black-people-svg-icons/20/admin_add_user_edit_delete_worker_up_unstick_unlock-128.png"/>
          <p:cNvPicPr>
            <a:picLocks noChangeAspect="1" noChangeArrowheads="1"/>
          </p:cNvPicPr>
          <p:nvPr/>
        </p:nvPicPr>
        <p:blipFill>
          <a:blip r:embed="rId2" cstate="print"/>
          <a:srcRect/>
          <a:stretch>
            <a:fillRect/>
          </a:stretch>
        </p:blipFill>
        <p:spPr bwMode="auto">
          <a:xfrm>
            <a:off x="8285744" y="2743200"/>
            <a:ext cx="304800" cy="304800"/>
          </a:xfrm>
          <a:prstGeom prst="rect">
            <a:avLst/>
          </a:prstGeom>
          <a:noFill/>
        </p:spPr>
      </p:pic>
      <p:sp>
        <p:nvSpPr>
          <p:cNvPr id="29" name="Rectangle 28"/>
          <p:cNvSpPr/>
          <p:nvPr/>
        </p:nvSpPr>
        <p:spPr bwMode="auto">
          <a:xfrm>
            <a:off x="493296" y="2915680"/>
            <a:ext cx="3581400" cy="3048000"/>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mn-lt"/>
              <a:cs typeface="Arial" charset="0"/>
            </a:endParaRPr>
          </a:p>
        </p:txBody>
      </p:sp>
      <p:sp>
        <p:nvSpPr>
          <p:cNvPr id="30" name="TextBox 29"/>
          <p:cNvSpPr txBox="1"/>
          <p:nvPr/>
        </p:nvSpPr>
        <p:spPr>
          <a:xfrm flipH="1">
            <a:off x="1371600" y="3019952"/>
            <a:ext cx="1676400" cy="30777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400" b="1" dirty="0" smtClean="0">
                <a:solidFill>
                  <a:schemeClr val="tx2">
                    <a:lumMod val="50000"/>
                  </a:schemeClr>
                </a:solidFill>
                <a:latin typeface="Calibri" pitchFamily="34" charset="0"/>
              </a:rPr>
              <a:t>JST Web Application  </a:t>
            </a:r>
          </a:p>
        </p:txBody>
      </p:sp>
      <p:cxnSp>
        <p:nvCxnSpPr>
          <p:cNvPr id="31" name="Straight Arrow Connector 30"/>
          <p:cNvCxnSpPr>
            <a:stCxn id="32" idx="3"/>
            <a:endCxn id="18" idx="2"/>
          </p:cNvCxnSpPr>
          <p:nvPr/>
        </p:nvCxnSpPr>
        <p:spPr bwMode="auto">
          <a:xfrm flipV="1">
            <a:off x="2819400" y="5305952"/>
            <a:ext cx="2905628" cy="303559"/>
          </a:xfrm>
          <a:prstGeom prst="straightConnector1">
            <a:avLst/>
          </a:prstGeom>
          <a:solidFill>
            <a:schemeClr val="tx2"/>
          </a:solidFill>
          <a:ln w="6350" cap="flat" cmpd="sng" algn="ctr">
            <a:solidFill>
              <a:schemeClr val="tx1"/>
            </a:solidFill>
            <a:prstDash val="solid"/>
            <a:round/>
            <a:headEnd type="arrow"/>
            <a:tailEnd type="arrow"/>
          </a:ln>
          <a:effectLst/>
        </p:spPr>
      </p:cxnSp>
      <p:sp>
        <p:nvSpPr>
          <p:cNvPr id="32" name="TextBox 31"/>
          <p:cNvSpPr txBox="1"/>
          <p:nvPr/>
        </p:nvSpPr>
        <p:spPr>
          <a:xfrm>
            <a:off x="1981200" y="5486400"/>
            <a:ext cx="838200" cy="24622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000" dirty="0" smtClean="0">
                <a:solidFill>
                  <a:schemeClr val="tx2">
                    <a:lumMod val="50000"/>
                  </a:schemeClr>
                </a:solidFill>
                <a:latin typeface="Calibri" pitchFamily="34" charset="0"/>
              </a:rPr>
              <a:t>DAO Layer</a:t>
            </a:r>
          </a:p>
        </p:txBody>
      </p:sp>
      <p:sp>
        <p:nvSpPr>
          <p:cNvPr id="33" name="Rectangle 32"/>
          <p:cNvSpPr/>
          <p:nvPr/>
        </p:nvSpPr>
        <p:spPr bwMode="auto">
          <a:xfrm>
            <a:off x="898368" y="4062688"/>
            <a:ext cx="2819400" cy="890312"/>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mn-lt"/>
              <a:cs typeface="Arial" charset="0"/>
            </a:endParaRPr>
          </a:p>
        </p:txBody>
      </p:sp>
      <p:sp>
        <p:nvSpPr>
          <p:cNvPr id="34" name="Rectangle 33"/>
          <p:cNvSpPr/>
          <p:nvPr/>
        </p:nvSpPr>
        <p:spPr>
          <a:xfrm>
            <a:off x="1888968" y="4138888"/>
            <a:ext cx="914400" cy="24622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000" dirty="0" smtClean="0">
                <a:solidFill>
                  <a:schemeClr val="tx2">
                    <a:lumMod val="50000"/>
                  </a:schemeClr>
                </a:solidFill>
                <a:latin typeface="Calibri" pitchFamily="34" charset="0"/>
              </a:rPr>
              <a:t>Service Layer</a:t>
            </a:r>
          </a:p>
        </p:txBody>
      </p:sp>
      <p:sp>
        <p:nvSpPr>
          <p:cNvPr id="36" name="Rectangle 35"/>
          <p:cNvSpPr/>
          <p:nvPr/>
        </p:nvSpPr>
        <p:spPr bwMode="auto">
          <a:xfrm>
            <a:off x="990600" y="4495800"/>
            <a:ext cx="990600" cy="3048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algn="ctr" eaLnBrk="0" fontAlgn="base" hangingPunct="0">
              <a:lnSpc>
                <a:spcPct val="85000"/>
              </a:lnSpc>
              <a:spcBef>
                <a:spcPct val="0"/>
              </a:spcBef>
              <a:spcAft>
                <a:spcPct val="0"/>
              </a:spcAft>
            </a:pPr>
            <a:r>
              <a:rPr lang="en-US" sz="800" dirty="0" smtClean="0">
                <a:solidFill>
                  <a:schemeClr val="tx2">
                    <a:lumMod val="50000"/>
                  </a:schemeClr>
                </a:solidFill>
                <a:latin typeface="Calibri" pitchFamily="34" charset="0"/>
              </a:rPr>
              <a:t>Search by Keywords  &amp; Filters</a:t>
            </a:r>
            <a:endParaRPr kumimoji="0" lang="en-US" sz="800" b="1" i="0" u="none" strike="noStrike" cap="none" normalizeH="0" baseline="0" dirty="0" smtClean="0">
              <a:ln>
                <a:noFill/>
              </a:ln>
              <a:solidFill>
                <a:schemeClr val="tx1"/>
              </a:solidFill>
              <a:effectLst/>
              <a:latin typeface="Calibri" pitchFamily="34" charset="0"/>
              <a:cs typeface="Arial" charset="0"/>
            </a:endParaRPr>
          </a:p>
        </p:txBody>
      </p:sp>
      <p:sp>
        <p:nvSpPr>
          <p:cNvPr id="37" name="Rectangle 36"/>
          <p:cNvSpPr/>
          <p:nvPr/>
        </p:nvSpPr>
        <p:spPr>
          <a:xfrm>
            <a:off x="1852872" y="3529288"/>
            <a:ext cx="914400" cy="24622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sz="1000" dirty="0" smtClean="0">
                <a:solidFill>
                  <a:schemeClr val="tx2">
                    <a:lumMod val="50000"/>
                  </a:schemeClr>
                </a:solidFill>
                <a:latin typeface="Calibri" pitchFamily="34" charset="0"/>
              </a:rPr>
              <a:t>Controller</a:t>
            </a:r>
          </a:p>
        </p:txBody>
      </p:sp>
      <p:cxnSp>
        <p:nvCxnSpPr>
          <p:cNvPr id="38" name="Straight Arrow Connector 37"/>
          <p:cNvCxnSpPr>
            <a:stCxn id="19" idx="2"/>
            <a:endCxn id="18" idx="0"/>
          </p:cNvCxnSpPr>
          <p:nvPr/>
        </p:nvCxnSpPr>
        <p:spPr bwMode="auto">
          <a:xfrm>
            <a:off x="5719008" y="4620176"/>
            <a:ext cx="6020" cy="228576"/>
          </a:xfrm>
          <a:prstGeom prst="straightConnector1">
            <a:avLst/>
          </a:prstGeom>
          <a:solidFill>
            <a:schemeClr val="tx2"/>
          </a:solidFill>
          <a:ln w="6350" cap="flat" cmpd="sng" algn="ctr">
            <a:solidFill>
              <a:schemeClr val="tx1"/>
            </a:solidFill>
            <a:prstDash val="solid"/>
            <a:round/>
            <a:headEnd type="none" w="med" len="med"/>
            <a:tailEnd type="arrow"/>
          </a:ln>
          <a:effectLst/>
        </p:spPr>
      </p:cxnSp>
      <p:cxnSp>
        <p:nvCxnSpPr>
          <p:cNvPr id="40" name="Straight Arrow Connector 39"/>
          <p:cNvCxnSpPr>
            <a:stCxn id="37" idx="2"/>
            <a:endCxn id="33" idx="0"/>
          </p:cNvCxnSpPr>
          <p:nvPr/>
        </p:nvCxnSpPr>
        <p:spPr bwMode="auto">
          <a:xfrm flipH="1">
            <a:off x="2308068" y="3775509"/>
            <a:ext cx="2004" cy="287179"/>
          </a:xfrm>
          <a:prstGeom prst="straightConnector1">
            <a:avLst/>
          </a:prstGeom>
          <a:solidFill>
            <a:schemeClr val="tx2"/>
          </a:solidFill>
          <a:ln w="6350" cap="flat" cmpd="sng" algn="ctr">
            <a:solidFill>
              <a:schemeClr val="tx1"/>
            </a:solidFill>
            <a:prstDash val="solid"/>
            <a:round/>
            <a:headEnd type="arrow"/>
            <a:tailEnd type="arrow"/>
          </a:ln>
          <a:effectLst/>
        </p:spPr>
      </p:cxnSp>
      <p:sp>
        <p:nvSpPr>
          <p:cNvPr id="42" name="Rectangle 41"/>
          <p:cNvSpPr/>
          <p:nvPr/>
        </p:nvSpPr>
        <p:spPr>
          <a:xfrm>
            <a:off x="3003888" y="3529288"/>
            <a:ext cx="914400" cy="24622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sz="1000" dirty="0" smtClean="0">
                <a:solidFill>
                  <a:schemeClr val="tx2">
                    <a:lumMod val="50000"/>
                  </a:schemeClr>
                </a:solidFill>
                <a:latin typeface="Calibri" pitchFamily="34" charset="0"/>
              </a:rPr>
              <a:t>Views</a:t>
            </a:r>
          </a:p>
        </p:txBody>
      </p:sp>
      <p:cxnSp>
        <p:nvCxnSpPr>
          <p:cNvPr id="46" name="Straight Arrow Connector 45"/>
          <p:cNvCxnSpPr>
            <a:stCxn id="42" idx="1"/>
            <a:endCxn id="37" idx="3"/>
          </p:cNvCxnSpPr>
          <p:nvPr/>
        </p:nvCxnSpPr>
        <p:spPr bwMode="auto">
          <a:xfrm flipH="1">
            <a:off x="2767272" y="3652399"/>
            <a:ext cx="236616" cy="0"/>
          </a:xfrm>
          <a:prstGeom prst="straightConnector1">
            <a:avLst/>
          </a:prstGeom>
          <a:solidFill>
            <a:schemeClr val="tx2"/>
          </a:solidFill>
          <a:ln w="6350" cap="flat" cmpd="sng" algn="ctr">
            <a:solidFill>
              <a:schemeClr val="tx1"/>
            </a:solidFill>
            <a:prstDash val="solid"/>
            <a:round/>
            <a:headEnd type="none" w="med" len="med"/>
            <a:tailEnd type="arrow"/>
          </a:ln>
          <a:effectLst/>
        </p:spPr>
      </p:cxnSp>
      <p:pic>
        <p:nvPicPr>
          <p:cNvPr id="49" name="Picture 2" descr="https://encrypted-tbn0.gstatic.com/images?q=tbn:ANd9GcR9W37dQ7oiBUEw55c_tgCkiVi9nrvdjkc0yY_eP7MU6f5jrBWo"/>
          <p:cNvPicPr>
            <a:picLocks noChangeAspect="1" noChangeArrowheads="1"/>
          </p:cNvPicPr>
          <p:nvPr/>
        </p:nvPicPr>
        <p:blipFill>
          <a:blip r:embed="rId3" cstate="print"/>
          <a:srcRect/>
          <a:stretch>
            <a:fillRect/>
          </a:stretch>
        </p:blipFill>
        <p:spPr bwMode="auto">
          <a:xfrm>
            <a:off x="3745792" y="1456185"/>
            <a:ext cx="457200" cy="525015"/>
          </a:xfrm>
          <a:prstGeom prst="rect">
            <a:avLst/>
          </a:prstGeom>
          <a:noFill/>
        </p:spPr>
      </p:pic>
      <p:pic>
        <p:nvPicPr>
          <p:cNvPr id="50" name="Picture 4" descr="https://cdn1.iconfinder.com/data/icons/human-8/48/374-128.png"/>
          <p:cNvPicPr>
            <a:picLocks noChangeAspect="1" noChangeArrowheads="1"/>
          </p:cNvPicPr>
          <p:nvPr/>
        </p:nvPicPr>
        <p:blipFill>
          <a:blip r:embed="rId4" cstate="print"/>
          <a:srcRect/>
          <a:stretch>
            <a:fillRect/>
          </a:stretch>
        </p:blipFill>
        <p:spPr bwMode="auto">
          <a:xfrm>
            <a:off x="3733800" y="2057399"/>
            <a:ext cx="457200" cy="457201"/>
          </a:xfrm>
          <a:prstGeom prst="rect">
            <a:avLst/>
          </a:prstGeom>
          <a:noFill/>
        </p:spPr>
      </p:pic>
      <p:sp>
        <p:nvSpPr>
          <p:cNvPr id="51" name="Flowchart: Document 50"/>
          <p:cNvSpPr/>
          <p:nvPr/>
        </p:nvSpPr>
        <p:spPr bwMode="auto">
          <a:xfrm>
            <a:off x="7980944" y="3124200"/>
            <a:ext cx="914400" cy="685800"/>
          </a:xfrm>
          <a:prstGeom prst="flowChartDocument">
            <a:avLst/>
          </a:prstGeom>
          <a:solidFill>
            <a:schemeClr val="bg1"/>
          </a:solidFill>
          <a:ln w="635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r>
              <a:rPr lang="en-US" sz="1000" b="1" dirty="0" smtClean="0">
                <a:latin typeface="Calibri" pitchFamily="34" charset="0"/>
                <a:cs typeface="Arial" charset="0"/>
              </a:rPr>
              <a:t>KB  Excel  </a:t>
            </a:r>
          </a:p>
          <a:p>
            <a:pPr algn="ctr" eaLnBrk="0" fontAlgn="base" hangingPunct="0">
              <a:lnSpc>
                <a:spcPct val="85000"/>
              </a:lnSpc>
              <a:spcBef>
                <a:spcPct val="0"/>
              </a:spcBef>
              <a:spcAft>
                <a:spcPct val="0"/>
              </a:spcAft>
            </a:pPr>
            <a:r>
              <a:rPr lang="en-US" sz="1000" b="1" dirty="0" smtClean="0">
                <a:latin typeface="Calibri" pitchFamily="34" charset="0"/>
                <a:cs typeface="Arial" charset="0"/>
              </a:rPr>
              <a:t>Master Data </a:t>
            </a:r>
          </a:p>
          <a:p>
            <a:pPr algn="ctr" eaLnBrk="0" fontAlgn="base" hangingPunct="0">
              <a:lnSpc>
                <a:spcPct val="85000"/>
              </a:lnSpc>
              <a:spcBef>
                <a:spcPct val="0"/>
              </a:spcBef>
              <a:spcAft>
                <a:spcPct val="0"/>
              </a:spcAft>
            </a:pPr>
            <a:r>
              <a:rPr lang="en-US" sz="1000" b="1" dirty="0" smtClean="0">
                <a:latin typeface="Calibri" pitchFamily="34" charset="0"/>
                <a:cs typeface="Arial" charset="0"/>
              </a:rPr>
              <a:t>(Insert/Update </a:t>
            </a:r>
          </a:p>
          <a:p>
            <a:pPr algn="ctr" eaLnBrk="0" fontAlgn="base" hangingPunct="0">
              <a:lnSpc>
                <a:spcPct val="85000"/>
              </a:lnSpc>
              <a:spcBef>
                <a:spcPct val="0"/>
              </a:spcBef>
              <a:spcAft>
                <a:spcPct val="0"/>
              </a:spcAft>
            </a:pPr>
            <a:r>
              <a:rPr lang="en-US" sz="1000" b="1" dirty="0" smtClean="0">
                <a:latin typeface="Calibri" pitchFamily="34" charset="0"/>
                <a:cs typeface="Arial" charset="0"/>
              </a:rPr>
              <a:t>Info)</a:t>
            </a:r>
          </a:p>
        </p:txBody>
      </p:sp>
      <p:cxnSp>
        <p:nvCxnSpPr>
          <p:cNvPr id="52" name="Straight Arrow Connector 51"/>
          <p:cNvCxnSpPr>
            <a:stCxn id="51" idx="2"/>
            <a:endCxn id="58" idx="0"/>
          </p:cNvCxnSpPr>
          <p:nvPr/>
        </p:nvCxnSpPr>
        <p:spPr bwMode="auto">
          <a:xfrm flipH="1">
            <a:off x="8436140" y="3764661"/>
            <a:ext cx="2004" cy="1112139"/>
          </a:xfrm>
          <a:prstGeom prst="straightConnector1">
            <a:avLst/>
          </a:prstGeom>
          <a:solidFill>
            <a:schemeClr val="tx2"/>
          </a:solidFill>
          <a:ln w="6350" cap="flat" cmpd="sng" algn="ctr">
            <a:solidFill>
              <a:schemeClr val="tx1"/>
            </a:solidFill>
            <a:prstDash val="dash"/>
            <a:round/>
            <a:headEnd type="arrow"/>
            <a:tailEnd type="arrow"/>
          </a:ln>
          <a:effectLst/>
        </p:spPr>
      </p:cxnSp>
      <p:cxnSp>
        <p:nvCxnSpPr>
          <p:cNvPr id="53" name="Straight Arrow Connector 52"/>
          <p:cNvCxnSpPr>
            <a:stCxn id="58" idx="2"/>
            <a:endCxn id="24" idx="0"/>
          </p:cNvCxnSpPr>
          <p:nvPr/>
        </p:nvCxnSpPr>
        <p:spPr bwMode="auto">
          <a:xfrm flipH="1">
            <a:off x="8433802" y="5334000"/>
            <a:ext cx="2338" cy="152400"/>
          </a:xfrm>
          <a:prstGeom prst="straightConnector1">
            <a:avLst/>
          </a:prstGeom>
          <a:solidFill>
            <a:schemeClr val="tx2"/>
          </a:solidFill>
          <a:ln w="6350" cap="flat" cmpd="sng" algn="ctr">
            <a:solidFill>
              <a:schemeClr val="tx1"/>
            </a:solidFill>
            <a:prstDash val="solid"/>
            <a:round/>
            <a:headEnd type="arrow"/>
            <a:tailEnd type="arrow"/>
          </a:ln>
          <a:effectLst/>
        </p:spPr>
      </p:cxnSp>
      <p:cxnSp>
        <p:nvCxnSpPr>
          <p:cNvPr id="54" name="Straight Arrow Connector 53"/>
          <p:cNvCxnSpPr>
            <a:stCxn id="55" idx="1"/>
            <a:endCxn id="21" idx="3"/>
          </p:cNvCxnSpPr>
          <p:nvPr/>
        </p:nvCxnSpPr>
        <p:spPr bwMode="auto">
          <a:xfrm flipH="1">
            <a:off x="6673512" y="3505200"/>
            <a:ext cx="328872" cy="223921"/>
          </a:xfrm>
          <a:prstGeom prst="straightConnector1">
            <a:avLst/>
          </a:prstGeom>
          <a:solidFill>
            <a:schemeClr val="tx2"/>
          </a:solidFill>
          <a:ln w="6350" cap="flat" cmpd="sng" algn="ctr">
            <a:solidFill>
              <a:schemeClr val="tx1"/>
            </a:solidFill>
            <a:prstDash val="solid"/>
            <a:round/>
            <a:headEnd type="arrow" w="med" len="med"/>
            <a:tailEnd type="arrow"/>
          </a:ln>
          <a:effectLst/>
        </p:spPr>
      </p:cxnSp>
      <p:sp>
        <p:nvSpPr>
          <p:cNvPr id="55" name="Rectangle 54"/>
          <p:cNvSpPr/>
          <p:nvPr/>
        </p:nvSpPr>
        <p:spPr bwMode="auto">
          <a:xfrm>
            <a:off x="7002384" y="3276600"/>
            <a:ext cx="685800" cy="457200"/>
          </a:xfrm>
          <a:prstGeom prst="rect">
            <a:avLst/>
          </a:prstGeom>
          <a:solidFill>
            <a:schemeClr val="bg1"/>
          </a:solidFill>
          <a:ln w="635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libri" pitchFamily="34" charset="0"/>
                <a:cs typeface="Arial" charset="0"/>
              </a:rPr>
              <a:t>Container</a:t>
            </a:r>
          </a:p>
        </p:txBody>
      </p:sp>
      <p:sp>
        <p:nvSpPr>
          <p:cNvPr id="57" name="TextBox 56"/>
          <p:cNvSpPr txBox="1"/>
          <p:nvPr/>
        </p:nvSpPr>
        <p:spPr>
          <a:xfrm>
            <a:off x="6248400" y="2558720"/>
            <a:ext cx="1012713" cy="338554"/>
          </a:xfrm>
          <a:prstGeom prst="rect">
            <a:avLst/>
          </a:prstGeom>
          <a:noFill/>
        </p:spPr>
        <p:txBody>
          <a:bodyPr wrap="none" rtlCol="0">
            <a:spAutoFit/>
          </a:bodyPr>
          <a:lstStyle/>
          <a:p>
            <a:r>
              <a:rPr lang="en-US" sz="1600" dirty="0" smtClean="0">
                <a:solidFill>
                  <a:schemeClr val="tx2">
                    <a:lumMod val="50000"/>
                  </a:schemeClr>
                </a:solidFill>
                <a:latin typeface="Calibri" pitchFamily="34" charset="0"/>
              </a:rPr>
              <a:t>Micro site</a:t>
            </a:r>
          </a:p>
        </p:txBody>
      </p:sp>
      <p:sp>
        <p:nvSpPr>
          <p:cNvPr id="58" name="Flowchart: Direct Access Storage 57"/>
          <p:cNvSpPr/>
          <p:nvPr/>
        </p:nvSpPr>
        <p:spPr bwMode="auto">
          <a:xfrm>
            <a:off x="7788440" y="4876800"/>
            <a:ext cx="1295400" cy="457200"/>
          </a:xfrm>
          <a:prstGeom prst="flowChartMagneticDrum">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lang="en-US" sz="1600" b="1" dirty="0" smtClean="0">
                <a:solidFill>
                  <a:schemeClr val="tx1"/>
                </a:solidFill>
                <a:cs typeface="Arial" charset="0"/>
              </a:rPr>
              <a:t>KB</a:t>
            </a:r>
            <a:r>
              <a:rPr kumimoji="0" lang="en-US" sz="1600" b="1" i="0" u="none" strike="noStrike" cap="none" normalizeH="0" baseline="0" dirty="0" smtClean="0">
                <a:ln>
                  <a:noFill/>
                </a:ln>
                <a:solidFill>
                  <a:schemeClr val="tx1"/>
                </a:solidFill>
                <a:effectLst/>
                <a:latin typeface="+mn-lt"/>
                <a:cs typeface="Arial" charset="0"/>
              </a:rPr>
              <a:t> DB </a:t>
            </a:r>
          </a:p>
        </p:txBody>
      </p:sp>
      <p:sp>
        <p:nvSpPr>
          <p:cNvPr id="59" name="Rectangle 58"/>
          <p:cNvSpPr/>
          <p:nvPr/>
        </p:nvSpPr>
        <p:spPr bwMode="auto">
          <a:xfrm>
            <a:off x="1371616" y="1792704"/>
            <a:ext cx="1828800" cy="4572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sz="1000" b="1" i="0" u="none" strike="noStrike" cap="none" normalizeH="0" baseline="0" dirty="0" err="1" smtClean="0">
                <a:ln>
                  <a:noFill/>
                </a:ln>
                <a:solidFill>
                  <a:schemeClr val="bg1"/>
                </a:solidFill>
                <a:effectLst/>
                <a:latin typeface="Calibri" pitchFamily="34" charset="0"/>
                <a:cs typeface="Arial" charset="0"/>
              </a:rPr>
              <a:t>Akamai</a:t>
            </a:r>
            <a:r>
              <a:rPr kumimoji="0" lang="en-US" sz="1000" b="1" i="0" u="none" strike="noStrike" cap="none" normalizeH="0" baseline="0" dirty="0" smtClean="0">
                <a:ln>
                  <a:noFill/>
                </a:ln>
                <a:solidFill>
                  <a:schemeClr val="bg1"/>
                </a:solidFill>
                <a:effectLst/>
                <a:latin typeface="Calibri" pitchFamily="34" charset="0"/>
                <a:cs typeface="Arial" charset="0"/>
              </a:rPr>
              <a:t> CDN</a:t>
            </a:r>
            <a:r>
              <a:rPr kumimoji="0" lang="en-US" sz="1000" b="1" i="0" u="none" strike="noStrike" cap="none" normalizeH="0" dirty="0" smtClean="0">
                <a:ln>
                  <a:noFill/>
                </a:ln>
                <a:solidFill>
                  <a:schemeClr val="bg1"/>
                </a:solidFill>
                <a:effectLst/>
                <a:latin typeface="Calibri" pitchFamily="34" charset="0"/>
                <a:cs typeface="Arial" charset="0"/>
              </a:rPr>
              <a:t> </a:t>
            </a:r>
          </a:p>
          <a:p>
            <a:pPr marL="0" marR="0" indent="0" algn="ctr" defTabSz="914400" rtl="0" eaLnBrk="0" fontAlgn="base" latinLnBrk="0" hangingPunct="0">
              <a:lnSpc>
                <a:spcPct val="85000"/>
              </a:lnSpc>
              <a:spcBef>
                <a:spcPct val="0"/>
              </a:spcBef>
              <a:spcAft>
                <a:spcPct val="0"/>
              </a:spcAft>
              <a:buClrTx/>
              <a:buSzTx/>
              <a:buFontTx/>
              <a:buNone/>
              <a:tabLst/>
            </a:pPr>
            <a:r>
              <a:rPr kumimoji="0" lang="en-US" sz="1000" b="1" i="0" u="none" strike="noStrike" cap="none" normalizeH="0" dirty="0" smtClean="0">
                <a:ln>
                  <a:noFill/>
                </a:ln>
                <a:solidFill>
                  <a:schemeClr val="bg1"/>
                </a:solidFill>
                <a:effectLst/>
                <a:latin typeface="Calibri" pitchFamily="34" charset="0"/>
                <a:cs typeface="Arial" charset="0"/>
              </a:rPr>
              <a:t>(Site Extension for </a:t>
            </a:r>
            <a:r>
              <a:rPr kumimoji="0" lang="en-US" sz="1000" b="1" i="0" u="none" strike="noStrike" cap="none" normalizeH="0" dirty="0" err="1" smtClean="0">
                <a:ln>
                  <a:noFill/>
                </a:ln>
                <a:solidFill>
                  <a:schemeClr val="bg1"/>
                </a:solidFill>
                <a:effectLst/>
                <a:latin typeface="Calibri" pitchFamily="34" charset="0"/>
                <a:cs typeface="Arial" charset="0"/>
              </a:rPr>
              <a:t>Micor</a:t>
            </a:r>
            <a:r>
              <a:rPr lang="en-US" sz="1000" b="1" dirty="0" err="1" smtClean="0">
                <a:solidFill>
                  <a:schemeClr val="bg1"/>
                </a:solidFill>
                <a:latin typeface="Calibri" pitchFamily="34" charset="0"/>
                <a:cs typeface="Arial" charset="0"/>
              </a:rPr>
              <a:t>osite</a:t>
            </a:r>
            <a:r>
              <a:rPr kumimoji="0" lang="en-US" sz="1000" b="1" i="0" u="none" strike="noStrike" cap="none" normalizeH="0" dirty="0" smtClean="0">
                <a:ln>
                  <a:noFill/>
                </a:ln>
                <a:solidFill>
                  <a:schemeClr val="bg1"/>
                </a:solidFill>
                <a:effectLst/>
                <a:latin typeface="Calibri" pitchFamily="34" charset="0"/>
                <a:cs typeface="Arial" charset="0"/>
              </a:rPr>
              <a:t>)</a:t>
            </a:r>
            <a:endParaRPr kumimoji="0" lang="en-US" sz="1000" b="1" i="0" u="none" strike="noStrike" cap="none" normalizeH="0" baseline="0" dirty="0" smtClean="0">
              <a:ln>
                <a:noFill/>
              </a:ln>
              <a:solidFill>
                <a:schemeClr val="bg1"/>
              </a:solidFill>
              <a:effectLst/>
              <a:latin typeface="Calibri" pitchFamily="34" charset="0"/>
              <a:cs typeface="Arial" charset="0"/>
            </a:endParaRPr>
          </a:p>
        </p:txBody>
      </p:sp>
      <p:sp>
        <p:nvSpPr>
          <p:cNvPr id="61" name="Up-Down Arrow 60"/>
          <p:cNvSpPr/>
          <p:nvPr/>
        </p:nvSpPr>
        <p:spPr bwMode="auto">
          <a:xfrm>
            <a:off x="2177161" y="2286000"/>
            <a:ext cx="261239" cy="609600"/>
          </a:xfrm>
          <a:prstGeom prst="upDownArrow">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mn-lt"/>
              <a:cs typeface="Arial" charset="0"/>
            </a:endParaRPr>
          </a:p>
        </p:txBody>
      </p:sp>
      <p:sp>
        <p:nvSpPr>
          <p:cNvPr id="62" name="TextBox 61"/>
          <p:cNvSpPr txBox="1"/>
          <p:nvPr/>
        </p:nvSpPr>
        <p:spPr>
          <a:xfrm>
            <a:off x="2971800" y="1143000"/>
            <a:ext cx="1905000" cy="26161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100" dirty="0" smtClean="0">
                <a:solidFill>
                  <a:schemeClr val="tx2">
                    <a:lumMod val="50000"/>
                  </a:schemeClr>
                </a:solidFill>
                <a:latin typeface="Calibri" pitchFamily="34" charset="0"/>
              </a:rPr>
              <a:t>IRW, NWP , IKEA Inside Users</a:t>
            </a:r>
          </a:p>
        </p:txBody>
      </p:sp>
      <p:cxnSp>
        <p:nvCxnSpPr>
          <p:cNvPr id="63" name="Straight Arrow Connector 62"/>
          <p:cNvCxnSpPr>
            <a:stCxn id="49" idx="1"/>
            <a:endCxn id="59" idx="3"/>
          </p:cNvCxnSpPr>
          <p:nvPr/>
        </p:nvCxnSpPr>
        <p:spPr bwMode="auto">
          <a:xfrm flipH="1">
            <a:off x="3200416" y="1718693"/>
            <a:ext cx="545376" cy="302611"/>
          </a:xfrm>
          <a:prstGeom prst="straightConnector1">
            <a:avLst/>
          </a:prstGeom>
          <a:solidFill>
            <a:schemeClr val="tx2"/>
          </a:solidFill>
          <a:ln w="6350" cap="flat" cmpd="sng" algn="ctr">
            <a:solidFill>
              <a:schemeClr val="tx1"/>
            </a:solidFill>
            <a:prstDash val="solid"/>
            <a:round/>
            <a:headEnd type="arrow"/>
            <a:tailEnd type="arrow"/>
          </a:ln>
          <a:effectLst/>
        </p:spPr>
      </p:cxnSp>
      <p:cxnSp>
        <p:nvCxnSpPr>
          <p:cNvPr id="64" name="Straight Arrow Connector 63"/>
          <p:cNvCxnSpPr>
            <a:stCxn id="50" idx="1"/>
            <a:endCxn id="59" idx="3"/>
          </p:cNvCxnSpPr>
          <p:nvPr/>
        </p:nvCxnSpPr>
        <p:spPr bwMode="auto">
          <a:xfrm flipH="1" flipV="1">
            <a:off x="3200416" y="2021304"/>
            <a:ext cx="533384" cy="264696"/>
          </a:xfrm>
          <a:prstGeom prst="straightConnector1">
            <a:avLst/>
          </a:prstGeom>
          <a:solidFill>
            <a:schemeClr val="tx2"/>
          </a:solidFill>
          <a:ln w="6350" cap="flat" cmpd="sng" algn="ctr">
            <a:solidFill>
              <a:schemeClr val="tx1"/>
            </a:solidFill>
            <a:prstDash val="solid"/>
            <a:round/>
            <a:headEnd type="arrow"/>
            <a:tailEnd type="arrow"/>
          </a:ln>
          <a:effectLst/>
        </p:spPr>
      </p:cxnSp>
      <p:sp>
        <p:nvSpPr>
          <p:cNvPr id="75" name="Rectangle 74"/>
          <p:cNvSpPr/>
          <p:nvPr/>
        </p:nvSpPr>
        <p:spPr bwMode="auto">
          <a:xfrm>
            <a:off x="2843464" y="4507832"/>
            <a:ext cx="762000" cy="3048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eaLnBrk="0" fontAlgn="base" hangingPunct="0">
              <a:lnSpc>
                <a:spcPct val="85000"/>
              </a:lnSpc>
              <a:spcBef>
                <a:spcPct val="0"/>
              </a:spcBef>
              <a:spcAft>
                <a:spcPct val="0"/>
              </a:spcAft>
            </a:pPr>
            <a:r>
              <a:rPr lang="en-US" sz="800" dirty="0" smtClean="0">
                <a:solidFill>
                  <a:schemeClr val="tx1"/>
                </a:solidFill>
                <a:latin typeface="Calibri" pitchFamily="34" charset="0"/>
                <a:cs typeface="Arial" charset="0"/>
              </a:rPr>
              <a:t>Search Fields Values</a:t>
            </a:r>
            <a:endParaRPr kumimoji="0" lang="en-US" sz="800" i="0" u="none" strike="noStrike" cap="none" normalizeH="0" baseline="0" dirty="0" smtClean="0">
              <a:ln>
                <a:noFill/>
              </a:ln>
              <a:solidFill>
                <a:schemeClr val="tx1"/>
              </a:solidFill>
              <a:effectLst/>
              <a:latin typeface="Calibri" pitchFamily="34" charset="0"/>
              <a:cs typeface="Arial" charset="0"/>
            </a:endParaRPr>
          </a:p>
        </p:txBody>
      </p:sp>
      <p:sp>
        <p:nvSpPr>
          <p:cNvPr id="78" name="Rectangle 77"/>
          <p:cNvSpPr/>
          <p:nvPr/>
        </p:nvSpPr>
        <p:spPr bwMode="auto">
          <a:xfrm>
            <a:off x="2069432" y="4495800"/>
            <a:ext cx="685800" cy="30480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eaLnBrk="0" fontAlgn="base" hangingPunct="0">
              <a:lnSpc>
                <a:spcPct val="85000"/>
              </a:lnSpc>
              <a:spcBef>
                <a:spcPct val="0"/>
              </a:spcBef>
              <a:spcAft>
                <a:spcPct val="0"/>
              </a:spcAft>
            </a:pPr>
            <a:r>
              <a:rPr kumimoji="0" lang="en-US" sz="800" i="0" u="none" strike="noStrike" cap="none" normalizeH="0" baseline="0" dirty="0" smtClean="0">
                <a:ln>
                  <a:noFill/>
                </a:ln>
                <a:solidFill>
                  <a:schemeClr val="tx1"/>
                </a:solidFill>
                <a:effectLst/>
                <a:latin typeface="Calibri" pitchFamily="34" charset="0"/>
                <a:cs typeface="Arial" charset="0"/>
              </a:rPr>
              <a:t>Jobs Count</a:t>
            </a:r>
          </a:p>
        </p:txBody>
      </p:sp>
      <p:cxnSp>
        <p:nvCxnSpPr>
          <p:cNvPr id="72" name="Straight Arrow Connector 71"/>
          <p:cNvCxnSpPr>
            <a:stCxn id="36" idx="2"/>
            <a:endCxn id="32" idx="0"/>
          </p:cNvCxnSpPr>
          <p:nvPr/>
        </p:nvCxnSpPr>
        <p:spPr bwMode="auto">
          <a:xfrm>
            <a:off x="1485900" y="4800600"/>
            <a:ext cx="914400" cy="685800"/>
          </a:xfrm>
          <a:prstGeom prst="straightConnector1">
            <a:avLst/>
          </a:prstGeom>
          <a:solidFill>
            <a:schemeClr val="tx2"/>
          </a:solidFill>
          <a:ln w="6350" cap="flat" cmpd="sng" algn="ctr">
            <a:solidFill>
              <a:schemeClr val="tx1"/>
            </a:solidFill>
            <a:prstDash val="solid"/>
            <a:round/>
            <a:headEnd type="arrow"/>
            <a:tailEnd type="arrow"/>
          </a:ln>
          <a:effectLst/>
        </p:spPr>
      </p:cxnSp>
      <p:cxnSp>
        <p:nvCxnSpPr>
          <p:cNvPr id="74" name="Straight Arrow Connector 73"/>
          <p:cNvCxnSpPr>
            <a:stCxn id="78" idx="2"/>
            <a:endCxn id="32" idx="0"/>
          </p:cNvCxnSpPr>
          <p:nvPr/>
        </p:nvCxnSpPr>
        <p:spPr bwMode="auto">
          <a:xfrm flipH="1">
            <a:off x="2400300" y="4800600"/>
            <a:ext cx="12032" cy="685800"/>
          </a:xfrm>
          <a:prstGeom prst="straightConnector1">
            <a:avLst/>
          </a:prstGeom>
          <a:solidFill>
            <a:schemeClr val="tx2"/>
          </a:solidFill>
          <a:ln w="6350" cap="flat" cmpd="sng" algn="ctr">
            <a:solidFill>
              <a:schemeClr val="tx1"/>
            </a:solidFill>
            <a:prstDash val="solid"/>
            <a:round/>
            <a:headEnd type="arrow"/>
            <a:tailEnd type="arrow"/>
          </a:ln>
          <a:effectLst/>
        </p:spPr>
      </p:cxnSp>
      <p:cxnSp>
        <p:nvCxnSpPr>
          <p:cNvPr id="77" name="Straight Arrow Connector 76"/>
          <p:cNvCxnSpPr>
            <a:stCxn id="75" idx="2"/>
            <a:endCxn id="32" idx="0"/>
          </p:cNvCxnSpPr>
          <p:nvPr/>
        </p:nvCxnSpPr>
        <p:spPr bwMode="auto">
          <a:xfrm flipH="1">
            <a:off x="2400300" y="4812632"/>
            <a:ext cx="824164" cy="673768"/>
          </a:xfrm>
          <a:prstGeom prst="straightConnector1">
            <a:avLst/>
          </a:prstGeom>
          <a:solidFill>
            <a:schemeClr val="tx2"/>
          </a:solidFill>
          <a:ln w="6350" cap="flat" cmpd="sng" algn="ctr">
            <a:solidFill>
              <a:schemeClr val="tx1"/>
            </a:solidFill>
            <a:prstDash val="solid"/>
            <a:round/>
            <a:headEnd type="arrow"/>
            <a:tailEnd type="arrow"/>
          </a:ln>
          <a:effectLst/>
        </p:spPr>
      </p:cxnSp>
      <p:cxnSp>
        <p:nvCxnSpPr>
          <p:cNvPr id="56" name="Straight Arrow Connector 55"/>
          <p:cNvCxnSpPr/>
          <p:nvPr/>
        </p:nvCxnSpPr>
        <p:spPr bwMode="auto">
          <a:xfrm>
            <a:off x="4267200" y="1676400"/>
            <a:ext cx="1143000" cy="0"/>
          </a:xfrm>
          <a:prstGeom prst="straightConnector1">
            <a:avLst/>
          </a:prstGeom>
          <a:solidFill>
            <a:schemeClr val="tx2"/>
          </a:solidFill>
          <a:ln w="6350" cap="flat" cmpd="sng" algn="ctr">
            <a:solidFill>
              <a:schemeClr val="accent3"/>
            </a:solidFill>
            <a:prstDash val="solid"/>
            <a:round/>
            <a:headEnd type="arrow"/>
            <a:tailEnd type="arrow"/>
          </a:ln>
          <a:effectLst/>
        </p:spPr>
      </p:cxnSp>
      <p:grpSp>
        <p:nvGrpSpPr>
          <p:cNvPr id="73" name="Group 72"/>
          <p:cNvGrpSpPr/>
          <p:nvPr/>
        </p:nvGrpSpPr>
        <p:grpSpPr>
          <a:xfrm>
            <a:off x="5334000" y="1143000"/>
            <a:ext cx="2388081" cy="1178393"/>
            <a:chOff x="5460519" y="1115682"/>
            <a:chExt cx="2388081" cy="1178393"/>
          </a:xfrm>
        </p:grpSpPr>
        <p:sp>
          <p:nvSpPr>
            <p:cNvPr id="47" name="Rectangle 46"/>
            <p:cNvSpPr/>
            <p:nvPr/>
          </p:nvSpPr>
          <p:spPr bwMode="auto">
            <a:xfrm>
              <a:off x="5562600" y="1143000"/>
              <a:ext cx="1828800" cy="11430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mn-lt"/>
                <a:cs typeface="Arial" charset="0"/>
              </a:endParaRPr>
            </a:p>
          </p:txBody>
        </p:sp>
        <p:sp>
          <p:nvSpPr>
            <p:cNvPr id="66" name="TextBox 65"/>
            <p:cNvSpPr txBox="1"/>
            <p:nvPr/>
          </p:nvSpPr>
          <p:spPr>
            <a:xfrm>
              <a:off x="5460519" y="1115682"/>
              <a:ext cx="2057400" cy="301749"/>
            </a:xfrm>
            <a:prstGeom prst="rect">
              <a:avLst/>
            </a:prstGeom>
            <a:noFill/>
          </p:spPr>
          <p:txBody>
            <a:bodyPr wrap="square" rtlCol="0">
              <a:spAutoFit/>
            </a:bodyPr>
            <a:lstStyle/>
            <a:p>
              <a:pPr algn="ctr" eaLnBrk="0" fontAlgn="base" hangingPunct="0">
                <a:lnSpc>
                  <a:spcPct val="85000"/>
                </a:lnSpc>
                <a:spcBef>
                  <a:spcPct val="0"/>
                </a:spcBef>
                <a:spcAft>
                  <a:spcPct val="0"/>
                </a:spcAft>
              </a:pPr>
              <a:r>
                <a:rPr lang="en-US" sz="800" b="1" dirty="0" smtClean="0">
                  <a:latin typeface="Calibri" pitchFamily="34" charset="0"/>
                  <a:cs typeface="Arial" charset="0"/>
                </a:rPr>
                <a:t>Kenexa  Brassring Pages (Except Russia) </a:t>
              </a:r>
            </a:p>
            <a:p>
              <a:pPr algn="ctr" eaLnBrk="0" fontAlgn="base" hangingPunct="0">
                <a:lnSpc>
                  <a:spcPct val="85000"/>
                </a:lnSpc>
                <a:spcBef>
                  <a:spcPct val="0"/>
                </a:spcBef>
                <a:spcAft>
                  <a:spcPct val="0"/>
                </a:spcAft>
              </a:pPr>
              <a:r>
                <a:rPr lang="en-US" sz="800" b="1" dirty="0" smtClean="0">
                  <a:latin typeface="Calibri" pitchFamily="34" charset="0"/>
                  <a:cs typeface="Arial" charset="0"/>
                </a:rPr>
                <a:t>(</a:t>
              </a:r>
              <a:r>
                <a:rPr lang="en-US" sz="800" b="1" dirty="0" err="1" smtClean="0">
                  <a:latin typeface="Calibri" pitchFamily="34" charset="0"/>
                  <a:cs typeface="Arial" charset="0"/>
                </a:rPr>
                <a:t>iframe</a:t>
              </a:r>
              <a:r>
                <a:rPr lang="en-US" sz="800" b="1" dirty="0" smtClean="0">
                  <a:latin typeface="Calibri" pitchFamily="34" charset="0"/>
                  <a:cs typeface="Arial" charset="0"/>
                </a:rPr>
                <a:t> with JST header/footer)</a:t>
              </a:r>
              <a:endParaRPr lang="en-US" sz="800" dirty="0" smtClean="0">
                <a:solidFill>
                  <a:schemeClr val="tx2">
                    <a:lumMod val="50000"/>
                  </a:schemeClr>
                </a:solidFill>
              </a:endParaRPr>
            </a:p>
          </p:txBody>
        </p:sp>
        <p:sp>
          <p:nvSpPr>
            <p:cNvPr id="67" name="TextBox 66"/>
            <p:cNvSpPr txBox="1"/>
            <p:nvPr/>
          </p:nvSpPr>
          <p:spPr>
            <a:xfrm>
              <a:off x="5715000" y="1339968"/>
              <a:ext cx="2133600" cy="954107"/>
            </a:xfrm>
            <a:prstGeom prst="rect">
              <a:avLst/>
            </a:prstGeom>
            <a:noFill/>
          </p:spPr>
          <p:txBody>
            <a:bodyPr wrap="square" rtlCol="0">
              <a:spAutoFit/>
            </a:bodyPr>
            <a:lstStyle/>
            <a:p>
              <a:pPr>
                <a:buFont typeface="Wingdings" pitchFamily="2" charset="2"/>
                <a:buChar char="v"/>
              </a:pPr>
              <a:r>
                <a:rPr lang="en-US" sz="800" dirty="0" smtClean="0">
                  <a:solidFill>
                    <a:schemeClr val="tx2">
                      <a:lumMod val="50000"/>
                    </a:schemeClr>
                  </a:solidFill>
                </a:rPr>
                <a:t> Advance Search</a:t>
              </a:r>
            </a:p>
            <a:p>
              <a:pPr>
                <a:buFont typeface="Wingdings" pitchFamily="2" charset="2"/>
                <a:buChar char="v"/>
              </a:pPr>
              <a:r>
                <a:rPr lang="en-US" sz="800" dirty="0" smtClean="0">
                  <a:solidFill>
                    <a:schemeClr val="tx2">
                      <a:lumMod val="50000"/>
                    </a:schemeClr>
                  </a:solidFill>
                </a:rPr>
                <a:t> Job Description </a:t>
              </a:r>
            </a:p>
            <a:p>
              <a:pPr>
                <a:buFont typeface="Wingdings" pitchFamily="2" charset="2"/>
                <a:buChar char="v"/>
              </a:pPr>
              <a:r>
                <a:rPr lang="en-US" sz="800" dirty="0" smtClean="0">
                  <a:solidFill>
                    <a:schemeClr val="tx2">
                      <a:lumMod val="50000"/>
                    </a:schemeClr>
                  </a:solidFill>
                </a:rPr>
                <a:t> View Jobs </a:t>
              </a:r>
            </a:p>
            <a:p>
              <a:pPr>
                <a:buFont typeface="Wingdings" pitchFamily="2" charset="2"/>
                <a:buChar char="v"/>
              </a:pPr>
              <a:r>
                <a:rPr lang="en-US" sz="800" dirty="0" smtClean="0">
                  <a:solidFill>
                    <a:schemeClr val="tx2">
                      <a:lumMod val="50000"/>
                    </a:schemeClr>
                  </a:solidFill>
                </a:rPr>
                <a:t> Apply for jobs</a:t>
              </a:r>
            </a:p>
            <a:p>
              <a:pPr>
                <a:buFont typeface="Wingdings" pitchFamily="2" charset="2"/>
                <a:buChar char="v"/>
              </a:pPr>
              <a:r>
                <a:rPr lang="en-US" sz="800" dirty="0" smtClean="0">
                  <a:solidFill>
                    <a:schemeClr val="tx2">
                      <a:lumMod val="50000"/>
                    </a:schemeClr>
                  </a:solidFill>
                </a:rPr>
                <a:t> Send to Friends</a:t>
              </a:r>
            </a:p>
            <a:p>
              <a:pPr>
                <a:buFont typeface="Wingdings" pitchFamily="2" charset="2"/>
                <a:buChar char="v"/>
              </a:pPr>
              <a:r>
                <a:rPr lang="en-US" sz="800" dirty="0" smtClean="0">
                  <a:solidFill>
                    <a:schemeClr val="tx2">
                      <a:lumMod val="50000"/>
                    </a:schemeClr>
                  </a:solidFill>
                </a:rPr>
                <a:t> Create Search Agent</a:t>
              </a:r>
            </a:p>
            <a:p>
              <a:pPr>
                <a:buFont typeface="Wingdings" pitchFamily="2" charset="2"/>
                <a:buChar char="v"/>
              </a:pPr>
              <a:r>
                <a:rPr lang="en-US" sz="800" dirty="0" smtClean="0">
                  <a:solidFill>
                    <a:schemeClr val="tx2">
                      <a:lumMod val="50000"/>
                    </a:schemeClr>
                  </a:solidFill>
                </a:rPr>
                <a:t> Save to Basket  </a:t>
              </a:r>
            </a:p>
          </p:txBody>
        </p:sp>
      </p:grpSp>
      <p:sp>
        <p:nvSpPr>
          <p:cNvPr id="69" name="TextBox 68"/>
          <p:cNvSpPr txBox="1"/>
          <p:nvPr/>
        </p:nvSpPr>
        <p:spPr>
          <a:xfrm>
            <a:off x="4372155" y="1528314"/>
            <a:ext cx="914400" cy="184666"/>
          </a:xfrm>
          <a:prstGeom prst="rect">
            <a:avLst/>
          </a:prstGeom>
          <a:noFill/>
        </p:spPr>
        <p:txBody>
          <a:bodyPr wrap="square" rtlCol="0">
            <a:spAutoFit/>
          </a:bodyPr>
          <a:lstStyle/>
          <a:p>
            <a:r>
              <a:rPr lang="en-US" sz="600" dirty="0" smtClean="0">
                <a:solidFill>
                  <a:schemeClr val="tx2">
                    <a:lumMod val="50000"/>
                  </a:schemeClr>
                </a:solidFill>
              </a:rPr>
              <a:t>Non Russia </a:t>
            </a:r>
            <a:r>
              <a:rPr lang="en-US" sz="600" dirty="0" err="1" smtClean="0">
                <a:solidFill>
                  <a:schemeClr val="tx2">
                    <a:lumMod val="50000"/>
                  </a:schemeClr>
                </a:solidFill>
              </a:rPr>
              <a:t>Microsite</a:t>
            </a:r>
            <a:endParaRPr lang="en-US" sz="600" dirty="0" smtClean="0">
              <a:solidFill>
                <a:schemeClr val="tx2">
                  <a:lumMod val="50000"/>
                </a:schemeClr>
              </a:solidFill>
            </a:endParaRPr>
          </a:p>
        </p:txBody>
      </p:sp>
      <p:grpSp>
        <p:nvGrpSpPr>
          <p:cNvPr id="76" name="Group 75"/>
          <p:cNvGrpSpPr/>
          <p:nvPr/>
        </p:nvGrpSpPr>
        <p:grpSpPr>
          <a:xfrm>
            <a:off x="7295070" y="1143000"/>
            <a:ext cx="1905000" cy="685800"/>
            <a:chOff x="5460519" y="1115682"/>
            <a:chExt cx="2388081" cy="838200"/>
          </a:xfrm>
        </p:grpSpPr>
        <p:sp>
          <p:nvSpPr>
            <p:cNvPr id="79" name="Rectangle 78"/>
            <p:cNvSpPr/>
            <p:nvPr/>
          </p:nvSpPr>
          <p:spPr bwMode="auto">
            <a:xfrm>
              <a:off x="5562600" y="1143000"/>
              <a:ext cx="1828800" cy="810882"/>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mn-lt"/>
                <a:cs typeface="Arial" charset="0"/>
              </a:endParaRPr>
            </a:p>
          </p:txBody>
        </p:sp>
        <p:sp>
          <p:nvSpPr>
            <p:cNvPr id="80" name="TextBox 79"/>
            <p:cNvSpPr txBox="1"/>
            <p:nvPr/>
          </p:nvSpPr>
          <p:spPr>
            <a:xfrm>
              <a:off x="5460519" y="1115682"/>
              <a:ext cx="2057400" cy="301749"/>
            </a:xfrm>
            <a:prstGeom prst="rect">
              <a:avLst/>
            </a:prstGeom>
            <a:noFill/>
          </p:spPr>
          <p:txBody>
            <a:bodyPr wrap="square" rtlCol="0">
              <a:spAutoFit/>
            </a:bodyPr>
            <a:lstStyle/>
            <a:p>
              <a:pPr algn="ctr" eaLnBrk="0" fontAlgn="base" hangingPunct="0">
                <a:lnSpc>
                  <a:spcPct val="85000"/>
                </a:lnSpc>
                <a:spcBef>
                  <a:spcPct val="0"/>
                </a:spcBef>
                <a:spcAft>
                  <a:spcPct val="0"/>
                </a:spcAft>
              </a:pPr>
              <a:r>
                <a:rPr lang="en-US" sz="800" b="1" dirty="0" smtClean="0">
                  <a:latin typeface="Calibri" pitchFamily="34" charset="0"/>
                  <a:cs typeface="Arial" charset="0"/>
                </a:rPr>
                <a:t>Kenexa  Brassring Pages (Russia) </a:t>
              </a:r>
            </a:p>
            <a:p>
              <a:pPr algn="ctr" eaLnBrk="0" fontAlgn="base" hangingPunct="0">
                <a:lnSpc>
                  <a:spcPct val="85000"/>
                </a:lnSpc>
                <a:spcBef>
                  <a:spcPct val="0"/>
                </a:spcBef>
                <a:spcAft>
                  <a:spcPct val="0"/>
                </a:spcAft>
              </a:pPr>
              <a:r>
                <a:rPr lang="en-US" sz="800" b="1" dirty="0" smtClean="0">
                  <a:latin typeface="Calibri" pitchFamily="34" charset="0"/>
                  <a:cs typeface="Arial" charset="0"/>
                </a:rPr>
                <a:t>(</a:t>
              </a:r>
              <a:r>
                <a:rPr lang="en-US" sz="800" b="1" dirty="0" err="1" smtClean="0">
                  <a:latin typeface="Calibri" pitchFamily="34" charset="0"/>
                  <a:cs typeface="Arial" charset="0"/>
                </a:rPr>
                <a:t>iframe</a:t>
              </a:r>
              <a:r>
                <a:rPr lang="en-US" sz="800" b="1" dirty="0" smtClean="0">
                  <a:latin typeface="Calibri" pitchFamily="34" charset="0"/>
                  <a:cs typeface="Arial" charset="0"/>
                </a:rPr>
                <a:t> with JST header/footer)</a:t>
              </a:r>
              <a:endParaRPr lang="en-US" sz="800" dirty="0" smtClean="0">
                <a:solidFill>
                  <a:schemeClr val="tx2">
                    <a:lumMod val="50000"/>
                  </a:schemeClr>
                </a:solidFill>
              </a:endParaRPr>
            </a:p>
          </p:txBody>
        </p:sp>
        <p:sp>
          <p:nvSpPr>
            <p:cNvPr id="81" name="TextBox 80"/>
            <p:cNvSpPr txBox="1"/>
            <p:nvPr/>
          </p:nvSpPr>
          <p:spPr>
            <a:xfrm>
              <a:off x="5714999" y="1382142"/>
              <a:ext cx="2133601" cy="461665"/>
            </a:xfrm>
            <a:prstGeom prst="rect">
              <a:avLst/>
            </a:prstGeom>
            <a:noFill/>
          </p:spPr>
          <p:txBody>
            <a:bodyPr wrap="square" rtlCol="0">
              <a:spAutoFit/>
            </a:bodyPr>
            <a:lstStyle/>
            <a:p>
              <a:pPr>
                <a:buFont typeface="Wingdings" pitchFamily="2" charset="2"/>
                <a:buChar char="v"/>
              </a:pPr>
              <a:r>
                <a:rPr lang="en-US" sz="800" dirty="0" smtClean="0">
                  <a:solidFill>
                    <a:schemeClr val="tx2">
                      <a:lumMod val="50000"/>
                    </a:schemeClr>
                  </a:solidFill>
                </a:rPr>
                <a:t> Job Description </a:t>
              </a:r>
            </a:p>
            <a:p>
              <a:pPr>
                <a:buFont typeface="Wingdings" pitchFamily="2" charset="2"/>
                <a:buChar char="v"/>
              </a:pPr>
              <a:r>
                <a:rPr lang="en-US" sz="800" dirty="0" smtClean="0">
                  <a:solidFill>
                    <a:schemeClr val="tx2">
                      <a:lumMod val="50000"/>
                    </a:schemeClr>
                  </a:solidFill>
                </a:rPr>
                <a:t> View Jobs </a:t>
              </a:r>
            </a:p>
            <a:p>
              <a:pPr>
                <a:buFont typeface="Wingdings" pitchFamily="2" charset="2"/>
                <a:buChar char="v"/>
              </a:pPr>
              <a:r>
                <a:rPr lang="en-US" sz="800" dirty="0" smtClean="0">
                  <a:solidFill>
                    <a:schemeClr val="tx2">
                      <a:lumMod val="50000"/>
                    </a:schemeClr>
                  </a:solidFill>
                </a:rPr>
                <a:t> Send to Friends</a:t>
              </a:r>
            </a:p>
          </p:txBody>
        </p:sp>
      </p:grpSp>
      <p:sp>
        <p:nvSpPr>
          <p:cNvPr id="83" name="TextBox 82"/>
          <p:cNvSpPr txBox="1"/>
          <p:nvPr/>
        </p:nvSpPr>
        <p:spPr>
          <a:xfrm>
            <a:off x="4343400" y="2266245"/>
            <a:ext cx="914400" cy="184666"/>
          </a:xfrm>
          <a:prstGeom prst="rect">
            <a:avLst/>
          </a:prstGeom>
          <a:noFill/>
        </p:spPr>
        <p:txBody>
          <a:bodyPr wrap="square" rtlCol="0">
            <a:spAutoFit/>
          </a:bodyPr>
          <a:lstStyle/>
          <a:p>
            <a:r>
              <a:rPr lang="en-US" sz="600" dirty="0" smtClean="0">
                <a:solidFill>
                  <a:schemeClr val="tx2">
                    <a:lumMod val="50000"/>
                  </a:schemeClr>
                </a:solidFill>
              </a:rPr>
              <a:t>Russia </a:t>
            </a:r>
            <a:r>
              <a:rPr lang="en-US" sz="600" dirty="0" err="1" smtClean="0">
                <a:solidFill>
                  <a:schemeClr val="tx2">
                    <a:lumMod val="50000"/>
                  </a:schemeClr>
                </a:solidFill>
              </a:rPr>
              <a:t>Microsite</a:t>
            </a:r>
            <a:endParaRPr lang="en-US" sz="600" dirty="0" smtClean="0">
              <a:solidFill>
                <a:schemeClr val="tx2">
                  <a:lumMod val="50000"/>
                </a:schemeClr>
              </a:solidFill>
            </a:endParaRPr>
          </a:p>
        </p:txBody>
      </p:sp>
      <p:cxnSp>
        <p:nvCxnSpPr>
          <p:cNvPr id="86" name="Shape 85"/>
          <p:cNvCxnSpPr>
            <a:endCxn id="79" idx="2"/>
          </p:cNvCxnSpPr>
          <p:nvPr/>
        </p:nvCxnSpPr>
        <p:spPr bwMode="auto">
          <a:xfrm flipV="1">
            <a:off x="4267200" y="1828800"/>
            <a:ext cx="3838729" cy="609600"/>
          </a:xfrm>
          <a:prstGeom prst="bentConnector2">
            <a:avLst/>
          </a:prstGeom>
          <a:solidFill>
            <a:schemeClr val="tx2"/>
          </a:solidFill>
          <a:ln w="6350" cap="flat" cmpd="sng" algn="ctr">
            <a:solidFill>
              <a:schemeClr val="accent3"/>
            </a:solidFill>
            <a:prstDash val="solid"/>
            <a:round/>
            <a:headEnd type="arrow"/>
            <a:tailEnd type="arrow"/>
          </a:ln>
          <a:effectLst/>
        </p:spPr>
      </p:cxnSp>
      <p:sp>
        <p:nvSpPr>
          <p:cNvPr id="90" name="Rectangle 89"/>
          <p:cNvSpPr/>
          <p:nvPr/>
        </p:nvSpPr>
        <p:spPr bwMode="auto">
          <a:xfrm>
            <a:off x="8212347" y="1985514"/>
            <a:ext cx="685800" cy="4572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mn-lt"/>
              <a:cs typeface="Arial" charset="0"/>
            </a:endParaRPr>
          </a:p>
        </p:txBody>
      </p:sp>
      <p:sp>
        <p:nvSpPr>
          <p:cNvPr id="91" name="TextBox 90"/>
          <p:cNvSpPr txBox="1"/>
          <p:nvPr/>
        </p:nvSpPr>
        <p:spPr>
          <a:xfrm>
            <a:off x="8341743" y="1979763"/>
            <a:ext cx="449162" cy="215444"/>
          </a:xfrm>
          <a:prstGeom prst="rect">
            <a:avLst/>
          </a:prstGeom>
          <a:noFill/>
        </p:spPr>
        <p:txBody>
          <a:bodyPr wrap="none" rtlCol="0">
            <a:spAutoFit/>
          </a:bodyPr>
          <a:lstStyle/>
          <a:p>
            <a:r>
              <a:rPr lang="en-US" sz="800" dirty="0" smtClean="0">
                <a:solidFill>
                  <a:schemeClr val="tx2">
                    <a:lumMod val="50000"/>
                  </a:schemeClr>
                </a:solidFill>
              </a:rPr>
              <a:t>Avnet</a:t>
            </a:r>
          </a:p>
        </p:txBody>
      </p:sp>
      <p:sp>
        <p:nvSpPr>
          <p:cNvPr id="92" name="Rectangle 91"/>
          <p:cNvSpPr/>
          <p:nvPr/>
        </p:nvSpPr>
        <p:spPr>
          <a:xfrm>
            <a:off x="8225538" y="2110596"/>
            <a:ext cx="721672" cy="184666"/>
          </a:xfrm>
          <a:prstGeom prst="rect">
            <a:avLst/>
          </a:prstGeom>
        </p:spPr>
        <p:txBody>
          <a:bodyPr wrap="none">
            <a:spAutoFit/>
          </a:bodyPr>
          <a:lstStyle/>
          <a:p>
            <a:pPr>
              <a:buFont typeface="Wingdings" pitchFamily="2" charset="2"/>
              <a:buChar char="v"/>
            </a:pPr>
            <a:r>
              <a:rPr lang="en-US" sz="600" dirty="0" smtClean="0">
                <a:solidFill>
                  <a:schemeClr val="tx2">
                    <a:lumMod val="50000"/>
                  </a:schemeClr>
                </a:solidFill>
              </a:rPr>
              <a:t>Apply for jobs</a:t>
            </a:r>
            <a:endParaRPr lang="en-US" sz="600" dirty="0"/>
          </a:p>
        </p:txBody>
      </p:sp>
      <p:sp>
        <p:nvSpPr>
          <p:cNvPr id="93" name="Rectangle 92"/>
          <p:cNvSpPr/>
          <p:nvPr/>
        </p:nvSpPr>
        <p:spPr>
          <a:xfrm>
            <a:off x="8219535" y="2234241"/>
            <a:ext cx="444352" cy="184666"/>
          </a:xfrm>
          <a:prstGeom prst="rect">
            <a:avLst/>
          </a:prstGeom>
        </p:spPr>
        <p:txBody>
          <a:bodyPr wrap="none">
            <a:spAutoFit/>
          </a:bodyPr>
          <a:lstStyle/>
          <a:p>
            <a:pPr>
              <a:buFont typeface="Wingdings" pitchFamily="2" charset="2"/>
              <a:buChar char="v"/>
            </a:pPr>
            <a:r>
              <a:rPr lang="en-US" sz="600" dirty="0" smtClean="0">
                <a:solidFill>
                  <a:schemeClr val="tx2">
                    <a:lumMod val="50000"/>
                  </a:schemeClr>
                </a:solidFill>
              </a:rPr>
              <a:t>Login</a:t>
            </a:r>
            <a:endParaRPr lang="en-US" sz="600"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heme/theme1.xml><?xml version="1.0" encoding="utf-8"?>
<a:theme xmlns:a="http://schemas.openxmlformats.org/drawingml/2006/main" name="Capgemini Theme1">
  <a:themeElements>
    <a:clrScheme name="Capgemini Colors">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007299"/>
      </a:hlink>
      <a:folHlink>
        <a:srgbClr val="BA0065"/>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cap="flat" cmpd="sng" algn="ctr">
          <a:solidFill>
            <a:schemeClr val="tx2"/>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sz="1600" b="1" i="0" u="none" strike="noStrike" cap="none" normalizeH="0" baseline="0" dirty="0" smtClean="0">
            <a:ln>
              <a:noFill/>
            </a:ln>
            <a:solidFill>
              <a:schemeClr val="tx1"/>
            </a:solidFill>
            <a:effectLst/>
            <a:latin typeface="+mn-lt"/>
            <a:cs typeface="Arial" charset="0"/>
          </a:defRPr>
        </a:defPPr>
      </a:lstStyle>
    </a:spDef>
    <a:lnDef>
      <a:spPr bwMode="auto">
        <a:solidFill>
          <a:schemeClr val="tx2"/>
        </a:solidFill>
        <a:ln w="6350" cap="flat" cmpd="sng" algn="ctr">
          <a:solidFill>
            <a:schemeClr val="accent3"/>
          </a:solidFill>
          <a:prstDash val="solid"/>
          <a:round/>
          <a:headEnd type="none" w="med" len="med"/>
          <a:tailEnd type="none" w="med" len="med"/>
        </a:ln>
        <a:effectLst/>
      </a:spPr>
      <a:bodyPr/>
      <a:lst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10.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ON Closing slide">
  <a:themeElements>
    <a:clrScheme name="IKEA Colors">
      <a:dk1>
        <a:srgbClr val="000000"/>
      </a:dk1>
      <a:lt1>
        <a:srgbClr val="FFFFFF"/>
      </a:lt1>
      <a:dk2>
        <a:srgbClr val="00234B"/>
      </a:dk2>
      <a:lt2>
        <a:srgbClr val="FFFFFF"/>
      </a:lt2>
      <a:accent1>
        <a:srgbClr val="CD6645"/>
      </a:accent1>
      <a:accent2>
        <a:srgbClr val="565543"/>
      </a:accent2>
      <a:accent3>
        <a:srgbClr val="AA9866"/>
      </a:accent3>
      <a:accent4>
        <a:srgbClr val="000000"/>
      </a:accent4>
      <a:accent5>
        <a:srgbClr val="EFCC88"/>
      </a:accent5>
      <a:accent6>
        <a:srgbClr val="FFCC00"/>
      </a:accent6>
      <a:hlink>
        <a:srgbClr val="CD6645"/>
      </a:hlink>
      <a:folHlink>
        <a:srgbClr val="AA98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ABMiller External - Section break">
  <a:themeElements>
    <a:clrScheme name="E-ON">
      <a:dk1>
        <a:srgbClr val="000000"/>
      </a:dk1>
      <a:lt1>
        <a:srgbClr val="FFFFFF"/>
      </a:lt1>
      <a:dk2>
        <a:srgbClr val="263147"/>
      </a:dk2>
      <a:lt2>
        <a:srgbClr val="FFFFFF"/>
      </a:lt2>
      <a:accent1>
        <a:srgbClr val="0098C7"/>
      </a:accent1>
      <a:accent2>
        <a:srgbClr val="9A8479"/>
      </a:accent2>
      <a:accent3>
        <a:srgbClr val="808080"/>
      </a:accent3>
      <a:accent4>
        <a:srgbClr val="E18800"/>
      </a:accent4>
      <a:accent5>
        <a:srgbClr val="BACB4B"/>
      </a:accent5>
      <a:accent6>
        <a:srgbClr val="F21C0A"/>
      </a:accent6>
      <a:hlink>
        <a:srgbClr val="0096CC"/>
      </a:hlink>
      <a:folHlink>
        <a:srgbClr val="9A8479"/>
      </a:folHlink>
    </a:clrScheme>
    <a:fontScheme name="Capgemini-N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IKEA ppt Template">
  <a:themeElements>
    <a:clrScheme name="Capgemini Colors">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007299"/>
      </a:hlink>
      <a:folHlink>
        <a:srgbClr val="BA0065"/>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cap="flat" cmpd="sng" algn="ctr">
          <a:solidFill>
            <a:schemeClr val="tx2"/>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sz="1600" b="1" i="0" u="none" strike="noStrike" cap="none" normalizeH="0" baseline="0" dirty="0" smtClean="0">
            <a:ln>
              <a:noFill/>
            </a:ln>
            <a:solidFill>
              <a:schemeClr val="tx1"/>
            </a:solidFill>
            <a:effectLst/>
            <a:latin typeface="+mn-lt"/>
            <a:cs typeface="Arial" charset="0"/>
          </a:defRPr>
        </a:defPPr>
      </a:lstStyle>
    </a:spDef>
    <a:lnDef>
      <a:spPr bwMode="auto">
        <a:solidFill>
          <a:schemeClr val="tx2"/>
        </a:solidFill>
        <a:ln w="6350" cap="flat" cmpd="sng" algn="ctr">
          <a:solidFill>
            <a:schemeClr val="accent3"/>
          </a:solidFill>
          <a:prstDash val="solid"/>
          <a:round/>
          <a:headEnd type="none" w="med" len="med"/>
          <a:tailEnd type="none" w="med" len="med"/>
        </a:ln>
        <a:effectLst/>
      </a:spPr>
      <a:bodyPr/>
      <a:lst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IKEA_template_logo_1">
  <a:themeElements>
    <a:clrScheme name="IKEA_template_logo_2 13">
      <a:dk1>
        <a:srgbClr val="003366"/>
      </a:dk1>
      <a:lt1>
        <a:srgbClr val="FFFFFF"/>
      </a:lt1>
      <a:dk2>
        <a:srgbClr val="999999"/>
      </a:dk2>
      <a:lt2>
        <a:srgbClr val="CCCCCC"/>
      </a:lt2>
      <a:accent1>
        <a:srgbClr val="FFCC33"/>
      </a:accent1>
      <a:accent2>
        <a:srgbClr val="FF6600"/>
      </a:accent2>
      <a:accent3>
        <a:srgbClr val="FFFFFF"/>
      </a:accent3>
      <a:accent4>
        <a:srgbClr val="002A56"/>
      </a:accent4>
      <a:accent5>
        <a:srgbClr val="FFE2AD"/>
      </a:accent5>
      <a:accent6>
        <a:srgbClr val="E75C00"/>
      </a:accent6>
      <a:hlink>
        <a:srgbClr val="3399FD"/>
      </a:hlink>
      <a:folHlink>
        <a:srgbClr val="0066CC"/>
      </a:folHlink>
    </a:clrScheme>
    <a:fontScheme name="IKEA_template_logo_2">
      <a:majorFont>
        <a:latin typeface="IKEA Sans Heavy"/>
        <a:ea typeface=""/>
        <a:cs typeface=""/>
      </a:majorFont>
      <a:minorFont>
        <a:latin typeface="IKE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IKEA_template_logo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KEA_template_logo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KEA_template_logo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KEA_template_logo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KEA_template_logo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KEA_template_logo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KEA_template_logo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KEA_template_logo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KEA_template_logo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KEA_template_logo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KEA_template_logo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KEA_template_logo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KEA_template_logo_2 13">
        <a:dk1>
          <a:srgbClr val="003366"/>
        </a:dk1>
        <a:lt1>
          <a:srgbClr val="FFFFFF"/>
        </a:lt1>
        <a:dk2>
          <a:srgbClr val="999999"/>
        </a:dk2>
        <a:lt2>
          <a:srgbClr val="CCCCCC"/>
        </a:lt2>
        <a:accent1>
          <a:srgbClr val="FFCC33"/>
        </a:accent1>
        <a:accent2>
          <a:srgbClr val="FF6600"/>
        </a:accent2>
        <a:accent3>
          <a:srgbClr val="FFFFFF"/>
        </a:accent3>
        <a:accent4>
          <a:srgbClr val="002A56"/>
        </a:accent4>
        <a:accent5>
          <a:srgbClr val="FFE2AD"/>
        </a:accent5>
        <a:accent6>
          <a:srgbClr val="E75C00"/>
        </a:accent6>
        <a:hlink>
          <a:srgbClr val="3399FD"/>
        </a:hlink>
        <a:folHlink>
          <a:srgbClr val="0066CC"/>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IKEA_template_logo_1">
  <a:themeElements>
    <a:clrScheme name="IKEA_template_logo_2 13">
      <a:dk1>
        <a:srgbClr val="003366"/>
      </a:dk1>
      <a:lt1>
        <a:srgbClr val="FFFFFF"/>
      </a:lt1>
      <a:dk2>
        <a:srgbClr val="999999"/>
      </a:dk2>
      <a:lt2>
        <a:srgbClr val="CCCCCC"/>
      </a:lt2>
      <a:accent1>
        <a:srgbClr val="FFCC33"/>
      </a:accent1>
      <a:accent2>
        <a:srgbClr val="FF6600"/>
      </a:accent2>
      <a:accent3>
        <a:srgbClr val="FFFFFF"/>
      </a:accent3>
      <a:accent4>
        <a:srgbClr val="002A56"/>
      </a:accent4>
      <a:accent5>
        <a:srgbClr val="FFE2AD"/>
      </a:accent5>
      <a:accent6>
        <a:srgbClr val="E75C00"/>
      </a:accent6>
      <a:hlink>
        <a:srgbClr val="3399FD"/>
      </a:hlink>
      <a:folHlink>
        <a:srgbClr val="0066CC"/>
      </a:folHlink>
    </a:clrScheme>
    <a:fontScheme name="IKEA_template_logo_2">
      <a:majorFont>
        <a:latin typeface="IKEA Sans Heavy"/>
        <a:ea typeface=""/>
        <a:cs typeface=""/>
      </a:majorFont>
      <a:minorFont>
        <a:latin typeface="IKE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IKEA_template_logo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KEA_template_logo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KEA_template_logo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KEA_template_logo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KEA_template_logo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KEA_template_logo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KEA_template_logo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KEA_template_logo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KEA_template_logo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KEA_template_logo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KEA_template_logo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KEA_template_logo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KEA_template_logo_2 13">
        <a:dk1>
          <a:srgbClr val="003366"/>
        </a:dk1>
        <a:lt1>
          <a:srgbClr val="FFFFFF"/>
        </a:lt1>
        <a:dk2>
          <a:srgbClr val="999999"/>
        </a:dk2>
        <a:lt2>
          <a:srgbClr val="CCCCCC"/>
        </a:lt2>
        <a:accent1>
          <a:srgbClr val="FFCC33"/>
        </a:accent1>
        <a:accent2>
          <a:srgbClr val="FF6600"/>
        </a:accent2>
        <a:accent3>
          <a:srgbClr val="FFFFFF"/>
        </a:accent3>
        <a:accent4>
          <a:srgbClr val="002A56"/>
        </a:accent4>
        <a:accent5>
          <a:srgbClr val="FFE2AD"/>
        </a:accent5>
        <a:accent6>
          <a:srgbClr val="E75C00"/>
        </a:accent6>
        <a:hlink>
          <a:srgbClr val="3399FD"/>
        </a:hlink>
        <a:folHlink>
          <a:srgbClr val="0066CC"/>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2_IKEA_template_logo_1">
  <a:themeElements>
    <a:clrScheme name="IKEA_template_logo_2 13">
      <a:dk1>
        <a:srgbClr val="003366"/>
      </a:dk1>
      <a:lt1>
        <a:srgbClr val="FFFFFF"/>
      </a:lt1>
      <a:dk2>
        <a:srgbClr val="999999"/>
      </a:dk2>
      <a:lt2>
        <a:srgbClr val="CCCCCC"/>
      </a:lt2>
      <a:accent1>
        <a:srgbClr val="FFCC33"/>
      </a:accent1>
      <a:accent2>
        <a:srgbClr val="FF6600"/>
      </a:accent2>
      <a:accent3>
        <a:srgbClr val="FFFFFF"/>
      </a:accent3>
      <a:accent4>
        <a:srgbClr val="002A56"/>
      </a:accent4>
      <a:accent5>
        <a:srgbClr val="FFE2AD"/>
      </a:accent5>
      <a:accent6>
        <a:srgbClr val="E75C00"/>
      </a:accent6>
      <a:hlink>
        <a:srgbClr val="3399FD"/>
      </a:hlink>
      <a:folHlink>
        <a:srgbClr val="0066CC"/>
      </a:folHlink>
    </a:clrScheme>
    <a:fontScheme name="IKEA_template_logo_2">
      <a:majorFont>
        <a:latin typeface="IKEA Sans Heavy"/>
        <a:ea typeface=""/>
        <a:cs typeface=""/>
      </a:majorFont>
      <a:minorFont>
        <a:latin typeface="IKE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IKEA_template_logo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KEA_template_logo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KEA_template_logo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KEA_template_logo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KEA_template_logo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KEA_template_logo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KEA_template_logo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KEA_template_logo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KEA_template_logo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KEA_template_logo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KEA_template_logo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KEA_template_logo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KEA_template_logo_2 13">
        <a:dk1>
          <a:srgbClr val="003366"/>
        </a:dk1>
        <a:lt1>
          <a:srgbClr val="FFFFFF"/>
        </a:lt1>
        <a:dk2>
          <a:srgbClr val="999999"/>
        </a:dk2>
        <a:lt2>
          <a:srgbClr val="CCCCCC"/>
        </a:lt2>
        <a:accent1>
          <a:srgbClr val="FFCC33"/>
        </a:accent1>
        <a:accent2>
          <a:srgbClr val="FF6600"/>
        </a:accent2>
        <a:accent3>
          <a:srgbClr val="FFFFFF"/>
        </a:accent3>
        <a:accent4>
          <a:srgbClr val="002A56"/>
        </a:accent4>
        <a:accent5>
          <a:srgbClr val="FFE2AD"/>
        </a:accent5>
        <a:accent6>
          <a:srgbClr val="E75C00"/>
        </a:accent6>
        <a:hlink>
          <a:srgbClr val="3399FD"/>
        </a:hlink>
        <a:folHlink>
          <a:srgbClr val="0066CC"/>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3_IKEA_template_logo_1">
  <a:themeElements>
    <a:clrScheme name="IKEA_template_logo_2 13">
      <a:dk1>
        <a:srgbClr val="003366"/>
      </a:dk1>
      <a:lt1>
        <a:srgbClr val="FFFFFF"/>
      </a:lt1>
      <a:dk2>
        <a:srgbClr val="999999"/>
      </a:dk2>
      <a:lt2>
        <a:srgbClr val="CCCCCC"/>
      </a:lt2>
      <a:accent1>
        <a:srgbClr val="FFCC33"/>
      </a:accent1>
      <a:accent2>
        <a:srgbClr val="FF6600"/>
      </a:accent2>
      <a:accent3>
        <a:srgbClr val="FFFFFF"/>
      </a:accent3>
      <a:accent4>
        <a:srgbClr val="002A56"/>
      </a:accent4>
      <a:accent5>
        <a:srgbClr val="FFE2AD"/>
      </a:accent5>
      <a:accent6>
        <a:srgbClr val="E75C00"/>
      </a:accent6>
      <a:hlink>
        <a:srgbClr val="3399FD"/>
      </a:hlink>
      <a:folHlink>
        <a:srgbClr val="0066CC"/>
      </a:folHlink>
    </a:clrScheme>
    <a:fontScheme name="IKEA_template_logo_2">
      <a:majorFont>
        <a:latin typeface="IKEA Sans Heavy"/>
        <a:ea typeface=""/>
        <a:cs typeface=""/>
      </a:majorFont>
      <a:minorFont>
        <a:latin typeface="IKE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IKEA_template_logo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KEA_template_logo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KEA_template_logo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KEA_template_logo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KEA_template_logo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KEA_template_logo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KEA_template_logo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KEA_template_logo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KEA_template_logo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KEA_template_logo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KEA_template_logo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KEA_template_logo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KEA_template_logo_2 13">
        <a:dk1>
          <a:srgbClr val="003366"/>
        </a:dk1>
        <a:lt1>
          <a:srgbClr val="FFFFFF"/>
        </a:lt1>
        <a:dk2>
          <a:srgbClr val="999999"/>
        </a:dk2>
        <a:lt2>
          <a:srgbClr val="CCCCCC"/>
        </a:lt2>
        <a:accent1>
          <a:srgbClr val="FFCC33"/>
        </a:accent1>
        <a:accent2>
          <a:srgbClr val="FF6600"/>
        </a:accent2>
        <a:accent3>
          <a:srgbClr val="FFFFFF"/>
        </a:accent3>
        <a:accent4>
          <a:srgbClr val="002A56"/>
        </a:accent4>
        <a:accent5>
          <a:srgbClr val="FFE2AD"/>
        </a:accent5>
        <a:accent6>
          <a:srgbClr val="E75C00"/>
        </a:accent6>
        <a:hlink>
          <a:srgbClr val="3399FD"/>
        </a:hlink>
        <a:folHlink>
          <a:srgbClr val="0066CC"/>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4_IKEA_template_logo_1">
  <a:themeElements>
    <a:clrScheme name="IKEA_template_logo_2 13">
      <a:dk1>
        <a:srgbClr val="003366"/>
      </a:dk1>
      <a:lt1>
        <a:srgbClr val="FFFFFF"/>
      </a:lt1>
      <a:dk2>
        <a:srgbClr val="999999"/>
      </a:dk2>
      <a:lt2>
        <a:srgbClr val="CCCCCC"/>
      </a:lt2>
      <a:accent1>
        <a:srgbClr val="FFCC33"/>
      </a:accent1>
      <a:accent2>
        <a:srgbClr val="FF6600"/>
      </a:accent2>
      <a:accent3>
        <a:srgbClr val="FFFFFF"/>
      </a:accent3>
      <a:accent4>
        <a:srgbClr val="002A56"/>
      </a:accent4>
      <a:accent5>
        <a:srgbClr val="FFE2AD"/>
      </a:accent5>
      <a:accent6>
        <a:srgbClr val="E75C00"/>
      </a:accent6>
      <a:hlink>
        <a:srgbClr val="3399FD"/>
      </a:hlink>
      <a:folHlink>
        <a:srgbClr val="0066CC"/>
      </a:folHlink>
    </a:clrScheme>
    <a:fontScheme name="IKEA_template_logo_2">
      <a:majorFont>
        <a:latin typeface="IKEA Sans Heavy"/>
        <a:ea typeface=""/>
        <a:cs typeface=""/>
      </a:majorFont>
      <a:minorFont>
        <a:latin typeface="IKE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IKEA_template_logo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KEA_template_logo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KEA_template_logo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KEA_template_logo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KEA_template_logo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KEA_template_logo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KEA_template_logo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KEA_template_logo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KEA_template_logo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KEA_template_logo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KEA_template_logo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KEA_template_logo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KEA_template_logo_2 13">
        <a:dk1>
          <a:srgbClr val="003366"/>
        </a:dk1>
        <a:lt1>
          <a:srgbClr val="FFFFFF"/>
        </a:lt1>
        <a:dk2>
          <a:srgbClr val="999999"/>
        </a:dk2>
        <a:lt2>
          <a:srgbClr val="CCCCCC"/>
        </a:lt2>
        <a:accent1>
          <a:srgbClr val="FFCC33"/>
        </a:accent1>
        <a:accent2>
          <a:srgbClr val="FF6600"/>
        </a:accent2>
        <a:accent3>
          <a:srgbClr val="FFFFFF"/>
        </a:accent3>
        <a:accent4>
          <a:srgbClr val="002A56"/>
        </a:accent4>
        <a:accent5>
          <a:srgbClr val="FFE2AD"/>
        </a:accent5>
        <a:accent6>
          <a:srgbClr val="E75C00"/>
        </a:accent6>
        <a:hlink>
          <a:srgbClr val="3399FD"/>
        </a:hlink>
        <a:folHlink>
          <a:srgbClr val="0066C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Capgemini Theme1</Template>
  <TotalTime>568</TotalTime>
  <Words>147</Words>
  <Application>Microsoft Office PowerPoint</Application>
  <PresentationFormat>On-screen Show (4:3)</PresentationFormat>
  <Paragraphs>45</Paragraphs>
  <Slides>1</Slides>
  <Notes>0</Notes>
  <HiddenSlides>0</HiddenSlides>
  <MMClips>0</MMClips>
  <ScaleCrop>false</ScaleCrop>
  <HeadingPairs>
    <vt:vector size="6" baseType="variant">
      <vt:variant>
        <vt:lpstr>Theme</vt:lpstr>
      </vt:variant>
      <vt:variant>
        <vt:i4>10</vt:i4>
      </vt:variant>
      <vt:variant>
        <vt:lpstr>Embedded OLE Servers</vt:lpstr>
      </vt:variant>
      <vt:variant>
        <vt:i4>1</vt:i4>
      </vt:variant>
      <vt:variant>
        <vt:lpstr>Slide Titles</vt:lpstr>
      </vt:variant>
      <vt:variant>
        <vt:i4>1</vt:i4>
      </vt:variant>
    </vt:vector>
  </HeadingPairs>
  <TitlesOfParts>
    <vt:vector size="12" baseType="lpstr">
      <vt:lpstr>Capgemini Theme1</vt:lpstr>
      <vt:lpstr>E.ON Closing slide</vt:lpstr>
      <vt:lpstr>SABMiller External - Section break</vt:lpstr>
      <vt:lpstr>IKEA ppt Template</vt:lpstr>
      <vt:lpstr>IKEA_template_logo_1</vt:lpstr>
      <vt:lpstr>1_IKEA_template_logo_1</vt:lpstr>
      <vt:lpstr>2_IKEA_template_logo_1</vt:lpstr>
      <vt:lpstr>3_IKEA_template_logo_1</vt:lpstr>
      <vt:lpstr>4_IKEA_template_logo_1</vt:lpstr>
      <vt:lpstr>Closing slides</vt:lpstr>
      <vt:lpstr>think-cell Slide</vt:lpstr>
      <vt:lpstr>Job Search Tool –High Level Design (New)</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schitrai</dc:creator>
  <cp:lastModifiedBy>schitrai</cp:lastModifiedBy>
  <cp:revision>213</cp:revision>
  <dcterms:created xsi:type="dcterms:W3CDTF">2016-07-04T05:14:29Z</dcterms:created>
  <dcterms:modified xsi:type="dcterms:W3CDTF">2016-09-02T10:43:06Z</dcterms:modified>
</cp:coreProperties>
</file>