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0" r:id="rId13"/>
    <p:sldId id="266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0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EEEA-64B1-4807-9FF6-B134466A215E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11E2-C561-45C2-ADF6-5ED4694C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.atom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ativescript.or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ylonjs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de.js.org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3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it-scm.com/" TargetMode="External"/><Relationship Id="rId4" Type="http://schemas.openxmlformats.org/officeDocument/2006/relationships/hyperlink" Target="https://www.google.com/chrome/browser/desktop/index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145"/>
            <a:ext cx="9144000" cy="5340928"/>
          </a:xfrm>
        </p:spPr>
        <p:txBody>
          <a:bodyPr>
            <a:normAutofit/>
          </a:bodyPr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it???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72" y="2410763"/>
            <a:ext cx="4966855" cy="23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817"/>
            <a:ext cx="9144000" cy="1223963"/>
          </a:xfrm>
        </p:spPr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6" y="1431780"/>
            <a:ext cx="10390909" cy="455121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49581" y="5634037"/>
            <a:ext cx="9144000" cy="122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3"/>
              </a:rPr>
              <a:t>https://expressjs.com/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146" y="207818"/>
            <a:ext cx="9144000" cy="912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Desktop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5" y="1570264"/>
            <a:ext cx="11596253" cy="41984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20981" y="5762841"/>
            <a:ext cx="9144000" cy="912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3"/>
              </a:rPr>
              <a:t>https://electron.atom.io/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974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Desktop apps written using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09" y="980277"/>
            <a:ext cx="10681855" cy="58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29146" y="207818"/>
            <a:ext cx="9144000" cy="912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20981" y="5762841"/>
            <a:ext cx="9144000" cy="912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2"/>
              </a:rPr>
              <a:t>https://www.nativescript.org/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120053"/>
            <a:ext cx="10848110" cy="44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709" y="0"/>
            <a:ext cx="9144000" cy="1223963"/>
          </a:xfrm>
        </p:spPr>
        <p:txBody>
          <a:bodyPr/>
          <a:lstStyle/>
          <a:p>
            <a:r>
              <a:rPr lang="en-US" dirty="0" smtClean="0"/>
              <a:t>Robotics &amp;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5" y="1223963"/>
            <a:ext cx="11367654" cy="46572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06682" y="5634037"/>
            <a:ext cx="9144000" cy="122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3"/>
              </a:rPr>
              <a:t>https://cylonjs.com/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218" y="374072"/>
            <a:ext cx="9144000" cy="1140691"/>
          </a:xfrm>
        </p:spPr>
        <p:txBody>
          <a:bodyPr/>
          <a:lstStyle/>
          <a:p>
            <a:r>
              <a:rPr lang="en-US" dirty="0" smtClean="0"/>
              <a:t>Robotics Platform Support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" y="1514762"/>
            <a:ext cx="10827328" cy="48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92" y="2306780"/>
            <a:ext cx="10273145" cy="1182399"/>
          </a:xfrm>
        </p:spPr>
        <p:txBody>
          <a:bodyPr/>
          <a:lstStyle/>
          <a:p>
            <a:r>
              <a:rPr lang="en-US" dirty="0" smtClean="0"/>
              <a:t>Have you noticed something?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98" y="0"/>
            <a:ext cx="4593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0"/>
            <a:ext cx="9144000" cy="1161617"/>
          </a:xfrm>
        </p:spPr>
        <p:txBody>
          <a:bodyPr/>
          <a:lstStyle/>
          <a:p>
            <a:r>
              <a:rPr lang="en-US" dirty="0" smtClean="0"/>
              <a:t>It is ALL </a:t>
            </a:r>
            <a:r>
              <a:rPr lang="en-US" dirty="0" err="1" smtClean="0"/>
              <a:t>Javascript</a:t>
            </a:r>
            <a:r>
              <a:rPr lang="en-US" dirty="0" smtClean="0"/>
              <a:t> man!!!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2490" y="5696383"/>
            <a:ext cx="9144000" cy="1161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One language rules ‘em all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0" y="1413164"/>
            <a:ext cx="6858000" cy="42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963" y="187035"/>
            <a:ext cx="9144000" cy="1036927"/>
          </a:xfrm>
        </p:spPr>
        <p:txBody>
          <a:bodyPr/>
          <a:lstStyle/>
          <a:p>
            <a:r>
              <a:rPr lang="en-US" dirty="0" smtClean="0"/>
              <a:t>Really?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63" y="1371601"/>
            <a:ext cx="9843655" cy="4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27" y="1122361"/>
            <a:ext cx="11533909" cy="51121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Node.js® is a JavaScript runtime built on Chrome's </a:t>
            </a:r>
            <a:r>
              <a:rPr lang="en-US" sz="4800" dirty="0" smtClean="0">
                <a:solidFill>
                  <a:srgbClr val="C00000"/>
                </a:solidFill>
              </a:rPr>
              <a:t>V8 JavaScript engine</a:t>
            </a:r>
            <a:r>
              <a:rPr lang="en-US" sz="4800" dirty="0" smtClean="0"/>
              <a:t>. Node.js uses an </a:t>
            </a:r>
            <a:r>
              <a:rPr lang="en-US" sz="4800" dirty="0" smtClean="0">
                <a:solidFill>
                  <a:srgbClr val="C00000"/>
                </a:solidFill>
              </a:rPr>
              <a:t>event-driven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C00000"/>
                </a:solidFill>
              </a:rPr>
              <a:t>non-blocking I/O </a:t>
            </a:r>
            <a:r>
              <a:rPr lang="en-US" sz="4800" dirty="0" smtClean="0"/>
              <a:t>model that makes it lightweight and efficient. Node.js' package ecosystem, </a:t>
            </a:r>
            <a:r>
              <a:rPr lang="en-US" sz="4800" dirty="0" err="1" smtClean="0"/>
              <a:t>npm</a:t>
            </a:r>
            <a:r>
              <a:rPr lang="en-US" sz="4800" dirty="0" smtClean="0"/>
              <a:t>, is the largest ecosystem of open source libraries in the world.  –</a:t>
            </a:r>
            <a:r>
              <a:rPr lang="en-US" sz="4800" dirty="0" smtClean="0">
                <a:hlinkClick r:id="rId2"/>
              </a:rPr>
              <a:t>www.node.js.org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24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091" y="1579419"/>
            <a:ext cx="9144000" cy="1099272"/>
          </a:xfrm>
        </p:spPr>
        <p:txBody>
          <a:bodyPr/>
          <a:lstStyle/>
          <a:p>
            <a:r>
              <a:rPr lang="en-US" dirty="0" smtClean="0"/>
              <a:t>How do I get started?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091" y="3156673"/>
            <a:ext cx="9144000" cy="1655762"/>
          </a:xfrm>
        </p:spPr>
        <p:txBody>
          <a:bodyPr/>
          <a:lstStyle/>
          <a:p>
            <a:r>
              <a:rPr lang="en-US" sz="4800" dirty="0" smtClean="0"/>
              <a:t>Well, enough of the talk, let’s create our first node </a:t>
            </a:r>
            <a:r>
              <a:rPr lang="en-US" sz="4800" dirty="0" err="1" smtClean="0"/>
              <a:t>js</a:t>
            </a:r>
            <a:r>
              <a:rPr lang="en-US" sz="4800" dirty="0" smtClean="0"/>
              <a:t> application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228599"/>
            <a:ext cx="9144000" cy="1016145"/>
          </a:xfrm>
        </p:spPr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27" y="2660073"/>
            <a:ext cx="11409218" cy="22860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Node </a:t>
            </a:r>
            <a:r>
              <a:rPr lang="en-US" sz="3200" dirty="0" err="1" smtClean="0"/>
              <a:t>js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2"/>
              </a:rPr>
              <a:t>Download Node</a:t>
            </a:r>
            <a:endParaRPr lang="en-US" sz="3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Suitable text editor (I use sublime text) </a:t>
            </a:r>
            <a:r>
              <a:rPr lang="en-US" sz="3200" dirty="0" smtClean="0">
                <a:hlinkClick r:id="rId3"/>
              </a:rPr>
              <a:t>Download Sublime Text</a:t>
            </a:r>
            <a:endParaRPr lang="en-US" sz="3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Web browser (I use Google Chrome) </a:t>
            </a:r>
            <a:r>
              <a:rPr lang="en-US" sz="3200" dirty="0" smtClean="0">
                <a:hlinkClick r:id="rId4"/>
              </a:rPr>
              <a:t>Download Chrome</a:t>
            </a:r>
            <a:endParaRPr lang="en-US" sz="3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Terminal or CMD (I use </a:t>
            </a:r>
            <a:r>
              <a:rPr lang="en-US" sz="3200" dirty="0" err="1" smtClean="0"/>
              <a:t>git</a:t>
            </a:r>
            <a:r>
              <a:rPr lang="en-US" sz="3200" dirty="0" smtClean="0"/>
              <a:t> bash) </a:t>
            </a:r>
            <a:r>
              <a:rPr lang="en-US" sz="3200" dirty="0" smtClean="0">
                <a:hlinkClick r:id="rId5"/>
              </a:rPr>
              <a:t>Download </a:t>
            </a:r>
            <a:r>
              <a:rPr lang="en-US" sz="3200" dirty="0" err="1" smtClean="0">
                <a:hlinkClick r:id="rId5"/>
              </a:rPr>
              <a:t>Git</a:t>
            </a:r>
            <a:r>
              <a:rPr lang="en-US" sz="3200" dirty="0" smtClean="0">
                <a:hlinkClick r:id="rId5"/>
              </a:rPr>
              <a:t> Bash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161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58636"/>
            <a:ext cx="10217727" cy="3969327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node binaries or </a:t>
            </a:r>
            <a:r>
              <a:rPr lang="en-US" dirty="0" err="1" smtClean="0"/>
              <a:t>msi</a:t>
            </a:r>
            <a:r>
              <a:rPr lang="en-US" dirty="0" smtClean="0"/>
              <a:t> file and type this on your command line: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node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-v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055" y="332508"/>
            <a:ext cx="9144000" cy="1140836"/>
          </a:xfrm>
        </p:spPr>
        <p:txBody>
          <a:bodyPr/>
          <a:lstStyle/>
          <a:p>
            <a:r>
              <a:rPr lang="en-US" dirty="0" smtClean="0"/>
              <a:t>Simple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1473344"/>
            <a:ext cx="10952018" cy="48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09" y="457199"/>
            <a:ext cx="9144000" cy="1016145"/>
          </a:xfrm>
        </p:spPr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" y="1473344"/>
            <a:ext cx="11367655" cy="1424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6" y="3171868"/>
            <a:ext cx="11367655" cy="329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963" y="205754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Now let’s look at a simple chatting app using node </a:t>
            </a:r>
            <a:r>
              <a:rPr lang="en-US" sz="4400" dirty="0" err="1" smtClean="0"/>
              <a:t>js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70708" y="644236"/>
            <a:ext cx="9144000" cy="1189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Coding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0328"/>
            <a:ext cx="9144000" cy="891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 then…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3" y="1660382"/>
            <a:ext cx="9144000" cy="916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Credit to this two guys: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2805545"/>
            <a:ext cx="4613563" cy="2852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2805544"/>
            <a:ext cx="4578927" cy="285230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-1517074" y="6036685"/>
            <a:ext cx="9144000" cy="91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JavaScript Language</a:t>
            </a:r>
            <a:endParaRPr lang="en-US" sz="44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92781" y="6036686"/>
            <a:ext cx="9144000" cy="91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Node </a:t>
            </a:r>
            <a:r>
              <a:rPr lang="en-US" sz="4400" dirty="0" err="1" smtClean="0"/>
              <a:t>js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Chat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Let’s code!!!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250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72" y="2161309"/>
            <a:ext cx="10591801" cy="1641764"/>
          </a:xfrm>
        </p:spPr>
        <p:txBody>
          <a:bodyPr>
            <a:normAutofit/>
          </a:bodyPr>
          <a:lstStyle/>
          <a:p>
            <a:r>
              <a:rPr lang="en-US" dirty="0" smtClean="0"/>
              <a:t>What is blocking &amp; non-blocking?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474"/>
            <a:ext cx="9144000" cy="164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Blocking code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5420"/>
            <a:ext cx="9144000" cy="1655762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8" y="1413163"/>
            <a:ext cx="11700164" cy="38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586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b</a:t>
            </a:r>
            <a:r>
              <a:rPr lang="en-US" dirty="0" smtClean="0"/>
              <a:t>locking code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" y="1231611"/>
            <a:ext cx="11762509" cy="40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207818"/>
            <a:ext cx="9144000" cy="1161618"/>
          </a:xfrm>
        </p:spPr>
        <p:txBody>
          <a:bodyPr/>
          <a:lstStyle/>
          <a:p>
            <a:r>
              <a:rPr lang="en-US" dirty="0" smtClean="0"/>
              <a:t>Who uses node?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527" y="156542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1565420"/>
            <a:ext cx="11346872" cy="50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8073" y="125773"/>
            <a:ext cx="9144000" cy="995362"/>
          </a:xfrm>
        </p:spPr>
        <p:txBody>
          <a:bodyPr/>
          <a:lstStyle/>
          <a:p>
            <a:r>
              <a:rPr lang="en-US" dirty="0" smtClean="0"/>
              <a:t>Still more…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8073" y="1618816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1139751"/>
            <a:ext cx="11346873" cy="52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187036"/>
            <a:ext cx="9144000" cy="938574"/>
          </a:xfrm>
        </p:spPr>
        <p:txBody>
          <a:bodyPr/>
          <a:lstStyle/>
          <a:p>
            <a:r>
              <a:rPr lang="en-US" dirty="0" smtClean="0"/>
              <a:t>Is it worth learning?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1125611"/>
            <a:ext cx="12046527" cy="54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182" y="2431473"/>
            <a:ext cx="9144000" cy="1120054"/>
          </a:xfrm>
        </p:spPr>
        <p:txBody>
          <a:bodyPr/>
          <a:lstStyle/>
          <a:p>
            <a:r>
              <a:rPr lang="en-US" dirty="0" smtClean="0"/>
              <a:t>What can I use node </a:t>
            </a:r>
            <a:r>
              <a:rPr lang="en-US" dirty="0" err="1" smtClean="0"/>
              <a:t>js</a:t>
            </a:r>
            <a:r>
              <a:rPr lang="en-US" dirty="0" smtClean="0"/>
              <a:t>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247</Words>
  <Application>Microsoft Office PowerPoint</Application>
  <PresentationFormat>Widescreen</PresentationFormat>
  <Paragraphs>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Node js     What is it???</vt:lpstr>
      <vt:lpstr>Node.js® is a JavaScript runtime built on Chrome's V8 JavaScript engine. Node.js uses an event-driven, non-blocking I/O model that makes it lightweight and efficient. Node.js' package ecosystem, npm, is the largest ecosystem of open source libraries in the world.  –www.node.js.org</vt:lpstr>
      <vt:lpstr>What is blocking &amp; non-blocking?</vt:lpstr>
      <vt:lpstr>Blocking code </vt:lpstr>
      <vt:lpstr>Non blocking code </vt:lpstr>
      <vt:lpstr>Who uses node?</vt:lpstr>
      <vt:lpstr>Still more…</vt:lpstr>
      <vt:lpstr>Is it worth learning?</vt:lpstr>
      <vt:lpstr>What can I use node js for?</vt:lpstr>
      <vt:lpstr>Web applications</vt:lpstr>
      <vt:lpstr>Desktop applications</vt:lpstr>
      <vt:lpstr>Desktop apps written using Javascript</vt:lpstr>
      <vt:lpstr>Mobile applications</vt:lpstr>
      <vt:lpstr>Robotics &amp; IoT</vt:lpstr>
      <vt:lpstr>Robotics Platform Support</vt:lpstr>
      <vt:lpstr>Have you noticed something?</vt:lpstr>
      <vt:lpstr>PowerPoint Presentation</vt:lpstr>
      <vt:lpstr>It is ALL Javascript man!!!</vt:lpstr>
      <vt:lpstr>Really?</vt:lpstr>
      <vt:lpstr>How do I get started?</vt:lpstr>
      <vt:lpstr>Requirements:</vt:lpstr>
      <vt:lpstr>Install the node binaries or msi file and type this on your command line: node  -v</vt:lpstr>
      <vt:lpstr>Simple server</vt:lpstr>
      <vt:lpstr>How to run it</vt:lpstr>
      <vt:lpstr>Now let’s look at a simple chatting app using node js</vt:lpstr>
      <vt:lpstr>Before then…</vt:lpstr>
      <vt:lpstr>Micro Chat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 What is it???</dc:title>
  <dc:creator>Yahaya</dc:creator>
  <cp:lastModifiedBy>Yahaya</cp:lastModifiedBy>
  <cp:revision>55</cp:revision>
  <dcterms:created xsi:type="dcterms:W3CDTF">2017-06-09T21:18:17Z</dcterms:created>
  <dcterms:modified xsi:type="dcterms:W3CDTF">2017-06-09T23:14:58Z</dcterms:modified>
</cp:coreProperties>
</file>