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8" r:id="rId7"/>
    <p:sldId id="269" r:id="rId8"/>
    <p:sldId id="258" r:id="rId9"/>
    <p:sldId id="259" r:id="rId10"/>
    <p:sldId id="271" r:id="rId11"/>
    <p:sldId id="267" r:id="rId12"/>
    <p:sldId id="260" r:id="rId13"/>
    <p:sldId id="261" r:id="rId14"/>
    <p:sldId id="266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344859" cy="2971801"/>
          </a:xfrm>
        </p:spPr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Bingham University as 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627" y="323557"/>
            <a:ext cx="8001000" cy="801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MODULES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81157" y="2954215"/>
            <a:ext cx="2419644" cy="111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" name="Straight Connector 5"/>
          <p:cNvCxnSpPr>
            <a:stCxn id="7" idx="2"/>
          </p:cNvCxnSpPr>
          <p:nvPr/>
        </p:nvCxnSpPr>
        <p:spPr>
          <a:xfrm>
            <a:off x="2060917" y="2539218"/>
            <a:ext cx="0" cy="97067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2197" y="1540412"/>
            <a:ext cx="2377440" cy="99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8751" y="4717365"/>
            <a:ext cx="2377440" cy="99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361" y="1540412"/>
            <a:ext cx="2377440" cy="99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361" y="4717365"/>
            <a:ext cx="2377440" cy="99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3187" y="1540412"/>
            <a:ext cx="2377440" cy="99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ADMISSIONS</a:t>
            </a:r>
            <a:endParaRPr lang="en-US" dirty="0"/>
          </a:p>
        </p:txBody>
      </p:sp>
      <p:cxnSp>
        <p:nvCxnSpPr>
          <p:cNvPr id="12" name="Straight Connector 11"/>
          <p:cNvCxnSpPr>
            <a:endCxn id="4" idx="2"/>
          </p:cNvCxnSpPr>
          <p:nvPr/>
        </p:nvCxnSpPr>
        <p:spPr>
          <a:xfrm>
            <a:off x="2060917" y="3509889"/>
            <a:ext cx="192024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0"/>
          </p:cNvCxnSpPr>
          <p:nvPr/>
        </p:nvCxnSpPr>
        <p:spPr>
          <a:xfrm flipH="1">
            <a:off x="2037471" y="3538024"/>
            <a:ext cx="23445" cy="1179341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1" y="3468859"/>
            <a:ext cx="2221106" cy="2813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2"/>
          </p:cNvCxnSpPr>
          <p:nvPr/>
        </p:nvCxnSpPr>
        <p:spPr>
          <a:xfrm flipV="1">
            <a:off x="8621907" y="2539218"/>
            <a:ext cx="0" cy="998806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4"/>
            <a:endCxn id="10" idx="0"/>
          </p:cNvCxnSpPr>
          <p:nvPr/>
        </p:nvCxnSpPr>
        <p:spPr>
          <a:xfrm>
            <a:off x="5190979" y="4065563"/>
            <a:ext cx="21102" cy="651802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4" idx="0"/>
          </p:cNvCxnSpPr>
          <p:nvPr/>
        </p:nvCxnSpPr>
        <p:spPr>
          <a:xfrm flipH="1">
            <a:off x="5190979" y="2539218"/>
            <a:ext cx="21102" cy="41499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10623" y="4717365"/>
            <a:ext cx="2377440" cy="99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621907" y="3538024"/>
            <a:ext cx="0" cy="1176286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384" y="451779"/>
            <a:ext cx="3987846" cy="946053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84" y="3312764"/>
            <a:ext cx="978000" cy="952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03905" y="3789014"/>
            <a:ext cx="25500" cy="3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12" idx="2"/>
          </p:cNvCxnSpPr>
          <p:nvPr/>
        </p:nvCxnSpPr>
        <p:spPr>
          <a:xfrm flipV="1">
            <a:off x="4170384" y="2449067"/>
            <a:ext cx="2553580" cy="133994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23964" y="2076273"/>
            <a:ext cx="1688123" cy="745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597525" y="3040201"/>
            <a:ext cx="1814562" cy="750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4" idx="3"/>
            <a:endCxn id="13" idx="2"/>
          </p:cNvCxnSpPr>
          <p:nvPr/>
        </p:nvCxnSpPr>
        <p:spPr>
          <a:xfrm flipV="1">
            <a:off x="4170384" y="3415487"/>
            <a:ext cx="2427141" cy="37352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12"/>
          <p:cNvSpPr txBox="1">
            <a:spLocks/>
          </p:cNvSpPr>
          <p:nvPr/>
        </p:nvSpPr>
        <p:spPr>
          <a:xfrm>
            <a:off x="6597525" y="3889978"/>
            <a:ext cx="1814562" cy="750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4" idx="3"/>
            <a:endCxn id="17" idx="2"/>
          </p:cNvCxnSpPr>
          <p:nvPr/>
        </p:nvCxnSpPr>
        <p:spPr>
          <a:xfrm>
            <a:off x="4170384" y="3789014"/>
            <a:ext cx="2427141" cy="47625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2"/>
          <p:cNvSpPr txBox="1">
            <a:spLocks/>
          </p:cNvSpPr>
          <p:nvPr/>
        </p:nvSpPr>
        <p:spPr>
          <a:xfrm>
            <a:off x="6597525" y="4739755"/>
            <a:ext cx="1814562" cy="750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4" idx="3"/>
            <a:endCxn id="20" idx="2"/>
          </p:cNvCxnSpPr>
          <p:nvPr/>
        </p:nvCxnSpPr>
        <p:spPr>
          <a:xfrm>
            <a:off x="4170384" y="3789014"/>
            <a:ext cx="2427141" cy="132602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12"/>
          <p:cNvSpPr txBox="1">
            <a:spLocks/>
          </p:cNvSpPr>
          <p:nvPr/>
        </p:nvSpPr>
        <p:spPr>
          <a:xfrm>
            <a:off x="6597525" y="5588213"/>
            <a:ext cx="1814562" cy="750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Chat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3"/>
            <a:endCxn id="23" idx="2"/>
          </p:cNvCxnSpPr>
          <p:nvPr/>
        </p:nvCxnSpPr>
        <p:spPr>
          <a:xfrm>
            <a:off x="4170384" y="3789014"/>
            <a:ext cx="2427141" cy="2174485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2"/>
          <p:cNvSpPr txBox="1">
            <a:spLocks/>
          </p:cNvSpPr>
          <p:nvPr/>
        </p:nvSpPr>
        <p:spPr>
          <a:xfrm>
            <a:off x="2841622" y="2364252"/>
            <a:ext cx="1662283" cy="750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460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925491"/>
            <a:ext cx="10571923" cy="26306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Primary data collection method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30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13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44394"/>
            <a:ext cx="9120970" cy="4431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	Straight from the docs…</a:t>
            </a:r>
          </a:p>
          <a:p>
            <a:r>
              <a:rPr lang="en-US" sz="2800" dirty="0" smtClean="0"/>
              <a:t>…NoSQL </a:t>
            </a:r>
            <a:r>
              <a:rPr lang="en-US" sz="2800" dirty="0"/>
              <a:t>databases are built to allow the insertion of data </a:t>
            </a:r>
            <a:r>
              <a:rPr lang="en-US" sz="2800" b="1" dirty="0">
                <a:solidFill>
                  <a:srgbClr val="FF0000"/>
                </a:solidFill>
              </a:rPr>
              <a:t>without a predefined schema</a:t>
            </a:r>
            <a:r>
              <a:rPr lang="en-US" sz="2800" dirty="0"/>
              <a:t>. That makes it easy to make significant application changes in real-time, without worrying about service interruptions – which means development is faster, code integration is more reliable, and less database administrator time is needed. </a:t>
            </a:r>
            <a:r>
              <a:rPr lang="en-US" sz="2800" b="1" dirty="0"/>
              <a:t>(MongoDB, 2007)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27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53" y="376310"/>
            <a:ext cx="8001000" cy="931985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308295"/>
            <a:ext cx="8501991" cy="4684541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z="2800" b="1" dirty="0" smtClean="0"/>
              <a:t>FRONTEND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HTML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CSS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JAVASCRIPT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ANGULAR JS</a:t>
            </a:r>
          </a:p>
        </p:txBody>
      </p:sp>
    </p:spTree>
    <p:extLst>
      <p:ext uri="{BB962C8B-B14F-4D97-AF65-F5344CB8AC3E}">
        <p14:creationId xmlns:p14="http://schemas.microsoft.com/office/powerpoint/2010/main" val="18275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96753" y="376310"/>
            <a:ext cx="8001000" cy="931985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4211" y="1308295"/>
            <a:ext cx="8501991" cy="468454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	BACKEND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NODE JS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EXPRESS JS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MONGODB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SOCKET 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dirty="0" smtClean="0"/>
              <a:t>RESTful API Services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95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185" y="672920"/>
            <a:ext cx="9451461" cy="66648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LIMITAtIONs</a:t>
            </a:r>
            <a:r>
              <a:rPr lang="en-US" dirty="0" smtClean="0"/>
              <a:t> &amp;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8701"/>
            <a:ext cx="10314346" cy="3999367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4000" dirty="0" smtClean="0"/>
              <a:t>Security is not highly enforced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4000" dirty="0" smtClean="0"/>
              <a:t>The application needs much optimization when it goes live on the internet (</a:t>
            </a:r>
            <a:r>
              <a:rPr lang="en-US" sz="4000" dirty="0" err="1" smtClean="0"/>
              <a:t>Perfomance</a:t>
            </a:r>
            <a:r>
              <a:rPr lang="en-US" sz="4000" dirty="0" smtClean="0"/>
              <a:t> issues)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4000" dirty="0" smtClean="0"/>
              <a:t>The UI is terrible, because I’m bad at it</a:t>
            </a:r>
          </a:p>
        </p:txBody>
      </p:sp>
    </p:spTree>
    <p:extLst>
      <p:ext uri="{BB962C8B-B14F-4D97-AF65-F5344CB8AC3E}">
        <p14:creationId xmlns:p14="http://schemas.microsoft.com/office/powerpoint/2010/main" val="255252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1320" y="2461846"/>
            <a:ext cx="8001000" cy="1308295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2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415" y="1406770"/>
            <a:ext cx="10218250" cy="3362178"/>
          </a:xfrm>
        </p:spPr>
        <p:txBody>
          <a:bodyPr>
            <a:noAutofit/>
          </a:bodyPr>
          <a:lstStyle/>
          <a:p>
            <a:r>
              <a:rPr lang="en-US" sz="4000" dirty="0" smtClean="0"/>
              <a:t>	Hospitals </a:t>
            </a:r>
            <a:r>
              <a:rPr lang="en-US" sz="4000" dirty="0"/>
              <a:t>are essential part of our lives, providing us with medical facilities. It is necessary for the hospitals to keep track of its daily activities &amp; records of its patients, doctors, nurses, and other staff so that there will be smooth running of the institution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038621" y="422031"/>
            <a:ext cx="4559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BRIEF OVERVIEW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92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33512"/>
          </a:xfrm>
        </p:spPr>
        <p:txBody>
          <a:bodyPr/>
          <a:lstStyle/>
          <a:p>
            <a:r>
              <a:rPr lang="en-US" dirty="0" smtClean="0"/>
              <a:t>PROBLEMs AT HAND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685" y="1874390"/>
            <a:ext cx="8698939" cy="327438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/>
              <a:t>Traditional data storage is prone to data lose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Students easily forget their clinic card numbers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974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17918"/>
          </a:xfrm>
        </p:spPr>
        <p:txBody>
          <a:bodyPr/>
          <a:lstStyle/>
          <a:p>
            <a:r>
              <a:rPr lang="en-US" dirty="0" smtClean="0"/>
              <a:t>Why I’m doing this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800665"/>
            <a:ext cx="10218250" cy="399053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/>
              <a:t>Lives of </a:t>
            </a:r>
            <a:r>
              <a:rPr lang="en-US" sz="3600" dirty="0" smtClean="0"/>
              <a:t>staff and students are </a:t>
            </a:r>
            <a:r>
              <a:rPr lang="en-US" sz="3600" dirty="0"/>
              <a:t>at stake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 smtClean="0"/>
              <a:t>Technology is substituting almost every manual day-to-day tasks, why not follow the trend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 smtClean="0"/>
              <a:t>Passion for coding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78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05973"/>
            <a:ext cx="8001000" cy="917918"/>
          </a:xfrm>
        </p:spPr>
        <p:txBody>
          <a:bodyPr/>
          <a:lstStyle/>
          <a:p>
            <a:r>
              <a:rPr lang="en-US" dirty="0" smtClean="0"/>
              <a:t>What the system will 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685" y="1223891"/>
            <a:ext cx="10865363" cy="521911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The system can register all patients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The system can show registered patients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The system can update their records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The system can keep track of birth rate and death rate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It can carry out a dynamic search for all records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It can keep track of admitted and discharged patients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It can enable staff to have a real-time chat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It can delete patients 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5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31986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58463"/>
            <a:ext cx="8001000" cy="393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	According to </a:t>
            </a:r>
            <a:r>
              <a:rPr lang="en-US" sz="3600" b="1" dirty="0"/>
              <a:t>National Academy Press, 15 Jan </a:t>
            </a:r>
            <a:r>
              <a:rPr lang="en-US" sz="3600" b="1" dirty="0" smtClean="0"/>
              <a:t>1997, </a:t>
            </a:r>
            <a:r>
              <a:rPr lang="en-US" sz="3600" dirty="0"/>
              <a:t>Computer-based patient records, as defined by the committee, could positively affect the quality of patient care in at least four </a:t>
            </a:r>
            <a:r>
              <a:rPr lang="en-US" sz="3600" dirty="0" smtClean="0"/>
              <a:t>ways…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31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8462"/>
            <a:ext cx="10527739" cy="447352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I</a:t>
            </a:r>
            <a:r>
              <a:rPr lang="en-US" sz="2800" dirty="0" smtClean="0"/>
              <a:t>mproving </a:t>
            </a:r>
            <a:r>
              <a:rPr lang="en-US" sz="2800" dirty="0"/>
              <a:t>both the quality of and access to patient care </a:t>
            </a:r>
            <a:r>
              <a:rPr lang="en-US" sz="2800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</a:t>
            </a:r>
            <a:r>
              <a:rPr lang="en-US" sz="2800" dirty="0" smtClean="0"/>
              <a:t>llow </a:t>
            </a:r>
            <a:r>
              <a:rPr lang="en-US" sz="2800" dirty="0"/>
              <a:t>providers to integrate information about patients over time and between settings of </a:t>
            </a:r>
            <a:r>
              <a:rPr lang="en-US" sz="2800" dirty="0" smtClean="0"/>
              <a:t>care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make medical knowledge more accessible for use by practitioners when needed</a:t>
            </a:r>
            <a:r>
              <a:rPr lang="en-US" sz="2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provide decision support to practitioners</a:t>
            </a:r>
            <a:r>
              <a:rPr lang="en-US" sz="2800" dirty="0" smtClean="0"/>
              <a:t>.</a:t>
            </a: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31986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972" y="0"/>
            <a:ext cx="8001000" cy="1195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815" y="1195754"/>
            <a:ext cx="6400800" cy="111134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					</a:t>
            </a:r>
            <a:r>
              <a:rPr lang="en-US" sz="2800" dirty="0" smtClean="0">
                <a:solidFill>
                  <a:schemeClr val="accent1"/>
                </a:solidFill>
              </a:rPr>
              <a:t>AGILE!!!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" y="2307100"/>
            <a:ext cx="9622302" cy="4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46053"/>
          </a:xfrm>
        </p:spPr>
        <p:txBody>
          <a:bodyPr/>
          <a:lstStyle/>
          <a:p>
            <a:r>
              <a:rPr lang="en-US" dirty="0" smtClean="0"/>
              <a:t>WHY AGILE?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039815"/>
            <a:ext cx="6400800" cy="3751385"/>
          </a:xfrm>
        </p:spPr>
        <p:txBody>
          <a:bodyPr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Modularity</a:t>
            </a:r>
            <a:endParaRPr lang="en-US" sz="3200" b="1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Iterative</a:t>
            </a:r>
            <a:endParaRPr lang="en-US" sz="3200" b="1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Time-bound</a:t>
            </a:r>
            <a:endParaRPr lang="en-US" sz="3200" b="1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Incremental</a:t>
            </a:r>
            <a:endParaRPr lang="en-US" sz="3200" b="1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People-oriented</a:t>
            </a:r>
            <a:endParaRPr lang="en-US" sz="3200" b="1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Collaborative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24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251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</vt:lpstr>
      <vt:lpstr>Wingdings 3</vt:lpstr>
      <vt:lpstr>Slice</vt:lpstr>
      <vt:lpstr>HOSPITAL MANAGEMENT SYSTEM</vt:lpstr>
      <vt:lpstr>PowerPoint Presentation</vt:lpstr>
      <vt:lpstr>PROBLEMs AT HAND</vt:lpstr>
      <vt:lpstr>Why I’m doing this</vt:lpstr>
      <vt:lpstr>What the system will do</vt:lpstr>
      <vt:lpstr>LITERATURE REVIEW</vt:lpstr>
      <vt:lpstr>LITERATURE REVIEW</vt:lpstr>
      <vt:lpstr>RESEARCH METHODOLOGY</vt:lpstr>
      <vt:lpstr>WHY AGILE?</vt:lpstr>
      <vt:lpstr>APPLICATION MODULES </vt:lpstr>
      <vt:lpstr>Use case</vt:lpstr>
      <vt:lpstr>DATA COLLECTION METHOD</vt:lpstr>
      <vt:lpstr>DATABASE SCHEMA</vt:lpstr>
      <vt:lpstr>TECHNOLOGIES USED</vt:lpstr>
      <vt:lpstr>TECHNOLOGIES USED</vt:lpstr>
      <vt:lpstr>LIMITAtIONs &amp; improvements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Yahaya</dc:creator>
  <cp:lastModifiedBy>Yahaya</cp:lastModifiedBy>
  <cp:revision>147</cp:revision>
  <dcterms:created xsi:type="dcterms:W3CDTF">2017-06-19T10:31:33Z</dcterms:created>
  <dcterms:modified xsi:type="dcterms:W3CDTF">2017-06-19T14:02:02Z</dcterms:modified>
</cp:coreProperties>
</file>