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77891248060758E-2"/>
          <c:y val="0"/>
          <c:w val="0.85998872749879618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BFBFBF"/>
              </a:solidFill>
            </c:spPr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5527296"/>
        <c:axId val="205553664"/>
      </c:barChart>
      <c:catAx>
        <c:axId val="2055272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5553664"/>
        <c:crosses val="autoZero"/>
        <c:auto val="1"/>
        <c:lblAlgn val="ctr"/>
        <c:lblOffset val="100"/>
        <c:noMultiLvlLbl val="0"/>
      </c:catAx>
      <c:valAx>
        <c:axId val="205553664"/>
        <c:scaling>
          <c:orientation val="minMax"/>
          <c:max val="5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7296"/>
        <c:crosses val="autoZero"/>
        <c:crossBetween val="between"/>
        <c:majorUnit val="1"/>
        <c:minorUnit val="1"/>
      </c:valAx>
    </c:plotArea>
    <c:legend>
      <c:legendPos val="r"/>
      <c:legendEntry>
        <c:idx val="0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19512502065669213"/>
          <c:w val="0.16715303938734724"/>
          <c:h val="0.62589395807644888"/>
        </c:manualLayout>
      </c:layout>
      <c:overlay val="0"/>
      <c:txPr>
        <a:bodyPr/>
        <a:lstStyle/>
        <a:p>
          <a:pPr algn="ctr">
            <a:defRPr lang="zh-CN" altLang="en-US" sz="700" b="0" i="0" u="none" strike="noStrike" kern="1200" baseline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6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51658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0519"/>
              </p:ext>
            </p:extLst>
          </p:nvPr>
        </p:nvGraphicFramePr>
        <p:xfrm>
          <a:off x="1751261" y="3570229"/>
          <a:ext cx="1440160" cy="33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32240"/>
              </p:ext>
            </p:extLst>
          </p:nvPr>
        </p:nvGraphicFramePr>
        <p:xfrm>
          <a:off x="7495239" y="3608867"/>
          <a:ext cx="1440160" cy="14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1863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12724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90237625"/>
              </p:ext>
            </p:extLst>
          </p:nvPr>
        </p:nvGraphicFramePr>
        <p:xfrm>
          <a:off x="7136406" y="491442"/>
          <a:ext cx="2996673" cy="66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716"/>
              </p:ext>
            </p:extLst>
          </p:nvPr>
        </p:nvGraphicFramePr>
        <p:xfrm>
          <a:off x="966390" y="480313"/>
          <a:ext cx="5951982" cy="596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545"/>
                <a:gridCol w="885887"/>
                <a:gridCol w="480768"/>
                <a:gridCol w="1466681"/>
                <a:gridCol w="166688"/>
                <a:gridCol w="532302"/>
                <a:gridCol w="455167"/>
                <a:gridCol w="432048"/>
                <a:gridCol w="187896"/>
              </a:tblGrid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房产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日本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33791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Q1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Þ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 环比下降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846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Q3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66850" y="365125"/>
            <a:ext cx="9048750" cy="1325563"/>
          </a:xfrm>
        </p:spPr>
        <p:txBody>
          <a:bodyPr/>
          <a:lstStyle/>
          <a:p>
            <a:r>
              <a:rPr lang="en-US" altLang="zh-CN" smtClean="0"/>
              <a:t>He</a:t>
            </a:r>
            <a:r>
              <a:rPr lang="en-US" altLang="zh-CN" smtClean="0">
                <a:solidFill>
                  <a:srgbClr val="FF0000"/>
                </a:solidFill>
              </a:rPr>
              <a:t>llo wo</a:t>
            </a:r>
            <a:r>
              <a:rPr lang="en-US" altLang="zh-CN" smtClean="0"/>
              <a:t>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66850" y="1825625"/>
            <a:ext cx="9048750" cy="4351338"/>
          </a:xfrm>
        </p:spPr>
        <p:txBody>
          <a:bodyPr/>
          <a:lstStyle/>
          <a:p>
            <a:r>
              <a:rPr lang="en-US" altLang="zh-CN" smtClean="0"/>
              <a:t>First one</a:t>
            </a:r>
          </a:p>
          <a:p>
            <a:r>
              <a:rPr lang="zh-CN" altLang="en-US" smtClean="0"/>
              <a:t>第二个</a:t>
            </a:r>
            <a:endParaRPr lang="en-US" altLang="zh-CN" smtClean="0"/>
          </a:p>
          <a:p>
            <a:r>
              <a:rPr lang="zh-CN" altLang="en-US"/>
              <a:t>第三个</a:t>
            </a:r>
          </a:p>
        </p:txBody>
      </p:sp>
    </p:spTree>
    <p:extLst>
      <p:ext uri="{BB962C8B-B14F-4D97-AF65-F5344CB8AC3E}">
        <p14:creationId xmlns:p14="http://schemas.microsoft.com/office/powerpoint/2010/main" val="16218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自定义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Hello world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developer</cp:lastModifiedBy>
  <cp:revision>12</cp:revision>
  <dcterms:created xsi:type="dcterms:W3CDTF">2020-01-03T07:12:05Z</dcterms:created>
  <dcterms:modified xsi:type="dcterms:W3CDTF">2020-01-10T16:13:43Z</dcterms:modified>
</cp:coreProperties>
</file>