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F7C6-549C-4E14-BC17-E990DE6075CB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248B-BEDA-4DD0-88E1-74161DD24B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663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F7C6-549C-4E14-BC17-E990DE6075CB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248B-BEDA-4DD0-88E1-74161DD24B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856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F7C6-549C-4E14-BC17-E990DE6075CB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248B-BEDA-4DD0-88E1-74161DD24B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64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F7C6-549C-4E14-BC17-E990DE6075CB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248B-BEDA-4DD0-88E1-74161DD24B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228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F7C6-549C-4E14-BC17-E990DE6075CB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248B-BEDA-4DD0-88E1-74161DD24B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47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F7C6-549C-4E14-BC17-E990DE6075CB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248B-BEDA-4DD0-88E1-74161DD24B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290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F7C6-549C-4E14-BC17-E990DE6075CB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248B-BEDA-4DD0-88E1-74161DD24B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497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F7C6-549C-4E14-BC17-E990DE6075CB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248B-BEDA-4DD0-88E1-74161DD24B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889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F7C6-549C-4E14-BC17-E990DE6075CB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248B-BEDA-4DD0-88E1-74161DD24B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662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F7C6-549C-4E14-BC17-E990DE6075CB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248B-BEDA-4DD0-88E1-74161DD24B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823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F7C6-549C-4E14-BC17-E990DE6075CB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248B-BEDA-4DD0-88E1-74161DD24B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316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0F7C6-549C-4E14-BC17-E990DE6075CB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9248B-BEDA-4DD0-88E1-74161DD24B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630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651658"/>
              </p:ext>
            </p:extLst>
          </p:nvPr>
        </p:nvGraphicFramePr>
        <p:xfrm>
          <a:off x="2032000" y="719666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???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896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李长书</dc:creator>
  <cp:lastModifiedBy>李长书</cp:lastModifiedBy>
  <cp:revision>3</cp:revision>
  <dcterms:created xsi:type="dcterms:W3CDTF">2020-01-03T07:12:05Z</dcterms:created>
  <dcterms:modified xsi:type="dcterms:W3CDTF">2020-01-03T08:21:45Z</dcterms:modified>
</cp:coreProperties>
</file>