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473536"/>
        <c:axId val="308474656"/>
      </c:radarChart>
      <c:catAx>
        <c:axId val="30847353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8474656"/>
        <c:crosses val="autoZero"/>
        <c:auto val="1"/>
        <c:lblAlgn val="ctr"/>
        <c:lblOffset val="100"/>
        <c:noMultiLvlLbl val="0"/>
      </c:catAx>
      <c:valAx>
        <c:axId val="30847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8473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66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85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22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7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29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49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8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66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2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1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0F7C6-549C-4E14-BC17-E990DE6075C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3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6683962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89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李长书</dc:creator>
  <cp:lastModifiedBy>李长书</cp:lastModifiedBy>
  <cp:revision>3</cp:revision>
  <dcterms:created xsi:type="dcterms:W3CDTF">2020-01-03T07:12:05Z</dcterms:created>
  <dcterms:modified xsi:type="dcterms:W3CDTF">2020-01-03T09:42:54Z</dcterms:modified>
</cp:coreProperties>
</file>