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166784"/>
        <c:axId val="194168704"/>
      </c:radarChart>
      <c:catAx>
        <c:axId val="1941667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68704"/>
        <c:crosses val="autoZero"/>
        <c:auto val="1"/>
        <c:lblAlgn val="ctr"/>
        <c:lblOffset val="100"/>
        <c:noMultiLvlLbl val="0"/>
      </c:catAx>
      <c:valAx>
        <c:axId val="194168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6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22</c:v>
                </c:pt>
                <c:pt idx="2">
                  <c:v>32</c:v>
                </c:pt>
                <c:pt idx="3">
                  <c:v>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</c:v>
                </c:pt>
                <c:pt idx="1">
                  <c:v>23</c:v>
                </c:pt>
                <c:pt idx="2">
                  <c:v>33</c:v>
                </c:pt>
                <c:pt idx="3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72576"/>
        <c:axId val="37728640"/>
      </c:barChart>
      <c:catAx>
        <c:axId val="2472576"/>
        <c:scaling>
          <c:orientation val="minMax"/>
        </c:scaling>
        <c:delete val="0"/>
        <c:axPos val="b"/>
        <c:majorTickMark val="out"/>
        <c:minorTickMark val="none"/>
        <c:tickLblPos val="nextTo"/>
        <c:crossAx val="37728640"/>
        <c:crosses val="autoZero"/>
        <c:auto val="1"/>
        <c:lblAlgn val="ctr"/>
        <c:lblOffset val="100"/>
        <c:noMultiLvlLbl val="0"/>
      </c:catAx>
      <c:valAx>
        <c:axId val="37728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72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5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29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9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8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6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7C6-549C-4E14-BC17-E990DE6075CB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48B-BEDA-4DD0-88E1-74161DD24B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6683962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240674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50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自定义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李长书</dc:creator>
  <cp:lastModifiedBy>charles</cp:lastModifiedBy>
  <cp:revision>4</cp:revision>
  <dcterms:created xsi:type="dcterms:W3CDTF">2020-01-03T07:12:05Z</dcterms:created>
  <dcterms:modified xsi:type="dcterms:W3CDTF">2020-03-09T17:34:25Z</dcterms:modified>
</cp:coreProperties>
</file>