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77891248060758E-2"/>
          <c:y val="0"/>
          <c:w val="0.85998872749879618"/>
          <c:h val="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31859C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solidFill>
                <a:srgbClr val="BFBFBF"/>
              </a:solidFill>
            </c:spPr>
          </c:dPt>
          <c:dLbls>
            <c:dLbl>
              <c:idx val="0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16216592"/>
        <c:axId val="316216032"/>
      </c:barChart>
      <c:catAx>
        <c:axId val="3162165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16216032"/>
        <c:crosses val="autoZero"/>
        <c:auto val="1"/>
        <c:lblAlgn val="ctr"/>
        <c:lblOffset val="100"/>
        <c:noMultiLvlLbl val="0"/>
      </c:catAx>
      <c:valAx>
        <c:axId val="316216032"/>
        <c:scaling>
          <c:orientation val="minMax"/>
          <c:max val="5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316216592"/>
        <c:crosses val="autoZero"/>
        <c:crossBetween val="between"/>
        <c:majorUnit val="1"/>
        <c:minorUnit val="1"/>
      </c:valAx>
    </c:plotArea>
    <c:legend>
      <c:legendPos val="r"/>
      <c:legendEntry>
        <c:idx val="0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 algn="ctr">
              <a:defRPr lang="zh-CN" altLang="en-US" sz="700" b="0" i="0" u="none" strike="noStrike" kern="1200" baseline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19512502065669213"/>
          <c:w val="0.16715303938734724"/>
          <c:h val="0.62589395807644888"/>
        </c:manualLayout>
      </c:layout>
      <c:overlay val="0"/>
      <c:txPr>
        <a:bodyPr/>
        <a:lstStyle/>
        <a:p>
          <a:pPr algn="ctr">
            <a:defRPr lang="zh-CN" altLang="en-US" sz="700" b="0" i="0" u="none" strike="noStrike" kern="1200" baseline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6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F7C6-549C-4E14-BC17-E990DE6075CB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51658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C6A24625-BD9E-4EDB-A101-4B75C229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0519"/>
              </p:ext>
            </p:extLst>
          </p:nvPr>
        </p:nvGraphicFramePr>
        <p:xfrm>
          <a:off x="1751261" y="3570229"/>
          <a:ext cx="1440160" cy="33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92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2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★★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相对评价最高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C6A24625-BD9E-4EDB-A101-4B75C229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32240"/>
              </p:ext>
            </p:extLst>
          </p:nvPr>
        </p:nvGraphicFramePr>
        <p:xfrm>
          <a:off x="7495239" y="3608867"/>
          <a:ext cx="1440160" cy="1468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92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27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★★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相对评价最高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en-US" altLang="zh-CN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11863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12724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90237625"/>
              </p:ext>
            </p:extLst>
          </p:nvPr>
        </p:nvGraphicFramePr>
        <p:xfrm>
          <a:off x="7136406" y="491442"/>
          <a:ext cx="2996673" cy="66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716"/>
              </p:ext>
            </p:extLst>
          </p:nvPr>
        </p:nvGraphicFramePr>
        <p:xfrm>
          <a:off x="966390" y="480313"/>
          <a:ext cx="5951982" cy="5966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4545"/>
                <a:gridCol w="885887"/>
                <a:gridCol w="480768"/>
                <a:gridCol w="1466681"/>
                <a:gridCol w="166688"/>
                <a:gridCol w="532302"/>
                <a:gridCol w="455167"/>
                <a:gridCol w="432048"/>
                <a:gridCol w="187896"/>
              </a:tblGrid>
              <a:tr h="1498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房产</a:t>
                      </a:r>
                      <a:endParaRPr lang="zh-CN" alt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日本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133791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Q1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8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Þ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环比下降</a:t>
                      </a:r>
                      <a:endParaRPr lang="zh-CN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Q2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846"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</a:rPr>
                        <a:t>Q3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 smtClean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3.6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21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李长书</dc:creator>
  <cp:lastModifiedBy>李长书</cp:lastModifiedBy>
  <cp:revision>6</cp:revision>
  <dcterms:created xsi:type="dcterms:W3CDTF">2020-01-03T07:12:05Z</dcterms:created>
  <dcterms:modified xsi:type="dcterms:W3CDTF">2020-01-07T08:51:07Z</dcterms:modified>
</cp:coreProperties>
</file>