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7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7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8320" y="778510"/>
            <a:ext cx="90595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知识点：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N4 </a:t>
            </a:r>
            <a:r>
              <a:rPr lang="zh-CN" altLang="en-US"/>
              <a:t>语法知识点：</a:t>
            </a:r>
            <a:r>
              <a:rPr lang="en-US" altLang="zh-CN"/>
              <a:t>92</a:t>
            </a:r>
            <a:r>
              <a:rPr lang="zh-CN" altLang="en-US"/>
              <a:t>个</a:t>
            </a:r>
            <a:r>
              <a:rPr lang="en-US" altLang="zh-CN"/>
              <a:t>                                                     N4 </a:t>
            </a:r>
            <a:r>
              <a:rPr lang="zh-CN" altLang="en-US"/>
              <a:t>词汇知识点：</a:t>
            </a:r>
            <a:r>
              <a:rPr lang="en-US" altLang="zh-CN"/>
              <a:t>807</a:t>
            </a:r>
            <a:r>
              <a:rPr lang="zh-CN" altLang="en-US"/>
              <a:t>个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N5 </a:t>
            </a:r>
            <a:r>
              <a:rPr lang="zh-CN" altLang="en-US">
                <a:sym typeface="+mn-ea"/>
              </a:rPr>
              <a:t>语法知识点：</a:t>
            </a:r>
            <a:r>
              <a:rPr lang="en-US" altLang="zh-CN">
                <a:sym typeface="+mn-ea"/>
              </a:rPr>
              <a:t>77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                                                     N5 </a:t>
            </a:r>
            <a:r>
              <a:rPr lang="zh-CN" altLang="en-US">
                <a:sym typeface="+mn-ea"/>
              </a:rPr>
              <a:t>词汇知识点：</a:t>
            </a:r>
            <a:r>
              <a:rPr lang="en-US" altLang="zh-CN">
                <a:sym typeface="+mn-ea"/>
              </a:rPr>
              <a:t>802</a:t>
            </a:r>
            <a:r>
              <a:rPr lang="zh-CN" altLang="en-US">
                <a:sym typeface="+mn-ea"/>
              </a:rPr>
              <a:t>个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2515" y="4747895"/>
            <a:ext cx="2278380" cy="1196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2194560"/>
            <a:ext cx="2491740" cy="1234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2100580"/>
            <a:ext cx="2209800" cy="1767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" y="4490720"/>
            <a:ext cx="1950720" cy="1844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4980" y="4730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jap_paper_revise.py  -- </a:t>
            </a:r>
            <a:r>
              <a:rPr lang="zh-CN" altLang="en-US"/>
              <a:t>文档切分的</a:t>
            </a:r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4980" y="1478280"/>
            <a:ext cx="100082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processor.py         </a:t>
            </a:r>
            <a:r>
              <a:rPr lang="en-US" altLang="zh-CN">
                <a:solidFill>
                  <a:srgbClr val="FF0000"/>
                </a:solidFill>
              </a:rPr>
              <a:t>class  AnswerChecker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跟正确答案比对然后给出</a:t>
            </a:r>
            <a:r>
              <a:rPr lang="en-US" altLang="zh-CN"/>
              <a:t>mistake report</a:t>
            </a:r>
            <a:endParaRPr lang="en-US" altLang="zh-CN"/>
          </a:p>
          <a:p>
            <a:endParaRPr lang="en-US" altLang="zh-CN"/>
          </a:p>
          <a:p>
            <a:pPr marL="1371600" lvl="3" indent="457200"/>
            <a:r>
              <a:rPr lang="en-US" altLang="zh-CN"/>
              <a:t> </a:t>
            </a:r>
            <a:r>
              <a:rPr lang="zh-CN" altLang="en-US"/>
              <a:t>正确答案和学生答题卡样式</a:t>
            </a:r>
            <a:r>
              <a:rPr lang="zh-CN" altLang="en-US"/>
              <a:t>都是：</a:t>
            </a:r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r>
              <a:rPr lang="en-US" altLang="zh-CN"/>
              <a:t>                                       mistake</a:t>
            </a:r>
            <a:r>
              <a:rPr lang="zh-CN" altLang="en-US"/>
              <a:t>：</a:t>
            </a:r>
            <a:endParaRPr lang="zh-CN" altLang="en-US"/>
          </a:p>
          <a:p>
            <a:pPr marL="1371600" lvl="3" indent="457200"/>
            <a:r>
              <a:rPr lang="en-US" altLang="zh-CN"/>
              <a:t>                              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9480" y="2016760"/>
            <a:ext cx="4990465" cy="1412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80" y="3954145"/>
            <a:ext cx="3688080" cy="1859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47307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class DocumentProcessor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pPr indent="457200"/>
            <a:endParaRPr lang="zh-CN" altLang="en-US"/>
          </a:p>
        </p:txBody>
      </p:sp>
      <p:pic>
        <p:nvPicPr>
          <p:cNvPr id="8" name="图片 7" descr="未命名文件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955040"/>
            <a:ext cx="8382000" cy="5772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4980" y="47307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class DocumentProcessor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pPr indent="457200"/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1108710"/>
            <a:ext cx="9267825" cy="5248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2218690"/>
            <a:ext cx="2962275" cy="268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4594860"/>
            <a:ext cx="3688080" cy="1859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15" y="495935"/>
            <a:ext cx="4893945" cy="1106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020" y="321310"/>
            <a:ext cx="5382260" cy="1376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曲线连接符 6"/>
          <p:cNvCxnSpPr/>
          <p:nvPr/>
        </p:nvCxnSpPr>
        <p:spPr>
          <a:xfrm flipV="1">
            <a:off x="1564005" y="1009650"/>
            <a:ext cx="5619115" cy="1806575"/>
          </a:xfrm>
          <a:prstGeom prst="curvedConnector3">
            <a:avLst>
              <a:gd name="adj1" fmla="val 77082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5" idx="1"/>
          </p:cNvCxnSpPr>
          <p:nvPr/>
        </p:nvCxnSpPr>
        <p:spPr>
          <a:xfrm>
            <a:off x="1618615" y="3423285"/>
            <a:ext cx="4119880" cy="2101215"/>
          </a:xfrm>
          <a:prstGeom prst="curvedConnector3">
            <a:avLst>
              <a:gd name="adj1" fmla="val 50015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9" idx="1"/>
          </p:cNvCxnSpPr>
          <p:nvPr/>
        </p:nvCxnSpPr>
        <p:spPr>
          <a:xfrm rot="16200000" flipV="1">
            <a:off x="543560" y="1642110"/>
            <a:ext cx="1337310" cy="73025"/>
          </a:xfrm>
          <a:prstGeom prst="curvedConnector4">
            <a:avLst>
              <a:gd name="adj1" fmla="val 24288"/>
              <a:gd name="adj2" fmla="val 426522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905" y="2263775"/>
            <a:ext cx="4411980" cy="1501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曲线连接符 11"/>
          <p:cNvCxnSpPr>
            <a:endCxn id="11" idx="1"/>
          </p:cNvCxnSpPr>
          <p:nvPr/>
        </p:nvCxnSpPr>
        <p:spPr>
          <a:xfrm flipV="1">
            <a:off x="2835910" y="3014345"/>
            <a:ext cx="3896995" cy="126365"/>
          </a:xfrm>
          <a:prstGeom prst="curvedConnector3">
            <a:avLst>
              <a:gd name="adj1" fmla="val 50562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270510"/>
            <a:ext cx="2962275" cy="268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05" y="2205355"/>
            <a:ext cx="6155690" cy="1895475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>
            <a:off x="2279650" y="2160270"/>
            <a:ext cx="1900555" cy="993140"/>
          </a:xfrm>
          <a:prstGeom prst="curvedConnector3">
            <a:avLst>
              <a:gd name="adj1" fmla="val 50017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4455160"/>
            <a:ext cx="6094095" cy="1821815"/>
          </a:xfrm>
          <a:prstGeom prst="rect">
            <a:avLst/>
          </a:prstGeom>
        </p:spPr>
      </p:pic>
      <p:cxnSp>
        <p:nvCxnSpPr>
          <p:cNvPr id="7" name="曲线连接符 6"/>
          <p:cNvCxnSpPr>
            <a:endCxn id="6" idx="1"/>
          </p:cNvCxnSpPr>
          <p:nvPr/>
        </p:nvCxnSpPr>
        <p:spPr>
          <a:xfrm rot="5400000" flipV="1">
            <a:off x="242570" y="3736340"/>
            <a:ext cx="2489200" cy="770890"/>
          </a:xfrm>
          <a:prstGeom prst="curvedConnector2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18995" y="4173220"/>
            <a:ext cx="435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</a:t>
            </a:r>
            <a:r>
              <a:rPr lang="en-US" altLang="zh-CN"/>
              <a:t>GPT revise</a:t>
            </a:r>
            <a:r>
              <a:rPr lang="zh-CN" altLang="en-US"/>
              <a:t>的最终</a:t>
            </a:r>
            <a:r>
              <a:rPr lang="zh-CN" altLang="en-US"/>
              <a:t>题目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55" y="548005"/>
            <a:ext cx="5577840" cy="1303020"/>
          </a:xfrm>
          <a:prstGeom prst="rect">
            <a:avLst/>
          </a:prstGeom>
        </p:spPr>
      </p:pic>
      <p:cxnSp>
        <p:nvCxnSpPr>
          <p:cNvPr id="11" name="曲线连接符 10"/>
          <p:cNvCxnSpPr/>
          <p:nvPr/>
        </p:nvCxnSpPr>
        <p:spPr>
          <a:xfrm flipV="1">
            <a:off x="2706370" y="897255"/>
            <a:ext cx="2066925" cy="953770"/>
          </a:xfrm>
          <a:prstGeom prst="curvedConnector3">
            <a:avLst>
              <a:gd name="adj1" fmla="val 50015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</a:t>
            </a:r>
            <a:r>
              <a:rPr lang="en-US" altLang="zh-CN"/>
              <a:t>mysql</a:t>
            </a:r>
            <a:r>
              <a:rPr lang="zh-CN" altLang="en-US"/>
              <a:t>数据库结构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9030" y="608330"/>
            <a:ext cx="4893945" cy="5850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U3Mzc5MTA0NDA2IiwKCSJHcm91cElkIiA6ICI3MDA4OTEyMzIiLAoJIkltYWdlIiA6ICJpVkJPUncwS0dnb0FBQUFOU1VoRVVnQUFBODBBQUFJbkNBWUFBQUNpSHJ1bEFBQUFBWE5TUjBJQXJzNGM2UUFBSUFCSlJFRlVlSnpzM1h1Y1RmWDZCL0RQczliZWN6VVhZMGdNQnNNdzJIdXZ0U01ra1VvdWtZNUlvUTdkVk5KeFNiOUtwWXZvZExvU2RZWWNTcVdUcE9ncVNvb3llKzJaeVdWTzB0Q1FNcHBoWEdiTTN1djUvVEY3NytiR2pISFpNenp2MTJ0ZTdQWDlycldldGF3Wjg2enZEU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VUk5VTEFEcU9XVTJNVEU2QWdsSWxvbFM3UmlOYU1KWkFWVXVXOENBTUR3SERPTGxZTmU5aHdNTVk4Y3pNN09QZ2pBREhaY1FnZ2hoQkJDaU5ORGtyOVNtclpyMThEQ0lYWVFkREE1UUp4TXBFUVFZR1dHRlVBSWlKVmd4eWxxRVNZVHdERWlGRE5Rekl3akJQTi9KaXZwTUwwdUR4VzU5L3p2ZjduQkRsTUlJWVFRUWdoUk0rZDMwcHlVRkhvQlI4U0VLVXBuVW5rOFFGY1FRZlVYV3l3cUxLb0ZwQ2hRaUtBb3l2bCt4MFI1REppbUNaTVpiSnJ3ZUwzd2VEeGxxcGdtcnlhWUw5TXgzdkNMV3BpUDdkdUxnaFN0RUVJSUlZUVE0aVNkcnltZ3BYazdXejhGTklBSWZRQks4aGMwdWZCQ0pMVnVpZGF0V3FKRnN3VEV4RVFqTkNRRUlTRWhDQTBOaGFJb0lEcGZiNXNveit2MW9xaW9DTWVPRmFQbzJERWNPSGdRditic3h2YWZkK0RubjM5QnpwNDlnYnJNdklQQnE0bDVaWFpXeUNvZ3JUaUlvUXNoaEJCQ0NDR3E0WHpML2lpeFRVb1hxTmJIQ2FRek9JNklsSWp3Y0Z6ZXV5ZUdYVGNZQ1UyYklpb3FDdEZSOVdDMVdvTWRyNmlEaW9zOUtEaFVnSU1IQzdEbnQ3MTRkOWtIV0wzbUt4dzZmQmpNYkFLVUIzQ215WjZIZDJWdC9oWUFCenRtSVlTb3FTYXRPellMc1ZwYUJ6c09JY1NKRlJVVi9mTGJMMXQzQmpzT0llcWk4eVZwVmxxMjdOaVFRNVRIb0NpakNZZ0lDUWxCeXhiTk1mejZJUmpVdngvaTR1b0hPMFp4RHN2THo4ZEhxejdGMis4dXc0N3NuU2dxS2dJempqTGpUU282TmkwN2U4c2ZrQW5FaEJCMVROTWtXNExWUW90QmFCZnNXSVFRVmRxRm96UThPOXVkSGV4QWhLaHJ6dm1rT1NFaElkd2EwV0FvcS9Rb0FhMnRWZ3U2WE9URU5mMnZScDllUFJFWFYxKzZXNHV6Smk4dkgxOSt0UTRmcnZvRTMyMzhBY1hGeFFENFY5UGs2WVg1ZVB2MzN6TU9CenRHSVlTb3JzUWtXMWRZNlgwQ05RNFBENGZGb2xhOWt4RGlyUEo2dkRoYVdBaVRPUitNSWRuYjNHdURIWk1RZFkwbDJBR2NZWXFsWG9Pbm1QQjNNTWRFUjBmam5uRzM0ZHFCL2RHZ1Fad2t5K0tzcTE4L0Z0Y05Ib2hlUFMvQnFrOCt4NHR6NW1IL24za0pDaW4vQ3F2UGR2eU8reUF0emtLSU9pWWlQQnozakxzZERsdkhZSWNpaENobnk5WXN2RHozTmVRZlBCanNVSVNvczg3WnBEa2hvVU9jSmNveW4wRFhxcXFLaENZWFl0WlQwOUhsSWozWW9ZbnpIQkdoUVZ3Y1J0MDRIQjFTMm1IeUE5UG8xOTE3WXVEMWptK1JiR3Z0dFhoSDVXemUvR2V3NHhSQ2lPcFNMU3JhSjdkQjF5NFhCVHNVSVVRbFpKNGVJVTdOT2JubWNHS2lJOUZTejVKS29JRVI0ZUc0Y2ZoUXZMMTR2aVRNb3RiUkhYYTh1MlFoUnQwNERKR1JrU0NpcTYxZXk2S21yZXh0Z3gyYkVFSUlJWVFRNGh4TW11T1NrcUlSaHY4UTBVQUFscHRIamNDVSs4YWpVY09Hd1E1TmlFckYxYStQaWZmZWpkditQaHBFcElDb3J6V0VYbzlQVG80S2RteENDQ0dFRUVLYzc4NnBwRGtob1VOY2xEVnlKUkY2aG9lSFd5ZmZkdyttM0RjZTllcEZ5dmhsVVdzUkVlcEZSdUxldTI3SC8wMzVCeUlpSWl4RTZGNVBDZnNpSWFGRFhMRGpFMElJSVlRUTRueDJ6aVROOGNuSlVXbzk2MHdGZEhIOTJGZzhPR1VpYnYzNzZHQ0hKY1JKR1RQNkpqenlmMU1RM3lBT1lISmE2bG1mUzB4MHhBWTdMaUdFRUVJSUljNVg1MHpTSEVFaEk0aHdFd0RycUJ1SFkraVFheEFpa3g2SU9rWlZWUXdlMkEramI3b0JSRkFCREVNSS96M1ljUWtoaEJCQ0NIRytPaWVTNXVadE9sMmhranBIVlpTSUt5N3ZoWHZ2dWgyaG9hSEJEa3VJR2drTkRjVmR0NDlGdjZ1dWdLb3E0YVRTTTgzYmRMd1M1OEc2NmtJSUlZUVFRdFEyZFQ1cGJwRmsxeFJWU1NVaXkrVzllbUxtNDQ5QVVlcjhaWW56bktJb21QWGtZK2pYOXdvb2ltSlJWSFZSczdZZFpDMFhJWVFRUWdnaHpySTZuVjAyYWRJa2dpeTRGNkNFeGhjMHdqL0dqMFA5K2pMOFU1d2JJaU1qTU9HdU85R2llVE1BYUtTU1paTE1xRjB6TnB1dHBkUHB2REJZNTNjNm5URTJteTBCZ09WTUhOOXV0L2ZXTk8yRzVOUHpmSkRUNld4ZWt4MTFYWGM2SEk0QktTa3BJWldWZCt6WXNabXU2eTkwNnRTcDA2bUZlRnBRU2twS1BhZlRXV1ljVDBKQ1FuaGlZbUpZVlRzbkp5ZEg2YnFlZE9iQ0UwSUlJVVJ0VWFlVFprdGszQ1VBRFZkVlJiMzE3NlBSUHJtdHpKSXR6aGxFaEtUV0xmSDNVVGRDVlJVRlJJUENFWEo1c09PcVRXdzJXN0xENGJpeHFucXFxbjVvbXViVEo2aWlPQnlPMktxK1VJT2ZtU2twS1NHbWFYNnZxdXFuQVBoazk2K0twbW5kVkZYOW5JamVpb3lNN0g2cXg5TjFmUVV6cDNYb1VLT1oyKzlURk9XRDhQRHdhS0RrMmxOU1V1cjVDNjFXNndVQUpxaXEydnBVNDZ5T2R1M2FOZEIxZlU2N2R1MGFsQyt6Mld4Tnc4TENDcGo1anRMYkd6WnMrRjFjWE56eXFvNGRFUkh4RElCMFRkT2FuTWFRaFJCQ0NGRUxuWkZXajdQaHdwYnRXeWlxK2pJUndnY1A3SStSTnd3TGRraENuQkhEaGc2Qk95TVR5ejc0S054Q3lqTk5XcVVZZTNaczJSWHN1R29EaThYeUJEUC9UZE0wMHpDTXQydDZISnZObHFJb1NtWlY5VFJOZTVTWjl4eXYzT3YxYnN6TXpDeHpuTkRRMEFlSXFDMkFkM1JkSDNjeWNYazhubTh6TWpKY0o0Zzdrb2dXQXpqTXpBVkV0TkRwZEhaS1MwdkxQWm56bEdhYTVueEZVUWFHaElROEJlQms0bFdadVQ4UmZlVS9mMmhvNk5VQWx0cnQ5a0hwNmVtZjFUU21tZ29ORFcwTVlFeDRlSGd6QUlOTzEzRTFUUnNFNEE1bW5tMFl4aDZuMHhsam11YnVhdXlhWVJqR0tiL1lFRUlJSWNUWlZWZVRaZ29OQ2ZrbkVTVzNiWk9FKys2NUUxWnJYYjBVSVU0c3hHckYvUk1uWU91Mi8yRnIxdi9hV2tPc3I2QWtBVENESFZ1d0VkRnR6TnlCaUJicnVuN1k1WEo5cUdsYU5vRDRjbFhEaVNoWjA3U2g1WTl4OU9qUkZnQitZZVlyaWVnWlpqNEs0TkZTNTVnQXdNN01Zd0FzVVJTbG9TOXhMdE5xVEVSTmlXZ1NnRURTck92NnBRQWVZZVlpQUFOOVg5V21xdW9qQUk2WE5Gc3NGc3ZiQUZvRHVBSEFiOHk4aHBrWE81M09RV2xwYWNVbmN5NC90OXU5WE5PMHJ3SEVvS1JsdlZyUG1jUGh1SnlJNGdDOFUycnoxUUJDaW91TE0yb1N5NmxLVDAvZnJHbmEvVVQwa3E3ci8zQzVYTStmNmpIdGRuc0gzNHNLNDQ4Ly9wZ0tBQWNPSENpTWlvcWFXZFcrekx6M1ZNOHZoQkJDaUxPdlRtYWFpY20ydmxCd1JZalZpdEUzRFVmVEprRWJxaWpFV2RFd3ZnRnVIM3NML20vYWRCd3RMTHE4WmJKdDRDOVpHU3VDSFZld3BhV2xIYkRaYkFOVlZkMUlSRThCV0VWRUQ1dW1XV1pNS2hGTlorWnNabjY5L0RFOEhzK2hiZHUyRlFINFF0TzBQd0VjTWd6akMzKzVwbWxEaWFpTllSaGZPQnlPSVVUMGpjZmp1VFF6TTNPSHY0N05abXRrc1ZoK1orYkFOcWZUMlk2WjMyZm1iWXFpWEpLV2xuYmdORjY2b21uYUlwUWs0YSs0WEs1M0FFRFg5Y2NCUE1iTVM1MU81N0RLRW1kZDEyY3o4eTBuT2pnUktjenMxRFR0NEFucXZPOXl1VWFWK2p3R3dGRWllcWZVdHI0QTNGdTJiQWxhc21nWXhteE4wMjRBTU5ObXM2MVNGTVZKUk1PSXlQK00zS1pwMmhYKytrVFVrcGt2MURUTjMwWDdQY013RmdPQXcrRm9veWpLRjh4OFZGR1VJVGs1T1VjQllQdjI3VVVBbmp5YjF5V0VFRUtJczZmT0pjM3h5Y2xSVUdnTUdERnQyclRHbGIxN3lXelo0cHhIUk9qUnZTczZkZXFBNzM5SUN3UFI3YzJiZDFxM2ExZG1YckJqQzdhTWpJeGY3SFo3WDQvSHN4T0ExK1Z5dlZHK2pxWnA5d0g0eWUxMnAxYmprRXE1aWFEVXdGOVVkUWN6UTFHVUZnQjJsTnJ1QkFDUHg1TUdBTHF1MjB6VC9KaUlpcjFlNzFobUh1SndPS3A5VFlxaWZPTnl1YlpYVnVaME9pT1llUUdBNGN6OHRtRVk0LzFsTHBkcnVxN3JqUURjWlpybWUwNm5jMVQ1Wk4zcjlhNGdvbXovWnlKNmtvaCtNRTN6QS84MjVySkRyNGxvQUJIMUFqRGROTTFEdm0xWi92Sk9uVHJWSjZKcm1YbTl5K1U2QUFCMnU3MHRnRllBQ2pWTjIrdmJ4K0w3ODNWTjArYVZPc1d2aG1GMHJ2WU5Pam5zOFhqdXRGZ3NYVEl5TXJJMFRkTUFlSmpaUzBSZ1poT0FwM1I5MzVjSGdMOGNkcnU5Q3hGOXlNeFdJdXFWbHBhMlM5ZjF1dzhmUHJ3b0t5dXI0QXpGTG9RUVFvaGFvTTRsemFIZTBBNGdYRTFFeXEyM2pFSjhmSVg1WFlRNEo4WFZqOFhOTjkyQUh6YTVDTXlYSVpRdkF2QjVzT09xRGRMVDB3MEEwSFg5ZGdBOUs2bVNBQ0JjMS9VS0NiWFg2MTFVZXJ3dEVWMFRGeGQzdEZ5MUxBQklTMHY3VGRmMUkwVFVHc0NhVXZ2b0FISi8vUEhIWDMyYlpnTTRacHJtVllxaVhLSW95dXNBam5ENWJMUWNJbElBaERQempRQXFKTTBkTzNac3hzd2ZBTkFBdkdzWXhpaVU2ejd0Y3JudTBUUk5JYUk3VGROTWR6Z2NON25kN3ZYK2N0KzFCcTVYMDdRQnpCemlkcnVmUFY1Y21xWmR4Y3c1aG1FOFZsbTUxV29kQnlDTWlBTEpwNklvZHdDQWFacVBLNHB5RkFDWXVSa1JUUVN3aklnQzNkaVorYmd0MnFlRGI1eDVKZ0Q0eHI2LzNiRmp4MlloSVNHN2lDalY1WExOOGRmVk5NMU5SSHRkTGxlWnJ2eXFxdDRMUUdIbXExd3VWNGF1NjBNQXpJNk1qUFFBZVBWTXhpK0VFRUtJNEtwclNiTml0ZEIwSW9weWFnNE1IdGcvMlBFSWNkWVFFZnIzdlJKT2h4MXA3dlI2cENyM0ExaU44M1JzczhQaHVFdnhkVE14VGZOWHQ5djlBWUFJQUxFQXdNeWhSRlRrcS82Tjc4L0FtblRNckJMUjFhcXFyaTU5WEdaZXk4ei84SDhtb29lSXFGT3A4blFpdWdoQWFxbHR2UUI4WGVyektFVlJqcVdscGYybWFkbzlBQXBkTGxjTUFFOXljbkpVUkVURSs4eTh3TzEyTHlsOWJydmQzbHRWMVMrSjZGRDU2OVUwYlJRUlBRK2dBWUFaTHBmcllmakdWV3VhOWlhQVdNTXdCZ0Jnd3pERzZicSttWWllSTZLdk5FMTcwelROcDlMVDAvOVh5YTM4a29pbUpTVWxSVy9mdnIxQzh1cDBPcTJtYVhZRDhINGwreUloSVNHY21TZVVYcmtnT1RrNWlvakdBbGpuZHJzRHM1WnJtbllSZ0luTS9LRmhHRlhPVUgwcWJEWmJTMFZSTHZOL0x0OTZIeG9hU2xXOHd5akROTTNwelB4NGVucjYvNUtTa3FJQnZNRE02UVVGQlF1ZFRtZjVNZlRIZGV6WU1XOW1wdlFRRVVJSUllcVNPdFd2dVZrNys1VUFyb3lKanNiREQwd0tkamhDQk1VVGp6NkltT2hvRU9qeWhHVGJWY0dPSjFnVVJabkJ6RE1CdkVCRTR3SEE1WEs5NEhLNUJnS1lUMFFkbVhrbEVRMXh1VndEbWZsSEFBMWNMdGRBWDUyeHZrUGxsenYwQVhjcEFQYVhMaVNpOVFDNitqOG5KU1dGRXRFbFJCUm92VFVNWTJkYVd0cHZ2dm82TTJmQzE5MDNLeXZyTUlCMFJWSGUxRFJ0ZnVrMWpZa28zUGZYdy81dG1xYTEwRFR0Q3lKYUJNRGk5WHFIdTF5dWgxQjJJakk3QUdmcE9GMHUxMndBUFpuNVp5SWFyYXJxRmwzWEsweEVSa1J2TWJNbE9qcDZkR1gzMmV2MVhrdEU5Wmo1dmNySzQrUGo3eWFpUmdBQ3JmT1JrWkZqQWNRdzg3OHIyK2RzVUZYMVlrVlJYdmQvbWFiWm8zUzUxK3YxdjNDcFZ1YnNkcnQvOHI5MGlJcUttc3ZNelpqNXJvaUlpRGJNdksrNlh4YUx4VGo5Vnl1RUVFS0lNNmt1dFRTckN1TmhVb2g2ZE8rS3BGWXRneDJQRUVIUnFtVWlldmU2Rk10WHJGUlU4Sk1vNldwNzNyVTJ1MXl1V0FEUWRmMGpBR1VtL3ZKNFBKK3BxcHBLUlA4eVRYT2kzVzYvQ1VBa2dFYitPcVpwWHFDcUtyeGViL21rK1lTWWVSMFJUWFk2bmMzVDB0SjJSVWRIWDRtU0x0V2ZWRktkVUpMUWxtNVJOZzNEbUtScDJoWUE5aTFidGdRbTYvSW56VjZ2dDNSTGM3R3ZaWHVsMSt1OUl6MDl2VHBMR3dFQVhDN1hocFNVbEU2aG9hRVRpV2pFd1lNSEszVG5kN2xjMnpWTis1U1p4d040QmVXZUpVVlJ4akZ6anR2dC9xajh2amFiclpHaUtOTUFmSW1TK3dzZzBNcS9TMUdVR2k4RGRxb013MWlhbUppNFBDWW1wb0dxcWpsQVNmZjJrSkNRRHI0cUZ3SUFFYlhYZGYzcVVydEdBZkNVM2taRW0vekxhR21hZGljUjNjak1YN2pkN20rZFRtY01NNDlDNWZvQ0dBbmdJUUM3QUlDWksvUWlFRUlJSVVUdFZtZVM1dWJKSGJxU2dwVFEwRkQwNmQwVEVSRVJ3UTVKaUtDd1dxM28yNmMzUHYxc05ZNGNMVXhwa1d5L2JHZFcrcHFxOXp3L2FKcjJKaEVkODNnOGo1dW0rWnJWYW4zUU5NMmZGRVd4TW5OZ3pHMTZlcnFSa3BJU3RXWExsc0xTK3hQUlFFM1REcFg2SEFyZ1ovL252THk4eitMaTRnNllwbms5Z0g4QkdNbk1YeHVHc2ROZlI5ZjEwb2w0RkJIZHJPdjZEWlhGcSt0NjZSWmVLd0FvaXJKYTEzVXZNMjh4REtPNzArbDBwcVdsL1Z6Wi9sWFpzbVhMTVFBekFUeUQ0N3hjTVUzektWVlYxK202ZnEvTDVYckJ2OTNoY0F3QTBKdVpwd0R3bHQ5UFZkVWJBRVI2dmQ3SnFxck85VzgzREdOV3g0NGRsL3o0NDQ4MVd2YnFOREd6czdNTG5VNW5rYjhidHRWcUhRQmdidWxLUkhRUGdIc3EyZjlqLzErWXVSK0FUeHdPUjM4aW11M2JmQmdvbWNFZFFJV3g4Z0NnNjNvOGdKR21hYTd5OVZvUTFaU2JtNHUrZmZ2Q2JyZGp3WUlGd1E2blR2dmlpeTh3ZGVwVTNIenp6YmozM251REhVNnRORy9lUEx6MTFsdVlPWE1tdW5YckZ1eHdoQkMxVUIxSm1wMVdoYndEd0locGx0QUUzUzd1Z3RMajU0UTRueEFSZE0yT3BLUld5TWpjSEVxRWE1R1U5QzFLbHIwUkpaTndQV1d4V0xJQXZQN25uMzlPeU03T0x0UTBMUWJBa2RJVnQyelpVcUhWajVrM290UTZ6UUFtQUdqai81Q2RuVjFZdjM3OTl3RGMwNmxUcC9lWmVRaUEyOG9keGo5aDFrVUFidkxGRkdnaFptYWRpQ3Fzdjh6TVBZam9id0NlQi9BbkVlVUNRRTBUNW5LTzJ4c2hQVDM5RzEzWDMyRG1KeDBPeDBxMzIvMVRVbEpTdEM5QjNLYXE2b3ZIMmZVREFBbnA2ZW1HcnV1QmpacW1EV0xtdVBJemhoTlJvdS9QeXgwT1J5ektjcC9weERJdkwyOWhnd1lOL2dzQXBtbmVURVRQQXVoSlJGdjlkWmg1RFlBL2lHaDRxVjBQT0J5T2E0bm9iV2JlQnFESm1ZeFRDSEhtSEQ1OEdKR1JrV1cyWldabTR0Q2hROGpLeXBLa1dRaFJxVHFSTkxkb2Z5U2VPS1FuaU5RQmZhOUNvNGJWbm5ORmlITlNmSU1HNkh2RjVjajhjWXZDek4xYXFCRk5kZ0svQkR1dTJzQXdqTzhBWE81TGNpN1B6czcydHlTM0FGQ2Q5WUwzVmJaT2Mra0tpcUw4azVsdnRscXRud0g0dGJDd3NFdzNaSDlycmE3cmp3SWx5enI1bDM2eTJXd2RWVlY5anBrUCs1YUxDclIrNjdwdUJmQTNyOWM3T3lNajQ0K1R2dmhUNFBGNEpxbXEya3RSbEUrY1RtZHZabDRJb0NtQVBwV3Q5d3lVak4wRzhFQWxSUThRa2EyUzdRb0FFTkZ0S05keVRVUXpBSnpScERrN083dlEvenpvdXQ0RHdFR1h5N1VlcFY0b2FKcm1KYUppZjNkc1AxM1hKd0hJSXFJK3BtbEtxN0VRZFV4MmRqYW1UcDJLamgwN1l0cTBhV1hLcGsrZmpzek1UUFRvMGVNNGV3c2h6bmQxSW1sbVUya0ZCVjJzRmd0RzNUaGNXcG5GZVkrSWNQMlF3WGhoOWp4NFBNVU9MN3h0SVVremRGMy9rcG03bE42bWFkb1kzMThqaU1oYnV1dTF6OGVHWVZ4L25FTXFBTUtZdVo2bWFlT0lxSlhMNVpxU2xwYTJUZGYxL3dJWURtQ01yd3QwQmN6Y0NjQWUvOXJGQUpDUmtmR2pydXNUQVR5dmFWcFR3ekFHbGFvZlJVU3dXcTFuZmR4clJrYkdINXFtRFFHd3p0ZWFHczdNWXczRFdGZkZyaFZhc0EzRDZGNVpSVTNUTHZLdENUM0M3WFpYTlh1MjZuUTY2eDg5ZXJTd3NoNEJwOEszaHZRMUFPYWordk1CUEZoVVZMUjU4K2JOZjVZczlTeUVxRXR5YzNPeGZmdDJkT2pRb1VKWmZIdzhldmZ1SFlTb2hCQjFSWjFJbWxYRjhuZUFyRmRlMFJ0eGNmV0RIWTRRdFVMRGh2SG9lK1hsV1BueFoxWVYxaEVBUGcxMlRNSEd6Qzh3YzZQeTJ4VkY2WVdTYnRMUE1QTXY1ZmJaWmJmYm15cUswbzJJbWdLSThFMHVsc1RNTFlrb0JJQ0htVzhIWUFDQXcrRndNUE1BSXZJQ3VOdnBkTDZUbHBaMnBOeHBRVVFkbUhseitlMHVsK3NGWGRlUE1QUGgwdHVadVI0QTArVnlWVGpXV1JMSnpQdDk5K0VJU3MySWZiYlo3ZlkrelB4cFNFaklGQURIWFVQNlpDVW1Kb1lwaXZJbU0zdThYdTl6MWQzUDVYSlY5ZkpBQ0NHRUVPZW9XcDgweHlVbFJUTmpHQkV3WXRqUVlJY2pSSzF5ODAwanNQTGp6d0RnMm9ZTlUrcnQyM2Q2VytUcWtvNGRPellqb3JzTXd5ZzlFekpzTmx0SElwcEJSR0JtaDZJb2I3aGNycTJsNjJpYWRnTVJ2Y0hNdnhCUkJqTm5FZEVLQUZuTWZBY1I2WVpoYUw2NmRwVE1XTDdCNi9VK3BDaktsOHk4S2prNStacXNyS3lDY21FMUpLS2tTbHEzd2N3Z0ltaWE5cXAvbXk5QlYvejFtWG1nMisxZWUxcHUwQWxvbXBaQ1JJOHc4ekFBdWFacFRpR2llNGhvaWFacDR3SE1OQXpqUTVSZDV1cU1VaFRsRWdCUVZiWFM5YUdyeXpUTkRrUUVSVkZDVTFKU1FzTEN3dGFpWkt6NStJeU1qS3pURWFzNHUvTHo4N0ZvMFNKODlkVlgyTE5uRHl3V0M5cTBhWVBycjc4ZS9mcjFxMURmNC9GZzJiSmxXTGx5SlhiczJBR1B4NE9FaEFUMDdkc1hJMGVPUkZoWVdKbGo5K25UQngwN2RrUnFhaXIrL2U5L1k5V3FWZGkzYng4YU4yNk13WU1INCthYmI0YXFxaWNkZDI1dUx1Yk5tNGQxNjlZaFB6OGZGMTU0SVFZT0hJaGJicmtGRnN0ZnY0N2w1K2ZqdmZmZXc1bzFhN0I3OTI0VUZoYWliZHUydU8yMjJ5cnRQcngzNzE0c1hMZ1E2OWV2eHg5Ly9JRjY5ZW9oSlNVRmp6enlDQm8yYkZpbWJrNU9EbDU0NFFYODhNTVA4SGc4MEhVZGt5ZFBSb3NXTFU3NmVnNGRPb1RVMUZSODhjVVgyTGR2SHhvMWFvU2hRNGVpV2JObW1ESmxDa2FNR0lISmt5Y0RBTmF0VzRmNzdyc1BJMGVPeEQvKzhZOHl4OW00Y1NQdXV1c3VEQjQ4R0k4ODhraVpzaTFidHVEVlYxK0YyKzFHY1hFeFdyZHVqZEdqUitQS0s2OHNVMi9YcmwxWXNHQUJmdmpoQit6ZnZ4OHhNVEhvMnJVcnBrK2Zqb0tDQXZUcTFTdFE5NE1QUHNBSEgzd0FBRmk0Y0NFNmRlcUVwNTU2Q3N1V0xjTXJyN3lDaXkrK09GQzNwcy9Pdkhuek1HZk9ISHorK2VjNGNPQUFrcEtTTUdIQ0JIVHUzRGxRLzZ1dnZzSzBhZE53d3cwMzRLNjc3anJwK3krRU9MdHFmZEljWmEwM2tvQ29sb2t0a055bWRiRERFYUpXU1duWEZxMWJKdUxuWDdKaklocFliOEUreks1NnIzTUxNMGNCU0xKYXJSa0FqanFkVG10YVdscXhMMEc2aTVtZkJIQUF3RDFFZEQrQURFM1QvZzNnVWNNdzlnRkFRVUhCK3lFaElSR1ZkYlBXTkcxRXFiOFA4cTJYdk5YajhWeWJrWkZ4Mkc2M1g2Y295b3FJaUlpTk5wdHRXRVpHeG8rbFlydUhtY1BLSC9NRW5pQ2lJbC9NVUZYMVRDWjFxcVpwQTRqb2R0L3MwRXhFcWN6OGtOdnQzcGVVbFBSYVZGVFVvd0R1SnFJUE5FM2J5Y3h2TVBOYjZlbnBGVnJQejRCTEFHU2V5aVJvZHJ1OU40QVZLR2t4Znl3c0xPdzcwelRuKzE2Y0hPOTdaUTh6NzZ2cE9VdGo1amdpZ3RmcnJURHp1S2laM2J0MzQvYmJiOGZldlh2UnBrMGI5Ty9mSHdVRkJkaXdZUU1lZnZoaC9QampqNWd5WlVxZ2ZuRnhNZTY5OTE1OC8vMzNhTml3SVhyMzdnMGl3cVpObXpCMzdseXNXN2NPcjc3NmFwbmtCeWg1cVRWcDBpUnMzYm9WVHFjVFJVVkYrT0dISHpCbnpoejgrdXV2ZVBUUlI4dUhka0k1T1RrWU8zWXNjbk56MGExYk55UWtKTUF3RE15ZE94ZmJ0Mi9IekprekEzWG56Sm1ERHo3NEFFNm5FLzM3OTBkZVhoNVdyMTZOKys2N0R3c1dMSUROOXRkMEFabVptUmcvZmp3S0NnclF2bjE3ZE9uU0JmdjM3MGRhV2hyMjdkdFhKbW5ldDI4ZmJybmxGaVFrSktCbno1NXd1Vno0OXR0dmNkZGRkMkhac21VSURRMnQ5dlVjUG53WXQ5NTZLMzc2NlNja0pDU2dmLy8rMkw5L1AxNTU1UlcwYmR2MnBPN044YXhkdXhaVHAwNkZ4V0pCcjE2OUVCWVdoblhyMXVHQkJ4NUFYbDRlaGcwYkJnRFl2bjA3YnJubEZuZzhIdlR1M1J2MTY5ZkhyNy8raW0rKytRWkF5WW9UdzRZTnd4OS8vSUcxYTllaVpjdVdnZVMxUVlNR3h6MS9UWjhkcjllTDhlUEhZLy8rL2JqNDRvdXhZOGNPYk4yNkZlUEhqOGM3Nzd3VGVFR1JrWkdCdzRjUHcrV3FNQ2VrRUtJV3F1MUpzNktBUndDRWkzUUhvdXBGQlRzZUlXcVZrSkFRZE85Mk1YNytKUnNFM0FKZ0RzNWlhMkN3ZGVyVXFSVVJkVUhKdU9NbFJVVkY0MVZWVGRBMGJTU0Eyd0VrQUZnTllLekw1ZHFaa0pDd29GR2pSbE9KYUNxQW16Uk5tMUZRVVBEQzlpcG1IbWZtTUUzVDVoUFJHR1plVVZCUU1Hcjc5dTJIQVNBOVBmMHpYZGNITS9ON0ZvdkZwZXQ2VDVmTHRRRUFETU00N2pyRm1xWmRCdUJTbENUMFJFUWFnQVJtZnRydGRpODhIZmVuTWc2SG96c1JqUVl3aElnYU1mTXhJbHJrOFhobWxtNTUzYjU5KzBFQWt6Uk5lNG1aSndQNHU2SW9Ed0Y0U05PMGJDSjYydVZ5dlhhR3dsUUJYTXpNMWU0K1haNnU2NWNDV0FWZ2k5ZnJIYVNxNmdmTS9BTVJyV0RtRFpxbWpRWndERUN4LzR1SVZHYWVEeURFNFhEY29paEtLRE9IQUZodEdNYVdhcHp6SVdaMkFEaElSQW96WHcvQUV4SVNzcXVtMXlIS2V1aWhoN0IzNzE1TW1EQUJvMGYvdFZwYmJtNHV4b3daZzdmZmZoczlldlFJeklEODZxdXY0dnZ2djBmdjNyMHhZOFlNaElTRUFDaEppS1pPbllxdnZ2b0txYW1wdU9lZXNxdU9iZDY4R1owN2Q4Yjc3NytQZXZYcUFRQjI3dHlKc1dQSFlzV0tGYmp1dXV2UXFWT25hc2Y5OE1NUEl6YzNGMDgvL1RTdXV1b3FBQ1d0bUJNblRzVG5uMytPYTYrOUZsMjdkZ1VBNkxxT1cyNjVCVTJiTmczc3YyTEZDa3lmUGgzdnZ2dHVJR2srZXZRb0prK2VqSUtDQWp6KytPTVlNR0JBb0g1K2ZqNFVSU2tUdzZwVnF6Qng0a1RjZE5OTkFFb1MzMUdqUm1IbnpwMVl2MzQ5THIvODhtcGZ6N3g1OC9EVFR6K2hYNzkrZU95eHh3SXQ1VnUyYk1GdHQ1VmZUT0RrNWVYbDRaRkhIa0Y0ZURnV0xseUl4TVRFd0hVTkh6NGNMNzc0SXZyMTY0ZW9xQ2o4OTcvL3hkR2pSL0h3d3c5anlKQWhnV1A4K2VlZkFJQ3dzREJNblRvVm16WnR3dHExYTJHejJUQjE2dFFxWTZqcHM3TjE2MVpjZmZYVm1EZHZIaXdXQzVnWjA2Wk53OGNmZjR6MzNuc1BFeWRPQkFDTUdUTUdUWnZObkMrS0FBQWdBRWxFUVZRMkRmeTdDeUZxTjZYcUtzR1RtTml1T1RPMURnbXhvbjI3WklTRVdJTWRraEMxaXFxcTZOQStHYUdob1NCUW14Ykp0c1JneDNRMjVlWGwvUVpnTXpQZmJCakdUYUdob1M5YUxKWWRSUFE0Z0Y5TjB4eGlHTVlWL2pXVWMzSnlqcnBjcnNjQWRBS3dnWWhtUmtWRkRhdnFQRVJVU0NVekVENXNHTWExdm9ReXdPVnlmVXBFM1FFODVVK1lxeUVHd09ORTlCSVJ2UWhnR0RPL1hWUlVOT01rYmtGTjFFZkpDNFVqelB4b1VWRlJDNWZMOWZmamRWVTJER09uWVJqalBSNVBNMmFlQU1BZ29sQWkrdkJNQldpejJleEVWSStaYTl3MW00ajJBZGh6N05peC91bnA2YnNQSGp4NENZQUhBVFFIOEJDQWhVVDBGaEg5bDRnK0lLSlZBRDcwZlY2aUtNcnJBT1lCZUJHK05abXI0aHVUZmgwUmpVSEpTNndEQU83Mno1d3VUczJQUC82SXpNeE10Ry9mSHFOR2pTcFRGaDhmajNIanhnRUEzbisvNUxIeGVEeFl1blFwd3NMQzhNQUREd1NTSHFDazlYSEtsQ2xRVlRWUXZ6UkZVZkRZWTQ4RkVtWUFhTkdpUlNCUi8venp6MDg2N2w2OWVnVVNaZ0N3V0N5QkJQYXJyNzRLYk8vWHIxK1poQmtBTHJ2c01nREFqaDA3QXRzKyt1Z2o1T2JtWXNDQUFXVVNaZ0NJalkxRmRIUjBtVzF0MnJRSm5BOEFJaU1qTVhqd1lBREFUei85Vk8zcjhYZzhXTDU4T1VKRFF6Rng0c1F5WGN0VFVsSnd3dzJWTGtsL1VsYXNXSUhEaHcvajl0dHZEeVRNUU1sMURSbzBDSVdGaGRpNGNTT0FraVFXQUV5ejdKeCtjWEZ4TlQ3L3FUdzdGb3NGVTZaTUNkd1hJc0tOTjk0SUFNaksrdXZIYkdSa0pLNjc3am8wYVNJcjJBbFJGOVRxbG1ZS0RiRUJYQzg2S2hydDJyYVJXYk9GS0llSTBMcFZTelNJcTQ4OWUzNExaY0NKODJnVzdaeWNuS001T1RsZDRKc0IyZXYxemxSVjlXY0E3eGlHc2ZWNCs3bGNydTBBK3RydDl0N3A2ZWxyVG5RT3d6RHVyRTRzTHBjckEwQkdkV00zREdNRkFEVXBLU2trSmlaR1RVdExPNG9hOWhJd0RLTmpkZXU2M2U2Vk5wdk5scEdSc2Zsa3pwZVptWmtINENVQUw2V2twTlFyUDZPMXkrVzZwS3JqR1lheENVQ1ZQOGd6TWpKYzFhbDNJbWxwYWRzNmRPalFlZlBtelg4Q2dLODN3Yjk4WDM2V2hJUUVhMWhZbU5WaXNWZ2pJeVBwOE9IRHJLb3FBNENpS0J3U0VtS1dUM29OdzBpbzdKeUdZZndmZ1A4N2xiakY4V1ZrbEh4N1hYcnBwWlgrUHVEdmN1dFBUSGJzMklIRGh3OUQxM1hFeDFkY3F2TENDeTlFMDZaTnNXdlhMdnorKysrNDRJSUxBbVVKQ1FsbzNMaHhoWDA2ZGl6NVZ0dTFxL3FkQi94eEh6bHlCSFBtekNsVGR1QkF5YU9WazVOVFp2dmV2WHV4Y2VOR1pHVmw0ZGRmZncyVUZ4WVdCdXFrcGFVQlFLWGp1Q3RUdWx1M256OWhPM1NvK3ROaC9QTExMemh5NUFnMFRhczBNVTFPVHE3MnNZNG5QVDBkUUVuWDYvTDNiTnUyYlFCS3V1b0R3TlZYWDQzbHk1ZGoxcXhaMkxadEcwYU1HSUZXclZxZDB2bFA5ZG1KalMyN0RMMy9KVWhCUWZscEw0UVFkVVZ0VHBvVktHUm5wb2k0K3JGb24zeDZ4c2dJY2E1cDNhb1ZMbWpVRUx2My9HWlZpSndBbHFINnkraWNDd0xYNmh0clcrM3h0bFVsekdjQlY5VTEvRXdvUGU2NkpvNnpCRlN0RzdmclQ1aFB3Sk9UaytOQkVHY0pGOVdYbjU4UEFHalVxTUlFK1FEK2FsbjBKNEQrK3FVVG12TGk0K094YTljdUhENWN0ak5CL2ZxVnI5UVJIaDRPNEsvV3paT0orL3Z2djhmMzMzOWZhWjJpb3I5K0RNeWRPeGNMRml3QU02Tmx5NVpvMXF3WmV2VG9nU1ZMbG9ENXIvZFN1YmtsUzRtWGI1VStudEt0NW43KzhiaWxqMXVWdkx3OEFLajBwUUpRMGhKN3F2d3ZFL3dUZGxYR2Y4ODZkKzZNbDE5K0dmLzYxNyt3Yk5reUxGdTJERjI3ZHNXVUtWUEt0RktmakZONWRrNTBuOHUzaGdzaDZvNWFtelRYYjlVcWlrMTBJQVdxclZOSFJFZkxlR1loS2hNVEhZVU83ZHZEU005VUdHaWZrTkFoTmllbnltUkJDQ0hxbE1qSVNBQWxFMXBWeGorR05TWW1CZ0FRRVJGeHd2b0FzSC8vZmdDbzBKWDUyTEZLbDE3SDNyMTdBWnhjMTE5L0hPWEhZVmZtdSsrK1EycHFLcHhPSjJiT25CazRqOGZqd1pJbFM4clU5VS9jbFp1YmkrYk5tMWM3bmxQbDc2cnNUMnpMcTJ5N3YyZEE2WmNEZmtlT1ZGeGh6Lzl5WXRHaVJaV3VxMXhlOSs3ZDBhMWJOMnpZc0FGdnZQRUdObXpZZ0RGanhtRFpzbVVWV24ycjQxU2VIU0hFdWFuV2ptbU9VT3BGZ1pBRUFOMHV2a2k2Wmd0eEhFU0VpNXlPa2cvTWlRaEZ6UWR5Q1NGRUxaV1NrZ0lBK1BiYmJ5c3Q5M2RYdHR2dEFJQ2twQ1NFaElSZ3k1WXRnZGJSMHZidTNZdmR1M2VqU1pNbUZicmdabWRuNCtqUmloMFExcTR0V1FIdVpDWUJhOU9tRFFCVWE1WmtmMHYwaUJFanlpVG1sWTA1YnRldUhRQUVab2srVy95elAyL2R1clZNZDNFL3d6QXFiUE1ubHVXN29mdVBVNTcvbmxWMnJPTWhJblRyMWcxejVzekIxVmRmalFNSERwUzVOLzdmSTZ2VDJuc3F6NDRRNHR4VWE1Tm1GWjRZQWlVQmdGTnpCRHNjSVdvMXplNGJxMFpvWVZIVTQ2K2hJWVFRZGRSRkYxMkUxcTFiSXpNekU0c1hMeTVUdG52M2Jyenl5aXRRRkFYRGh3OEhVTklsZHZEZ3dUaHk1QWhtekpoUnBrdjEwYU5ITVhQbVRIZzhuaktUWTVVdWYrYVpaK0R4ZUFMYlhDNFhQdm5rRTBSR1JwYVowS3NxWGJwMFFYeDhQTmF0VzRlUFAvNjRUQmt6NDdQUFBndDg5bmR0THAwa0Z4WVc0dm5ubjY5dzNNR0RCME5WVmJ6NTVwdll0R2xUbWJJOWUvWUV1aGlmYnZYcjE0ZXU2OGpMeThQczJiUExKS0hyMXEzRHFsV3JLdXpUdW5WcldLM1d3RGh0dit6c2JMenp6anNWNnZmdjN4OEFNSC8rZkd6ZnZyMU1XVkZSVWVEbEJWQXlacnowdnhQd1Y2K0UwcE9VK2J2Yzc5eTVzOHByUEpWbnA3b09IVHFFdDk5K3U5SVhDVUtJMnFmV2RzOG1SV25MNE9nTEdqVkNRbE9aV1ZDSUUybmE1RUxFTjJpQWZibTVNYXh5YXdBYmd4MlRFRUtjVGtTRUdUTm00STQ3N3NBTEw3eUFWYXRXSVNVbEJmdjI3WU5oR0RoeTVBaW1USmtTYUlFRmdIdnZ2UmMvL3ZnanZ2enlTd3dhTkFoZHVuUkJZV0VoMHRQVHNXL2ZQbHg1NVpXQkpMdTBaczJhWWVQR2piaisrdXRoczltUWw1ZUg3Nzc3RHN5TUJ4OTg4S1M2L0ZxdFZreWJOZzJUSmszQ3d3OC9qS1ZMbDZKTm16WW9MaTZHeStWQ1RrNU9JQW52MDZjUEZpNWNpTmRlZXcxWldWbUlqWTNGeG8wYksyM1pidDY4T2U2Ly8zNDgvZlRUdU9PT08rQjBPdEdzV1RQczNic1htelp0d3FKRmkyclVOYms2SmsrZWpMRmp4K0t0dDk3Qzk5OS9qL2J0MjJQMzd0M0l5TWpBMy83Mk43ejc3cnRsNmtkR1JtTElrQ0ZZdW5RcHhvd1pnKzdkdTRPWnNXSERCdlRzMlJPZmZ2cHBtZnB0MnJUQm1ERmpzR0RCQXR4MDAwMjQrT0tMMGJScFUrVG41MlBqeG8xbzNibzFldlhxQlFCWXZIZ3hNak16MGJWclYwUkhSMlBYcmwxWXQyNGRtalZyaHA0OWU1YTVYeGRjY0FFeU1qSXdmdng0eE1iR1l1VElrY2VkdUt5bXowNTF6WjgvSDRzV0xjTG5uMytPK2ZQbjEvZzRRb2l6bzlZbXpTQ2xHeEdSMDJHdnNOYWdFS0lzUlZIUTVTSWRxejc5bkJqS1JRQ1dWTG1UT09mb3V2NGxNN2NDME4wd2pEM0JqaWRZN0haN1UxVlZ2MlBtTE1Nd3JneDJQT0wwU1VwS3dwSWxTekIvL255c1g3OGVIMzMwRVNJaUl1QjBPakZxMUNnNG5jNHk5U01pSXBDYW1vbzMzM3dUbjN6eUNUNzc3RE9vcW9xa3BDVGNlZWVkR0R4NGNLWER2MkppWXZEMDAwL2oyV2VmeGVyVnEwRkVjRHFkR0R0MmJHQ1c3cFBSbzBjUHpKOC9INm1wcVVoUFQ4ZTJiZHZRcUZFakpDY25ZL3IwNllGNnljbkplUDc1NXpGdjNqeHMyTEFCOWVyVnc0QUJBekJ1M0xneUxkSitRNGNPUldKaUl2N3puLzhnSXlNRG1abVphTlNvRVlZUEgxN3RDY0pxSWprNUdhKy8vanJtekprRGw4dUYzYnQzbzEyN2RwZzllellPSHo1Y0lXa0dnRW1USmlFOFBCeXJWcTNDMTE5L2pZU0VCRHp3d0FObzJMQmhoYVFaQU82KysyNjBhdFVLNzd6ekR0TFMwbUFZQmhvM2JveStmZnRpNU1pUmdYcDkrL2JGdm4zN3NHYk5Hbmc4SGpSdTNCaGp4b3pCVFRmZEZCaWJESlMwT3MrYU5RdXpaczNDcGsyYkVCY1hoN0ZqeHg3M0dtdjY3RlNYeldZTFBMdENpTnF2MWc0VVRreTJmMDBLWFRydC82Ymc3Nk51REhZNFF0UjZiN3kxRkk4ODhUVFk1SFhaV2VrOXE5NUQxR0ZrczlraU1qSXlBdE8yT3AxT3EybWFlVVFVNmZGNHVtWmtaSnkzdlEwMFRldEdSTjhDS0hDNVhIRUFQRlh0STJvbU1jbldGVlo2UHpvcXF2Rkx6ODdFWlpkZUV1eVFUa2wrZmo3NjlPbURqaDA3NGovLytVK3d3Nm1UMXF4Wmc4bVRKMlBFaUJHWVBIbHlzTU1SQURaOHZ3bjNUbm9BKy9idnp3ZGpTUFkyOTlxcTl4SkNsRlo3bTNBVmRBS0FkbTNiQkRzU0llcUVEaWtsWFJLSmNPcUxaSXBhUzlPMG9acW01VmdzbGlHbHQ2ZWxwUlVUVVhjQWZjN25oQmtBRE1QNHpqVE5xN3hlYnpkSXdpeUVFRUtJVTFRcnUyYzNiZHF1QVlGaUxSWUxtamRMQ0hZNFF0UUpMVnMwaDZxcThIcTlqWkNRRUk2Y0hGbDc5aHhFUkIwQlZEclJnOHZseWpqTDRkUmFicmY3ODJESElJUVFRb2h6UTYxTW10VXd0UjBBTkdvWUg1aEpVZ2h4WWxhckZSYzJ2Z0E1dS9lZ2VXU012Z3M1NjRNZGt4QW5vQUNvZXUwWElXb3AwelRMektwY0dZdkZBbFZWejFKRXA2NnlkWlJMVTFXMXpJelVRZ2h4dnFpVlAvbklZa2tHZ0lZTjR4RWlTYk1RMWFLb0tocGYwQWc1dS9lQVdHMFBRSkxtYW5BNEhHMklhRHFBSzRnb0NzQVdBSThCNkFOZ2dtbWFROXh1OTNJQTBEVHRXU0thQk9BYWw4djFVYm5qUEtrb3lrTUFScmxjcmpkS2wybWFOZ0xBZlVUVUNjQXhBTjk0dmQ1cDZlbnBaUllodGR2dHZSVkZ1UitBUmtReHpQd3JNODl4dTkwdk9oeU9heFZGZWI5VTljVzZyaTltNWlMRE1NSUFRTmYxYlFDU1hTNlhGYVc2SmJkcjE2NUJlSGo0RkNJYURDQVJRREV6WnpEeksyNjN1OHlrY1pxbURTV2lkNWw1bHNmamVjMXF0VDdMekwwQldJbG9qV21hNDkxdWQvYkozR05kMTJjRHVCdEFQMlpPSWFJcEFCcWJwbG5mN1hiblYrY2U2YnIrUG9CclRkTWM1bmE3eTh3eWxKaVlHQllYRi9jSE0zdno4dkl1aklpSWlBMExDL3VObWRjYmh0R2oxTDlSTEJIOWc0aUdBV2dCNEFnekd3QnVMajF4bXRQcHZKQ1pwd01ZeU13TkFPd0VzTWd3akptUTd0N0N4K1Z5NFk0NzdqaGhuWEhqeHVIV1cyODlTeEdkdXU3ZHU1K3d2SFBuenBnM2I5NVppa1lJSVdxUDJwazB3MndMcUdnWTMwQmFtb1dvSmxWUjBQaUNSaVVmRkdvZjNHanFCbDNYYmN6OEZSSEZNdk8zekx5TmlGS1llVGtSdVUvSE9Sd094eXdpdXArWmR3TjRnNW1qQUF4UlZiVzNwbW1YR1lheHlWZnZGa1ZSWG1mbWZVVDBQak16RWRtSnFCZUFGeFZGMlFGZ0RqTjNJYUxPelB3NUVmMlBpRTdZMUdXejJWcXFxcnFHaUZvd2N6cUFOd0RFRXRGVlJQU21wbWtYRzRZeG9meCtSTlRVWXJGc1lPYi9BZmdRUUU4QUF4VkZhWk9Ta21MYnNtWExzUnJjamlFQWhnTDRMek0zT0hUb2tGbmRlOFRNYnhEUnRZcWkvQTFBbWFTNWZ2MzZBd0JFRWRFcjJkblpoU2twS1JWTzdIUTZJMHpUWE8vNzkvMkNpRDRGY0NHQUs1bTVFWUE5dm5xdFRkUDhtb2lhTVBNblJMUUR3S1VBbnRCMXZaUEw1YXI1R2pPaTFvdU5qVVZhV2xxMTZyWnIxdzRMRnk0OFlaMExMcmpnZElSMTFsUjFQZlhxMWF2eUdMMTc5NjcyUFJSQ2lMcWlWaWJOVEVvQ0FZaU5pWUhGVW5lNk5Ra1JUSXFpb0g3OStyNVAxRHlvd2RRZEMzMEo4MTJHWWN6MWI5UTA3VTRBYzArd1g3WFk3ZmFyZkMzSEd3b0tDdnB1Mzc3OUlBQTRISTVMQUt3RDhDS0FTd0RBMS9vS0l1cnVjcm0yKzQ5aHM5a2FBWUh4eXZmb3V2NFlnTTVFdEtoOGkzWmxWRlY5azRoYUFMamZNSXgvK3JmN1dsTy9JYUo3N1hiN3l2VDA5UExyMll4azVydmRidmNyQUpDVWxCUWRIUjM5UFlEa3NMQ3d2aWhKcEUvV0RWNnZ0MHRHUmthV2YwTjE3MUZCUWNGSFVWRlIrUUFHSkNZbWhtVm5aeGY2ajBGRXd3R0FtVjgvM29tOVh1OEFSVkZTQUx4cEdFWmd2UnFielJaWnVwNXBtb3VKcUFtQUd3ekRlTWUzMmFKcDJnZEVOTXpoY0tUS2VHa0JsQ1NRbGEyZlhKZWRhOWNqaEJDblM2MmNQWnRBallDUy81RHEwbGdnSVlKSlVSUkVSMFg1UHZHRlFRMm1EckRiN1YwQWFBRFNTaWZNQUdBWXhqeG0vdTVVejZFb3luMEF3TXgzK3BOQkFIQzczZXNCZkV0RTNaMU9aN3h2Y3dnQWVEeWVNai8wTWpJeS9xanArZTEyZXhjaTZnWWd6ZVZ5UFZ1NkxDMHQ3VGZUTktmNTRyeXRrdDNUL0FrekFHemZ2djJnYVpxcHZ1dlJhaElQTTc5Yk9tSDJuYnRhOTJqNzl1MUZBUDVMUlBWaVkyUDcrdXY1a3Q0QkFINzB0OW9mUjRqdlBPWHY3MkgvMGwybDd0ZHlsOHYxVHFscUhnRFArK0lkZlBKWExzNUh4NDdWcERQRzZiRjM3MTZrcHFaaXg0NGRaYmF2WHIwYVAvMzAweGs1Wi9uckxTNHV4dnIxd1JzbDVQRjRjT0RBZ2VPVzUrWGx3ZU9SMFJaQ2lPcXBqUzNOQkhBOFFJaVNwRm1JYWlNaXhFUkhBd0FVUXFNZ2gxUHJLWXJTRlFDWWVlVnhxcmdCZER1VmN4QlJkMlkreHN6WE94eU82OHNWMXdjQWo4ZlRDa0F1RWIwQjRERlZWYi9WZGYwNVpuN05NSXg5cDNoK2Yvd2ZBZUR5NWFxcXJtRm1FRkdGSkppWnZ5Ky96ZGRGSE13Y1c4T1F2cTBreG1yZkk1UjBMYitWaVA0RzRBUGZOVndESU9KRXJjd0FVRnhjL0hGb2FPaCtJcnBCMDdRR0FKNHhER00xU3QwWFZWVzcrNjZ2bnNQaGVMTGNJUnI0eWxxZHhQV0s4OVNubjM2S0YxOThFUys5OUJKYXRtd0p3ekNxM0NjMk5oWkpTVWtBZ0VPSERtSDM3dDNWT2xkTVRBd2FOMjVjWnR0dnYvMkd1WFBub2xtelptalY2cTlIOXBGSEhzSHc0Y1BScHMzcFhjN1Q2L1ZpekpneFNFbEp3WU1QUGdnQVdMNThPV2JPbklsWFgzMFZGMTEwMFdrNXo4R0RCL0hubjM5aTM3NTkrTzIzMy9EYmI3OGhMaTRPMTE5Zi9rY0hzRzdkT3R4Ly8vMllNV01HcnJ6eXlncmxEejc0SUg3NTVSZXNYTGxTZnRjVVFsU3AxaVhOY1VsSlVTQ0VXRlFWOWVwRmdvaUNIWklJc3MyYk4rT2xsMTdDMXExYm9TZ0tWcTVjaWNqSXlLcDNMQ1UzTnhkOSsvYUYzVzdIZ2dVTHFyWFBzODgraTdmZWVndlBQdnNzZXZmdVhaUFF6eW9pUWtSa09Dd1dDenllNHJENCtPU28zTnlzZ21ESFZZczFCQUJtL3JXeVFpSTYxV1lpRlVBTUVZR0lIanBlSlVWUndnSEE1WEk5b2V2NlFTSjZFTUNUQUI3Uk5HMkJvaWdQcEtXbEhiKzU1QVNJS0I0QVROUE1xYXc4TFMzdGQwM1RHRUIwSmNVSEs5bDJ4QmR6alhvcE1mUGVjcHRPNmg0Wmh2RzFydXU3QUZ6amREcXR2cldwaHdQd2VMM2VFM1pWMzd4NTg1ODJtKzBTaThYeUloSDFCWENscG1sYm1YbXkyKzFlNVl1dmdTK1dLNGpvaXVNY0tyeTYxeXZPVDN2MzdzV3NXYlBRdkhsekpDWW1vcWlvQ0hmY2NRZENRa0p3dkcrZFk4ZU80ZEpMTDhWenp6MEhBTml3WVFPbVRwMWFyZk1OSGp3WUV5ZE9SRzV1THBvMmJYcFNjOEU4OTl4emVPKzk5NnBWOTU1NzdzR0lFU01xTFh2enpUZXhkZXRXM0hERERZRnRnd1lOUW1wcUt1Yk1tWVBYWHovaE95M3MyclVMSDM3NElRb0xDd05mQlFVRktDZ293TUdEQjNIdzRFSGs1K2RYMmpLc3Fpb3V2dmhpTkc5ZWRsVFNKNTk4Z3JDd3NFb25OenQ0OENEUzB0SXdZTUFBU1ppRkVOVlM2NUxtY0VSRUU4TnFzVm9SVlkwSko4UzVMU2NuQjdmZmZqczhIZzh1di94eUhEbHlKTmdoMVdxUkVSRUlDYkdpdU5pamhzYUd4aUFYa2pRZkJ4RVZBb0NpS0hISHFkS2drbjFNQURCTnMwTGlwQ2hLK1I5WVhnQ0Z6T3cxRENNS2xiVDBsbU82WEs3bkV4TVQ1OGJHeHQ2Z0tNcFVBSGVhcHRrT1FJM2UyaEJSZ2UvUFN0ZDFUa2xKYVVRbGJ5Yi9yTW54VDVhaUtPV1htRHJaZThUTXZJU0lIakJOODRxa3BLVDFBSzVtNXBYVjZjYnU2eHArdGQxdTc2QW95bmdpR2d2Z0k3dmQzaWM5UFgwTmdFTytxdmU3WEs1L0h2OUlkWnZOWm90VUZNWHVkcnUvaDh3R2Zsb2RQWG9Va3laTmd0VnF4YXhaczJDeFdBTGRscDk0NGdsY2NVWGw3MkttVEprQ3I5Y2IrTnlwVXlmTW1ERURRRWszNHhrelppQW1KZ1lUSmxTWXN3OEpDUW40K3V1dk1XM2FOTHp6emp1QjF1cnE2TmF0RzZKOVBaU09IVHVHK2ZQbm8zUG56bVZhaGc4Y09JQWxTNVljTitIZnRtMGI1czZkaTg2ZE8yUGd3SUdCN2FHaG9iajExbHN4YytaTXZQSEdHeGc1Y21TbCt3UEF6cDA3c1dEQkFsZ3NGa1JFUkFTK29xS2kwTFJwVTdScjF3NHhNVEdvWDc4K1ltTmpFUmNYaDdpNE9EUm8wQUR4OGZFSUN3c0RVTElNV0dGaElRNGVQSWkxYTlkaTBLQkJJS0xBN3c1aFlXRlFGQVdmZlBJSnZGNHZMcjc0WXZ6KysrOFY0b21MaTVPSmFJVVFaZFM2cEJrV2ltREFZclZZVUsvZXliVW1pblBQaWhVclVGaFlpS2xUcDJMWXNHSEJEcWZXaTRpSVFJZzFCRWZvaUJLaVFyNkJUb0NaczRnSXpOd0R3RFBsaWkzTTNMVjhUeGZUTlBNVVJRRVJ0YTdra001S3pwRkJSRjFzTnB1V2taSGhxazVjdmdtdUZpWW1KcjRkRnhlM21ZaDZPWjNPNW1scGFidjhoL1hGVW1YemlOZnIvVUZWVlJCUlB3Q1BseThQRFEzdDVmdHJoVzdUWjBzTjd0RmlBQThBK0Z0MGRIUURBR0ZWZGMwdUx6MDlmVE9BT3gwT1I1cWlLSytwcWpvS3dCb0FHYjZZTGdWd3ppYk5xcXJHRTlGNlRkTitOazB6VlZHVUZjeTh4KzEyRjZEa1JZYW9nY0xDUWt5WU1BSFoyZGxJVFUydE1IUDJqaDA3c0dsVDVjUHU4L0x5QXNrclVETHJkdCsrSlVQM0Z5MWFoTUxDUWp6MTFGUG8xYXNYRGg4K2pLKy8vaHI5K3ZVTDFOKzVjMmVOWXU3V3JSdTZkU3NaeFpHZm40LzU4K2VqZS9mdUdEMTZkSm00bHl4Wmd0RFEwQXI3NStmblk5S2tTUWdQRDhkamp6MVdvWHpvMEtGWXUzWXRYbnJwSlNRbko2Tno1ODRuakdmT25EbW4xSlY3eDQ0ZEdENzhyd251bHkxYmhtWExsZ1UrTDE2OEdDa3BLVmkrZkRrQTRLR0hLdS9nNHE4bmhCQit0UzVwVmoyd3drS0tvaW9JQ1FrSmRqZ2l5SDc5dGFUbmJJY09IWUljU2QwUVlyV1dkRFZqS01YRThnMTBBa2VPSFBrME1qS3lnSWl1MFRSdHFHRVkvL1VWa2FacFR4QlJaYzAxbXdDQWlHNTFPQnp6U3EweGZBT0FIcFhVZndOQUYxVlZaM2ZvMEdIZzVzMmJBeTI2VHFmelF0TTAyeHFHOFpYdkdEME53L2phWDU2ZG5YMnNmdjM2UjRrSXBta0dXZ05OMDl5bktBb1VSV2xiMVRXbXA2ZXYxWFg5UndCZE5VMmJaQmpHdi94bE5wdXRKUkU5Q2NEcjlYcGZydXBZWjFDMTd4RUFHSWF4UmRNME40QnJBSVF5OHgrcXFxNnE2aVEybTYwak0rL096TXpNODI5VEZNWGZCYjBZQUlxS2lsYUhoWVg5UmtUWE9CeU9HOHV0WVUyNnJnOHJOMEZZblVaRXJWVlZmWnFaSHlLaU5GM1hmekJOMHcxZy9jbXV4WDIreTgzTnhYMzMzWWNkTzNiZ3BaZGVRdnYyRlZmOVc3eDRNZDUrKysxSzl6OTgrREF1dWVTU1NvK2JtcHFLWHIxNm9WZXZrbmRjcTFldnh2VHAweEVaR1ltZVBYdldPT2FDZ2dMczNic1gwZEhSdU9DQ0N3SmRuOFBEeTNha0tTNHVXZFd1L085a1I0NGN3Y1NKRS9INzc3L2o1WmRmcmpDdUdpZ1pOdlRFRTA5Z3hJZ1JtRFJwRW1iTm1oVkkwcytrNjY2N3JzeE00RnUzYnNYU3BVc0JBRC84OEFPeXNySXdldlJvMkd5Mk12dDk4ODAzV0w1OHViUXlDeUVxcUhWSnM1ZUtyU3FGS0VRRWk0d3pPYWVacG5uYzdsNSsvdi9FTFpaYTk2aldtRy9pcFROeWJGVlZvU2dFZ0VqMWtQeXZmd0paV1ZrRkRvZGpvcUlvL3dhd1ZOTzByd0RzUWttTGNVTUE3d0Fvc3lhdjIrMytVdE8wZE4vNnlabTZycTlsNXNaRTFCM0FjZ0RYbHE1dkdNWmNUZFArUmtTWGhZYUdadW02dnNZM3JqZkpOTTArUlBRMGdLOEFnSWlXNmJxK201blhBeWdtb2tzQWRHRG10d3pEMk9NL0poR3RaV1lUd0NSTjA1b1JVVDJYeTNYZGNTNlRQUjdQQ0l2RnNvYUludFUwYlNSS0V2OG1SSFFwTTljRE1DRTlQYjNxV1lyT2tKTzVSNlc4UVVUUEFoZ0VJRFV0TGUyRWExVURnTVZpNmNYTU16Vk4rd1RBVGlKcXhNeERpT2lJYVpwekFXRExsaTNISEE3SHJZcWlMRmNVNVUxTjArNUdTZXR6Q0JGZEJxQTFTcDZMYzRidjUxRTlBSmN4YzA5RlVRcVkrUTlOMHpLSWFPSEJnd2MvODgxY0xrNmd1TGdZKy9idHc1dzVjNkJwR3RMVDAvSG9vNC9pbi8vOEo1bzJiUW9BZVBUUlI2dmRQUnNvbVZ6cjRZY2ZodFZxTGRNaWVzMDExK0Q5OTkvSE04ODhneTVkdWdTNkpoL1B6ei8vak5XclYrUDMzMy9Ic1dQSDhONTc3MkhwMHFVNGV2UW9BT0R1dSsvR21ERmpVRlJVOHM4Y0VSRlJabjkvOS9MU0xjMUhqeDdGdmZmZWkvVDBkRXllUFBtRWlYQmNYQnhtejU2TmNlUEdZY0tFQ2JqLy92c3hkT2pRU3V1dVhMa1NicmY3aE5kelBLWHZyYVpwNk4rL2YrQnpSRVJFSUdsKzdiWFhFQjhmajNIanhsVjRFYkJuVDhtUFdrbWFoUkRsMWJwTVJDR3lnbGxSaU03NDVBeGZmUEVGcGs2ZGlwdHZ2aG5YWFhjZFhuamhCZnp3d3cvd2VEem8zTGt6N3IvL2ZqUnBVbkVvNEpZdFcvRHFxNi9DN1hhanVMZ1lyVnUzeHVqUm93T3pNNjVZc1FMVHAwL0hpQkVqTUhueTVNQitwbW1pVDU4K09IVG9FRmF2WGwybUs5YUxMNzZJUllzV1lkNjhlY2Z0dnBTZm40OCtmZnFnWThlT1NFMU54Yi8vL1crc1dyVUsrL2J0UStQR2pURjQ4R0RjZlBQTlplNWJmbjQrM252dlBheFpzd2E3ZCs5R1lXRWgyclp0aTl0dXV3MDlldlE0cFdNRFFGRlJFUll2WG95VksxZGl6NTQ5aUltSlFjK2VQWEhYWFhjaEx1NnZvYUt6WnMzQzBxVkw4ZkxMTDJQSGpoMVl0R2dSOXUvZmo3VnIxeUlxc0V6U1gxNS8vWFhNbmowNzhQbkdHMjhFQVBUcjF3OVBQbGt5cWEzSDQ4R3laY3V3Y3VWSzdOaXhBeDZQQndrSkNlamJ0eTlHamh4WjVTOFNmcnQzNzhiY3VYUHgzWGZmNGNpUkkyamR1alZ1di8zMjQ5YXY3aldYZnI2NmRPbUNaNTk5RnRuWjJmam5QLzk1eGlZV1UxUUZWUElpZ2p4V1NFdHpGZHh1ZDZxdTYvc0IvQjhSZFdWbUc0QXZ2Vjd2TlJhTHBlTGdRY0NyS0VvLzB6U2ZBM0ExZ0wvOVAzdDNIdDVVbWJZQi9INVAwaFVvQlZsa2NTaFFSRkRiSmhGa1U5UnhHeG1YY1VIOHhHMFlSL2xVWEpEUkdRWjEzTUFOVno0RWdSRVhGRkJVVUFRVVFaR2RKcVZBYWFGQWdTSmJvYVY3azV6emZIKzBpVW1iZElPUzB0Ni82K3BGYzk3M25QT2N0RFRuT2UrbWxOcmtkcnV2MERUdGVrM1RicXBVMzUyYm0zdHRtelp0eGdHNEE4QU5TcWtDRWNrQzhFeCtmcjd2VWxmdmlzaHdBSGNEY0luSURxWFVndzZIWTZidkFTdGFXdTlYU28wWGtlRWlzcVc2YTB4TlRkMmFrSkJnTVpsTTQ1VlMxd0c0UjBRS1VKNkl2dTdiaWhzaWRYbVBBQUNhcHMwUmtWY0F4T2k2WHF1dTJZWmgvS3BwMm9xSzd2aC9GcEdEQUw0QThFcEtTc3AyVDcyVWxKVEZpWW1KUXpSTit6ZUF3VW9wcTRoa2k0aERSTzQ1RlJmYzJJaDRoNUlyRVlrQkVGUFIwK0xtVnExYUhiWllMUE4wWGYvUTZYVHVMUzB0TGZKZEk1dktkZXJVQ1Y5OTlSV2lvNlBoZHJzeGNlSkV0R3JWQ2oxNzlrUnBhZm5iTlhueVpFeWJOaTNnL29jUEgvYnJsdXgydS9IUVF3OWgwNlpOdVBubW0rMktCUGdBQUNBQVNVUkJWTEZ5NVVvY1AzN2MrNVdmbjQrREJ3OWl4b3daZVBqaGg2dU5MU01qQXpObnprUzdkdTBnSXVqVXFSTUdEaHlJamgwN29tUEhqamp2dlBNQXdKdEVWMDZhUFMzTm5xVDV3SUVER0R0MkxIYnUzSW5SbzBjSG5Sek1WNjlldlRCanhneU1IajBhRXlkT3hKSWxTekJ1M0RqMDd0M2JyOTdTcFV2ci9WQzVaOCtlT09lY2M2cXRzM3IxYXRqdGRvd2ZQejVnYjBiUGd3c216VVJVV2VOTG1qVVZKbENhVWhwTXA2bDE4ZWpSbzdqbm5udlFyVnMzWEhycHBiRGI3VmkxYWhYMjdkdUh1WFBuK3YzeFhMbHlKWjU2NmltWXpXWmNkdGxsaUl5TXhLcFZxL0QwMDA4ak56Y1h3NGNQOTNheDJyaHhvOTk1dG0zYmh2ejg4dDZBR3paczhIc3FtcHljaktpb0tDUWxKZFVZcjRoZzdOaXgyTDU5TzJ3Mkc4ckt5ckJ4NDBaTW1USUYrL2Z2eDdQUFB1dXRPMlhLRkh6enpUZXcyV3k0N3JycmtKdWJpK1hMbCtPeHh4N0RyRm16cW5STnFzdXhuVTRuSG5yb0lUZ2NEcHg3N3JtNCtlYWJrWldWaGErKytncWJObTNDSjU5OGdwYVZKbk5ic1dJRmZ2enhSMXg1NVpYSXk4c0wrdUhZcDA4ZkRCOCtIR3ZXckVGMmRqYXV2dnBxeE1iR2VydHB1MXd1akJrekJoczJiRUQ3OXUxeCtlV1hReW1GVFpzMlllclVxVmkxYWhXbVRadFdZK0s4ZS9kdS9PMXZmOE9KRXlkdzRZVVhvbnYzN3Rpelp3K2VlT0tKS2gvbTliM21vMGVQWXR5NGNSZ3laQWdTRWhLcWxKOUtKcE1KbXRKZ3dGRFJTdnBZTEJiZlFXaS8zeGtyNWYxZTEvV0EyNFBWOS8zZTdYWlhXNmUrKzFYM3ZjdmxxckdPcG1sQnorOTBPaXRmL3pZQUkzM3JhSnBtQnRBYUFFVGtiSnZOMWhNb2YyRGlkRG9Gd0hnQTR5dTlYek04NnhoYkxKWnV2ckdVbEpUTUJqRGJFNWRuZTNSMGRFeENRa0tNVWtwMFhaOEJZSVp2SGFXVTlPblRwMzJBOStBN0FOOTVqcE9Ra05DaEl0WkxLczdmeG5PY29xSWljVHFkSlFEK2JUS1p4dnVlSHdBdXZQRENOaWFUeVRldUh3REVLcVVRSHgvdmZiSm5NcG1rcUtob05ZQVlrOGtrZmZ2MmJRa0FaclBadTI5WVdKajMrOE9IRDR1bi9Qang0MDhDZU5Kc05rdDhmSHdFQUlTSGgzdnJSa1ZGNlFBbUFaaVVuSnpzKzU0YUZWOStrcE9URDZLYXo2KzB0TFJEQVB6K3VLU1VOMTlkSDJ3Zlg1czNiOTZBOGxic0pzLzNiN0JQOHV6OVhpblZFY0FqWnJQNWZyUFp2RDBxS21wTG16WnRmZ0d3eWVGd2JENjkwVFp1bm1UVHN6N3lKNTk4NHRlYmF1alFvUUc3YlFQd3RvSjZsSytDVU43VGFzR0NCVENieldqWHJoM2F0MitQZHUzYW9WKy9mb2lOamNYSEgzL3NOL2xXSUZkZmZUV3V2ZlphYUpxR3dZTUhZOUNnUVJnelpreVZlcDdKc2lwL1JubGFvQ01pSW1BWUJwNTQ0Z25zMnJVTGp6LytlTFdUZTFVV0Z4ZUhUei85RkMrLy9ESldyRmlCTjk1NEE5T21UZlA3SGZTMDFOZFhabVptdGVVREJ3NzBKdGNMRml6QXpUZjdkOUpoMGt4RXdUUzZwRmwzcXpCekdOVHA3SjY5ZVBGaXY0bW1DZ3NMY2ZmZGQyUHYzcjFZdTNhdGQ4eFFibTR1bm5ubUdVUkZSZUhERHo5RVhGd2NnUEpXMnR0dnZ4MXZ2LzAyL3ZTblArR3NzODVDbno1OXNIMzdkdVRtNXFKTm16WUFnTFZyMXlJNk9ocVJrWkZZdjM2OU4ya3VMaTVHZW5vNmhnd1pVcXMvMU51MmJVTy9mdjN3MVZkZmVUL2M5dTdkaTFHalJtSGh3b1YrWTNtc1ZpdnV2ZmRlYi9jdzRQZVc4UG56NTFkSm11dHk3T25UcDhQaGNHRDQ4T0VZTjI2YzkrWmcxcXhabURKbENtYlBubzJISG5ySTcvaExseTdGUng5OTVIM3ZnaGt3WUFBR0RCaUFjZVBHSVRzN0cvZmVlNjlmRWp0dDJqUnMyTEFCbDE5K09WNSsrV1h2RTJPWHk0V25ubm9LUC8vOGM2MmV3RC83N0xNNGNlSUV4bzRkNjIzTkJvQXZ2dmdDRXlkT3JGSy92dGY4N0xQUFl0aXdZZFhHY2lxWXRQTHUyUXJRb3NLMCs1UlN2VkREak1TK1NWb1FmdVcrTjlZVlBRK0M3bDhwcWZUeTZXNWYwN21yMUtuVVZiKzYvU1ZRRXVDN2Y3RDRLdXFmcFpTQ3BtblBpc2lUUUpVeGZWWDI5VDBmZnArd0srQUVPalhFRHFXVWlFaVY4WVcxM2Q5ejhVSDJEN3F2WVJqZThrQzlRRHl4QlRtbjk5c09IYXBkS2p6bzcxVEZFbGcxeG5rUzNFb3AzZmZZRmUrVjU3WGZBNWNBWmQ3eWl2ZktVOWR2Lzk5MzlUdWVYeDJmWDFEdnZ6N3ZyZS9ERTgrREF6RU1Bd0hxK0oyakZuRzFDUFRBTWxBQzdaTThSd0t3QUVoQ2VRK0xuS1NrcEIxbExsbGZZb0JyUTFad09CeVlPWE1tTHJyb0lweDdidm0wQXhFUkVYamxsVmVRa0pDQVlQOHZ1bmZ2WHZudkIxNTQ0UVVVRkJTZ1E0Y08zZ1M1b0tEQSt4bVRsWldGNmRPbjEzamZVTnZoVFo2SCtwV1Raay8zYk0vTTA4ODk5eHlPSGoyS3pNek1nT093cXpOLy9ueTgvdnJyV0xwMEtRWU1HT0Q5bmZNa3F3M2R3MURUTkZ4eHhSVjQ0NDAzTUdmT0hMUnAwOGF2NTFldzhkdEVSSTB1YVZhYTUrWkFQRGR2RGM3VHF1blJzbVZMM0hUVFRYajc3YmVSbnA3dVRab1hMbHlJb3FJaWpCMDcxaS9waTQyTnhRMDMzSUJaczJaNWsrSEJnd2RqKy9idDJMUnBrN2ZiOXBvMWE1Q1FrQUNUeVlSMTY5WjU5M2M0SE5CMXZkWWZQcDRQTGQ4UHRtN2R1dUh1dSsvRzIyKy9qUjkrK01HYjJQck9ydWt4ZE9oUUFPV3RyUFU5dHR2dHhyeDU4OUNtVFJzODhjUVRmay9UUjQ0Y2lhbFRwMkxseXBWVkVzZ3JyN3l5eG9TNUpwNXpSMFpHNHVtbm4vYjdjQXNMQzhPNGNlUHc2NisvNHF1dnZxbzJhVTVMUzBOYVdock9QZmZjS3QzTGJyMzFWaXhldkJpYk4vL2VrRkxmYSs3VXFaUGYyS3FHNUwzbkZTaWxhV0VpRXVsZjduZHZxd0pzcS9id2RRMm5McFZGcEM3MWExWFg1OXJxSEx0UzNqSGhiVkhSNmx4VExMVjVMMnQ3bmI1ZFptdFR2K0w4VmVyV0VGTmorcGtDNVpkdzJoT3c2azVaWFZsTmN6TFVkQ24xdWRUYUxKRjlzbkVGNHBtTG9lTG5Fd21ncFZLcU5jU0lxUHV2VWROMDZOQWhqQnMzRG9aaGVKTy80OGVQNC9ycmE5WEJ3V3ZGaWhVSUR3K3ZNanhzdzRZTnlNbko4WDdHeE1YRmVaZWw4djJzcXEvang4dm40UE04NlBmd2JXa0d5dStaK3ZUcGc5YXRXL3NsNURObnprU0hEaDBDWG05S1NncCsvdmxuN3pFOE00TjdlRnJWUFE4QVNrdExhMzBQYURLWnFqeVluREJoQWlaTW1CQjBuekZqeHNEaGNHRENoQW1ZUFhzMmV2YnNHVEFPSWlLUFJwYzBhNXE0SVRBTUViajEwN044WktDWm1idDI3UXFnZkhaSkQ4K0hVbVptSnFaTW1lSlhQejA5SFVENVdCOEFHREprQ0diTW1JR05HemZpcXF1dVFrRkJBYlp0MjRZbm5uZ0NobUZnOWVyVjJMOS9QODQ1NXh6dkVoU0RCZzJxVmJ4ZHUzWU5PRXZsQlJkY0FBRFl0MitmMy9aRGh3NWgvZnIxeU1qSXdQNzkrNUdkblEwQTNuRlc5VG4ycmwyN1VGUlVoTFp0MjJMNjlPbFY2b2VIaDN2ZkMxK0ppWWsxWFY2TmR1L2VqYUtpSWxpdFZyUnIxNjVLZWFkT25kQ2xTeGZzMjdjUGh3OGZyckxzaDBkcWFpcUE4b2NJZ1c0aXp6dnZQTDhia2ZwZWMwSkNRb05OL0ZXWjI2M0RNQVNpWUpTVTZqT2p3dFV1VDVtSUtNOE5UcVZrUnZuV0NmUTlBRlZ4RTFpcnVwVzNuNnA5NnhxM3lXU3E5WGtxYjFkSzNhV1V1a1pFL2crQXZTNzdhdVd6c2RYcnZMNzdvZzdYRGYrY3VjN245MG0wQXRVSnVKOWhHR0VWTWZ2VjhmbmU4RzJWRGhTTDc3NFY1UTNTMUNRaUpwU1AyYTF5M21DeFZmNCt5TDYxZnErcmVaOXFQSC9GejdaZSsxYnM3MXUvbFZLcXlrRFV5aTJkUHZ0Q1JKd2lzbGRFOWdEWVpoakczTlRVMVBWeDhRa0RFSWE3QXU3WWpPVGs1T0RCQng5RWJHeXMzNFBobGkxYll0S2tTZFh1Kys2Nzd5SWlJc0k3bDRiWmJFWlJVVkdWUkRndkx3L0Z4Y1ZZczhaL2hiamFET3VxVGtsSkNhS2lvbkR3NEVGb21vYXp6dkpmb3Q1M2pXTmZpWW1KM3M5MHQ5dU45OTU3RDBsSlNYN0xWWGtZaG9HZmYvNDVhTThaenpsYXRDaGZLZkd1dSs0SytHQS9rS0ZEaDJMeTVNbCsyNnFiUFJzb1Q0b25UWnFFMjIrL0hVODk5UlErK2VRVFJFWkdWaG0vVFVUazBlaVNac013dWMyYWlCZ0N0L3YwTEJmcCtTUHR5L1BoNEhzVGNlTEVDUURBTjk5OEUvUlluaWV5NTU5L1BtSmpZNzNqbXRldFd3ZkRNREJreUJCdlY2ZTFhOWZpbkhQT1FYSnlNcnAzNzQ1T25UclZLdDdLVDRFOVBCOUduai82QURCMTZsVE1talVMSW9MdTNidmpuSFBPd1pBaFF6Qm56cHlBTjBpMVBiYm52ZGkvZno5bXpacFZxN2dCVlBrd3JvKzh2RHdBQ0pvTUEwQzdkdTJ3Yjk4K0ZCVVZCYTNqZWFvZTdEaVZuelRYOTVvREpmWU5SZGQxR0lZQkJVMUtEZGYySFp1M3JUNXRKMjlpckZaclB3RFhBUGpaNFhCOEhlcDRHaU9yMVZwVEYvSGxEb2NqOEhUQnAxK2dKMWMxUGMwNm1YSy9NcHZOZnhudmtwS1Nhby90ZERxckxYZTczVUhMcXlzRGdEWnQyblFMQ3d1N0E2ZytVYTRvUHlvaTN4aUdNY2N3akwxbXM3bmc2TkdqaGRuWjJad016TWYyN2R0UlVGQ0Fqejc2Q0srKytxcmZUTmo5Ky9ldmR0K1ltQmhFUlVWNTY0a0lzck96OGNnamp3U3NYM243M0xuMW05QTlMeThQa3lkUFJwY3VYZkRBQXc5Z3k1WXRpSXVMcS9MWjUwbG9xeGtxZ2dNSERrRFg5YUE5eVR6M1JzR09rWnRidmhKYzY5YS9kK3JwM2JzMzdybW4rcm4zM25ycnJZRGJxNXM5MjZOcjE2NFlNMllNWG4zMVZTeGN1QkREaHcvM3pIblJwRmJzSUtKVG85SDlWZEFNcHh1bWNNTVFvOHJ5QzZIbStXUC8wVWNmMWJodXNLWnBHREJnQUpZc1dZSWpSNDVnN2RxMTZOYXRtM2RteDNidDJtSDkrdlVZTm13WTB0UFRhelg3cEljbjZhN3MwS0ZEQU9DZHdYbnQycldZTVdNR2JEWWJKazJhNU4zdWRyc3haODZjZ01lbzdiRTk3OFhnd1lQeHpqdnYxRHIyMm5RdHJJbG5zcFdqUjQ4R3JYUHMyREVBOEp1aHZESlB0MjVQRWw2Wko2bjJxTzgxbjg3ZXBtNXYwZ3d4eEZ6ak1qd1VuTjF1Znd6QVk2R09vNUdyZHNGVnBkU0oweFZJTFFUS0RodGl6SFJBeWNuSnArdFVOV3Jmdm4ySjcydWZCRm1VVWlVQThnM0QyS3FVbWxaUVVMQ0lTMDdWYk1pUUlaZzZkYXJmL0NFQWNNTU5OMVQ3V2VYTDA5dHM5T2pSdU9lZWU3Qm8wU0svOG1lZWVRYTV1Ymw0OTEzL1pkVTdkT2lBSFR0MjFDbmVSWXNXNGMwMzMvVE82WkdmbjQrTkd6ZmlsbHR1cVZMWDgvQzV1cVQ1bDEvS2w1aXZQRStLUjNGeE1TSWpJNE4rSG1ablp5TXFLc292YVc3ZnZuMlZidHlWelpneG85cnltZ3dmUGh5ZE8zZkdKWmRjQXFDOEJ4NWJtWWtva0VhWE5PdG1rMXNCRlMzTnA2ZDdkbTMxNnRVTGE5ZXVoY1BocURGcEJzcVRxeVZMbG1EVHBrMVl1M2F0ZDJ3elVEN1IxY3FWSzVHY25GeW44Y3hBK2VRZm51NVV2bGF1WEFrQTNpNUpHelpzQUFEY2NjY2Rma3NoN2R5NTg2U1AzYU5IRDJpYWhyUzBOSlNWbFozV0Q1bjQrSGlFaDRjakxTM05iNkkxajBPSER1SEFnUVBvM0xsenRhMjhuaWZpeWNuSnVPKysrL3pLM0c1M2xhNXhvYnptMnRMZGJzODRNRU5FQlg0Q1FuU0syTzMyZFRYWG9zYXNvdXQxSVlCa3BkUUdFYkhydXI0K05UVjFUNmhqTzVNb3Bid1RmL2w2NDQwMzRIUTY4ZjMzMzZOOSsvWit5MHA1dlBycXE0aU1qUFRPYU4ycFV5ZUVoWVZWR2RNY0dSa1pjRHRRL2tBNkxDeXMyZ2ZUSlNVbEtDMHR4ZHk1YzFGYVdvcU9IVHZpeFJkZnhLQkJnekI5K25TNDNXNWNlKzIxVmZielRCQVdMR2tXRVN4WXNBRHQyN2NQZW05VVVGQlE3V29XcWFtcDZOdTNiOUR5aHFLVThpYk1RUGw3Vk52bEtvbW9lVG41WnI5VHpLU0xHeUtHWVJoQld6MUR4ZFBWWitiTW1WV1dOU2dySy9NbWxoNkRCZzJDVWdxTEZ5L0drU05IL1A0d0R4Z3dBSVdGaFZpd1lBRWlJeVBydE1SQ1NVa0pYbjMxVmIrSENuYTdIVXVXTEVHTEZpMXc5ZFZYQS9pOWU3RnZrbHhhV29vMzMzenpwSS9kb2tVTERCMDZGTG01dVhqenpUZXJQT0RZdm4wNzl1L2ZYK3RycW92SXlFamNlT09OS0M0dXhzc3Z2K3pYSGIya3BBU1RKazJDMiszR25YZmVXZTF4Qmc0Y2lCWXRXbUR0MnJWWXZIaXhkN3RoR0hqbm5YZXFqRThPNVRYWGxzdmxLdStob1VSTTRtUkxNeEVGSlNKWkl2S0NydXRYbFpXVmpiRGI3ZU1kRHNmblRKaFBuZlBQUHg5SlNVazRjZUlFWnMrZURiUFpESXZGNHZmVnNtVkx4TVRFZUY4SG1sY2tFTU13Y09USUVlVG01dUxhYTYvRnVuWHIwS05IajZEMXYvLytld0RsOXdFMzNYUVQ1czJiaDBHREJpRTdPeHV6Wjg5R1ltSml3SmJpdkx3OFJFWkdCcDNaZXZiczJkaTNieDlHamh3Wk5Hay9kdXhZMEo1Zm1abVp5TXpNOUp2Rk9sUUtDd3VyYlZFbm91YXIwYlUwbDduY0pWRm1zKzUydTFGVVZCenFjUHowNnRVTGYvM3JYekZyMWl6Y2VlZWR1UGppaTlHbFN4Zms1ZVZoL2ZyMTZObXpKeTY3N0RKdi9kallXRnh3d1FYWXNHRURvcU9qL1JMaml5KytHRUI1RitwQmd3YlZhYWJHYzg0NUIrdlhyOGR0dDkyR2hJUUU1T2JtWXUzYXRSQVIvT3RmLzBKc2JDd0E0STkvL0NNKy9QQkRUSjgrSFJrWkdZaU5qY1g2OWV2OUpzZW83N0VCNE1rbm44U1dMVnN3Zi81OHJGdTNEa2xKU1lpSWlFQjZlanEyYnQyS2FkT21lYnVqbjJwanhvekIxcTFiOGROUFArR0dHMjVBLy83OVVWcGFpczJiTitQbzBhTzQ2cXFyY1B2dHQxZDdqQll0V21EczJMRjQvdm5uTVdIQ0JIejU1WmZvMHFVTDB0TFNjT0xFQ1Z4MTFWWDQ0WWNmL1BZSjVUWFhSbkZKQ1p3dUZ3VEtVQ2E5Y2YwSElxSkdvYXlzN0ZoRVJNUmxEb2RqRFFBK1hHdGdTaW04OE1JTGVPU1JSekI1OG1UTW1qWExyNXV5MisydTBtM1o2WFRpNk5HamZsLzc5KzlIWGw0ZTdyLy9maHc2ZEFoSGpoeUIyKzNHUXc4OWhMLys5YTkrK3hjV0ZnTHdIeEkxZVBCZ2RPblNCVTgvL2JTM0szaGhZU0hHamgwTGw4dUZmL3pqSDFWaU53d0RXN2R1RGZxNTlzVVhYK0M5OTk3RCtlZWZqeEVqUmdTc1UxQlFnTTJiTjZOZnYzNEJ5K2ZQbjQ4V0xWcFVtWFc3dExTMHhnZlJ2Zy9OZlQzLy9QTjQ2YVdYL0s2akprNm5FK25wNmQ2SllJbUlmRFc2cERuY0NEc2hnTlBsZHFPd21rbWNRdVdoaHg1Q2p4NDlNSGZ1WENRbko4UGhjT0RzczgvR05kZGNnNUVqUjFhcFAzandZR3pac2dVWFgzeXgzOFFTYmR1Mnhibm5ub3NkTzNiVWVaM0QxcTFiWStMRWlYajk5ZGV4ZlBseUtLVmdzOWt3YXRRb3Z3K2wzcjE3NDgwMzM4VDc3NytQZGV2V29XWExsaGcyYkJoR2p4Nk5aY3VXbmRTeEFlRHNzOC9HeHg5L2pBOCsrQUNyVnEzQzk5OS9qN1p0MitJUGYvZ0RYbnJwcFRxMW50ZFZkSFEwWnN5WWdVOC8vUlJMbGl6QnNtWExZREtaRUI4Zmp3Y2ZmQkEzM25oanJjWVMzM2pqallpSmljR3NXYk9RbHBhRzNidDM0K0tMTDhhamp6NktUei85dEVyOVVGNXpiUlFWRlpkUFpBSng1NVdWNVlZMEdDSnFsTkxTMGdvQi9CenFPSnFUOFBCd1RKNDhHV2F6R1QvODhBTU9IanlJOFBCd0hEOStITnUyYmNOTk45M2tWLytsbDE3Q3Q5OSs2N2V0UllzVzZOeTVNMXEyYklsTEw3MFVuVHQzUnVmT25iM2RtaWRNbUlDd3NEQ1l6V2J2RE51K0NXREhqaDJ4WU1FQzc3M0lvVU9IOE5oamp5RXpNeFAvK01jL2NONTU1Mkg5K3ZYNDZLT1AwS0ZEQjBSR1JtTDc5dTNZdDI5ZmxTRk1odzRkd3VUSms3RjgrWExFeDhmanJiZmU4aDczK2VlZlI1czJiUkFkSFExZDE3RjgrWElVRkJUZ2hodHVxUEsrN055NUV3c1dMTURERHo5Y1pYM29UWnMyVlhsZkFnblV1bjdwcFpmNmRaZmZ0V3VYMzMxUFdWa1p4bzhmajA2ZE9xRlZxMVl3bVV6NDlkZGZjZXpZTWR4NjY2MDFucE9JbXA5R2x6VHYyN2ZsUkZ6dlJLY09IVVZGUmQ2MUlSdkNsVmRlR1hSeWxrR0RCZ1V0KzlPZi9oUncvZU5BN3IvL2Z0eC8vLzBCeXo3NzdMUGFCUnBBNTg2ZHF5eXhFTWpnd1lNREp1WFZUVXBUMjJNRDVST1FqQjgvdnNaNlR6MzFGSjU2NnFsYUhkUFhhNis5RnJRc01qSVNvMGFOd3FoUm8ybzhUcnQyN1lKZTgrV1hYeDZ3VzlpVFR6NkpKNTk4c3NyMjJsNXpkYjlmRFVGRVVGeGNBbDNYSVFKM1hsWlcvbWs3T1JFUlZjdXpVa2RXVmhhbVRac0dvSHg1cVQ1OStsUlpwdW5XVzI5RnIxNjkwTGx6WjNUcTFBbWRPM2YybXlRcmtNek1UTytFWU5IUjBmaWYvL2tmOU9uVHg2K09KN0YxdVZ4NDRJRUhrSjJkalljZmZ0amJNNnRqeDQ1SVNVbUIwK21FWVJpSWpJekUxVmRmN2RlUzdYQTQ4TUFERDBEWGRkeDAwMDBZTzNhc2Q0Sk9BTml4WXdkMjd0enBIY0xVcVZNblBQMzAwMzVEMUR4eWMzT1JtSmdZY0RoVlltSWlIbi84OFdxdk9kaG44V1dYWGVZM2UvYVBQLzdvbHpSN2VvaXRXTEhDNzcyNTdycnJBaTZaUlVUVTZKSm1BQWFBNDBCNXE1bXVHekNiRzJUWlRxSW1SVVJRVU5FbEQ4QVJsUDlmSWlLaTAranR0OSt1dHZ6dmYvKzdkMDNtWUM2ODhNSnFoMUlGNG5rUXIrdDYwUEhISG1GaFlaZzRjU0tPSGoyS29VT0hlcmZIeGNWaDllclYzdU5vbWxhbDRjSmlzZURKSjUrRXhXSkJyMTY5cWh6N2swOCtBVkQrbWFUcmVyWExOL1h2M3ovZ2tseno1OCt2Tm42UGhRc1grcjJPaTR2RG9rV0xxa3dRR3VnaDlyZmZmZ3UzMjQyeXNqSzRYQzdFeE1TY2toVStpS2hwYW94Sk02RGtFS0JRV0ZRRTNkQmhCcE5tb3BvWWhvR0NnZ0xQeTk5Q0dRc1JFWVZHVFFtelIwMnpWVmQzbk9IRGg5ZDQvRkNzZDJ3Mm13UE9MbDVkZmE3SlRFUzEwVGdmcVluS0JvRDgvQUxvald6WkthTEd5aEJCM29tS1pYRkY3UXR0TkVSRVJFUkVUVU9qVEpvRnNnTUFqdWJrd09WaTBreFVHNGF1NDlEaEkrWGZHN0k5eE9FUUVSRVJFVFVKamJOUGl0dllqbkFOaDQvbXdPbHFYR3MxaDFKc2JHeURUU3pWa01lbTAwUFhEUnc4ZExqOGhlYmVHdHBvaUlpSWlJaWFoa2JaMG54Q0wwd0RnQ09IajhEcDVCS1NSTFdoR3pvT0hTNVBtdlBMaXJhRk9Cd2lJaUlpb2lhaFVTYk5lVmxaZVNJNDVuUzVmbTg1STZKcTdjOCtVUDZRU1NRbkx5c3JMOVR4RUJFUkVSRTFCWTB5YVM1bmJBV0F0TzNwb1E2RTZJeXdaV3NhQUVDZzBrSWNDaEVSbldGV3IxNk5TeSs5Rk5PblR3OTFLTWpKeVlITlp2TmJIeG9BSG5qZ0FRd2JOZ3hIang0TlVXUkUxRncxMnFSWmdJMEFrT3hJQ1hVb1JHZUVEWnZzRmQ4Wi9FOURSRVJCRlJVVlZkbVdrWkdCb3FJaXBLYW1oaUNpbXJuZGJtemR1aFdIRGgzQ29VT0g2bldNUU5kTlJGUWJqWE1pc0hMclJFUTIyVk9VWVJoY2NKNm9Hb1poWU4yR2pSQVJVWWJhRk9wNGlJaW9jWHJ3d1FkeDVNZ1JMRml3d0cvN3lKRWpFUmNYaDZTa3BCQkZWajJ6Mll3UFAvd1FlWGw1dVBEQ0MrdThmN0RySmlLcWpVYWJpWXJiblE2by9JT0hEbVAvZ1FPaERvZW9VVHZ3MjBIUGNsUDVJdVZMdGhFUkVWVzJjZU5HNkxwZVpYdDRlRGl1dU9JS3RHM2JOZ1JSMVU2dlhyM1FyMSsvZXUwYjdMcUppR3FqMFNiTmJ0SHlBZGtOQUk2VUxhRU9oNmhSMjV4YS9uOUVBZnRjSnBVYjRuQ0lpSWlJaUpxTVJwczBoK3ZtQWlpVkNRQnIxMitBaUlRNkpLSkdTVVN3MFY0K2pOa0E5b3BSY2p6RUlSRVJOUXVHWVdEZXZIa1lNV0lFQmc0Y2lELys4WTk0OGNVWGNmRGdRZGhzTm93WU1jSmJ0N2k0R0RhYkRTTkhqcXh5SExmYkRadk5oaHR2dkxGS1dVNU9EbDU4OFVWY2M4MDF1UGppaTNIVFRUZGh4b3daY0x2ZGZ2VUtDZ3J3L3Z2djQ1WmJic0dnUVlOd3hSVlhZUFRvMGQ1SnMwYU1HQUdielFZQXlNN09oczFtZzgxbXczLy8rMThBd05LbFMyR3oyVEJseXBRcU1heGV2Um9QUC93d3JyamlDbHg4OGNVWU5td1lYbnJwSlJ3K1hIV0ZrOXR1dXcwMm13MWxaV1dZTjI4ZWJybmxGZ3dZTUFBMzNIQUQ1czZkVzRkM3Q2cWJiNzRaTnB2Tjc5b053OERYWDMrTnUrNjZDME9IRHNVbGwxeUNrU05IWXVQR2piVzZiaUtpMm1pMFk1cXpzbEx5dS9WT1RJVlNONmRzM21MS3pjdEQyelp0UWgwV1VhT1RkK0lFTm0vWkNoRXhsR0RiYnp0MnNLV1ppT2cwZU9HRkY3Qnc0VUxFeE1UZ2lpdXVnSzdyK09tbm41Q1JrWEZLanArZG5ZMVJvMFloSnljSEF3Y09STmV1WGVGd09EQjE2bFJrWm1aaTBxUkpBSURTMGxMY2Q5OTkyTE5uRC9yMzc0K0JBd2NpSnljSDY5YXR3L0hqeDlHK2ZYdGNjODAxc0Znc21EZHZIbHEyYklucnJyc09BTkNuVDU5cVk1ZzZkU3BtekppQnFLZ29EQnc0RURFeE1VaFBUOGVDQlF1d1lzVUt6Smd4QTNGeGNWWDJtekpsQ3I3NzdqdjA3OThmblR0M3hwbzFhL0RxcTYraVJZc1crUE9mLzN4SzNoOEFlUDc1NTdGbzBTTDA2TkVEdzRZTlEyRmhJVFp2M295ZE8zZWlYNzkrOWI1dUlpSmZqVFpwQm1BWWtGU3pRbkZ1M29sV0dUc3lNZkRpK28xaklXcktkdS9PUWs3T01TakFCUmpKQURob2k0aW9nYTFjdVJJTEZ5NUVqeDQ5OE1FSEh5QTJOaFlBY1B6NGNZd2VQZnFVbk9QZi8vNDNjbkp5TUhIaVJGeDk5ZFVBeWx1bG4zamlDZnp3d3crNDZhYWJNR0RBQUt4YXRRcDc5dXpCbi83MEo3ejQ0b3ZlL1V0S1NyemYzM2ZmZlFDQWVmUG1JVFkyRms4OTlWU041MSs3ZGkxbXpKaUJybDI3NG9NUFBrQ0hEaDI4WmJObno4WTc3N3lENTU1N0RoOSsrR0dWZmRldFc0ZjU4K2Q3eDBndldMQUFMNzMwRWo3NzdMTlRsalFmUDM0Y2l4WXRRcGN1WFRCbnpoeUVoWVVCS0c5OXpzL1BCMUMvNnlZaXFxelJkczhHQUxmVHRWbEVGWjdJejhmMjlBeDIwU2FxUkVTd2MvZHU1Qnc3RGtDVkZaYzZPWE0yRWRGcDhPV1hYd0lBSG5ua0VXL0NEQUJ0MjdiRlk0ODlkdExIMzdwMUs3WnMyWUxMTHJ2TW16QUQ1Yk5JMzNubm5RQ0FuMy8rR1FEZ2Nya0FvTXBFVjFGUlVZaUtpcXAzREhQbXpBRUFqQjA3MWk5aEJvQzc3cm9MM2JwMXc1WXRXN0JyMTY0cSt6N3l5Q04razRyZGNNTU5hTm15SlhiczJBSERNT29ka3k5UE4yM0RNUHp1RVRWTjgvdVpFQkdkck1iYzBveURlN2J2Njk0N01jM2xjblhhbXJZZFpXVmxpSXlNREhWWVJJMkdydXZZc2pVTlRxY1RBbXc3dkRkalQ2aGpJaUpxRHJaczJRSk4wekJvMEtBcVpiMTc5ejdwNDN2V1N5NHVMcTR5enZqRWlSTUF5cnR2QThEZ3dZUFJ1blZyTEZ1MkRDZE9uTUE5OTl5RC92MzdReWwxMGpFRXUwWk4wMkN6MmJCMzcxNWtaR1NnWjgrZWZ1WG5uMysrMzJ1ejJZeXp6ejRibVptWktDNHVSc3VXTFU4cU5nRG8wS0VEYkRZYmtwT1RjY2NkZCtDZWUrN0JOZGRjZzRpSWlKTStOaEdScjBhZE5BTVFLRFVYd0IvdEtha29LQ3hpMGt6a284enB4TnIxNVpPZFFJeVBReHNORVZIem9PczZDZ29LMEw1OWU1ak5WVytsUE4yRVQwWmVYaDRBWU1PR0RkaXdZVVBBT21WbFpRQ0ExcTFiWTlhc1dYajk5ZGV4ZHUxYXJGKy9IbkZ4Y1hqODhjY3haTWlRZXAxZjEzVVVGaFlHdlVZQWFOZXVIUUNnc0xDd1NsbUxGaTJxYlBQY3c1M0tub09USjAvR3UrKytpNisvL2hyLytjOS84UGJiYitPKysrN0RuWGZlZWRJUERZaUlQQnA3MG96Q1k4N1BXcDRWTm5uZi91eVdHVHQyb24yN3MwSWRFbEdqc1gxN0JyTDI3Z01naFZrWng2c09LaU1pb2xQT1pETEJaREtob0tBZ1lMbW5KZGlYcHBXUGlDc3RMYTFTNWp2MjJDTTZPaG9BOE9pamorTHV1Kyt1TWFhNHVEaTg5OTU3MkxWckZ6Ny8vSE44ODgwM2VQVFJSL0grKysvWGEyMWprOG1FK3RqZ2VRQUFJQUJKUkVGVWlJZ0k1T2JtUXRkMW1FeW1LblZ5Y25JQWxDZnRvZEt5WlV2ODg1Ly94QU1QUElDdnZ2b0tIMy84TWQ1ODgwMFVGUlhoZ1FjZUNGbGNSTlMwTk9veHpRQnc5R2hhb1FINURBQm16djRrMU9FUU5Tci9OMzBXQUVBRVh3RFpWZSs2aUlpb1FYVHIxZzJscGFYWXZuMTdsVEs3M1Y1bFcyUmtKTUxDd25ENDhPRXF5MFVGT2thdlhyMkNIcXM2UFh2MnhQang0L0gwMDA4REFCWXZYbHlsVHVXeHo4SDA3ZHNYYnJjYjY5ZXZyMUptR0lZM3RvU0VoRHJGMkJEYXRtMkxVYU5HWWZiczJRQ0FiNy85dGtxZDJsNDNFVkZsalQ1cEJnRGxOdVpBeExsbTdYcGtIL2d0MU9FUU5Rcjc5bWRqOWRwMUFNUWx1djVGcU9NaEltcE9ycnp5U2dEQTY2Ky83dGM5ZWUvZXZYai8vZmNEN3RPblR4OFVGeGZqaXk5Ky81TmRXRmlJOTk1N3IwcmQvdjM3bzEyN2RsaTFhaFcrLy81N3Z6SVJ3YkpseTd5dk16TXp2Yk5GZTNqR0RGZnVXaDBiRzR1Y25Cd1VGUlhWZUkyMzMzNDdBT0MxMTE3enJ2ZnNNWFBtVEdSbFplSHl5eTlIcDA2ZGFqeFdROGpOelVWV1ZwYmZOayszOEpPNWJpS2l5aHA5OTJ3QWNFSExEQU0ydTl6dWZ2TysrQXFQai9sZmpsT2haazFFOFBYQzcrQnl1eUhBTnQyUVU3TW9LQkVSMWNwZGQ5MkZaY3VXSVNVbEJiZmNjZ3N1dXVnaUZCWVdZdE9tVGJqeHhoc3hkKzdjS3Z2Y2VlZWRTRTFOeFd1dnZZYWZmLzRaN2RxMXc2Wk5tMkMxV3JGdDJ6YS91bUZoWVpnd1lRTEdqaDJMZi8vNzM1ZzNieDU2OWVvRmw4c0Z1OTJPN094czc2emF5Y25KZU9lZGR6Qm8wQ0IwNnRRSnVibTUrT21ubnhBWkdZbGJiNzNWNzdqOSsvZkhzbVhMTUdyVUtGeHd3UVZJVEV6RTlkZGZIL0FhcjdycUttemN1QkZmZnZrbC92S1h2MkRRb0VHSWpJeEVlbm82ZHUzYWhiaTRPSXdmUC80VXZhTjFkK3pZTVl3WU1RSVhYWFFSZXZYcWhiS3lNcXhhdFFvQU1ITGtTTCs2ZGJsdUlxTEt6b2lXNWdQaDdpTVFyQkNCdm5qWmp6aDQ2SENvUXlJS3FjTkhqbUxaOGhVUUVVTUVxODE2VVhhb1l5SWlhazZpbzZNeGMrWk0zSHp6elRBTUE4dVhMOGVCQXdmdzZLT1BCbDJuK2NvcnI4Unp6ejJIN3QyN3cyNjNZOE9HRFJnMmJCZ21USmdRc1A2UUlVTXdjK1pNWEhMSkpjakt5c0tpUll0Z3Q5dlJ1M2R2ekp3NTAxc3ZLU2tKL2ZyMVEwcEtDdWJObXdlSHc0RXJyN3dTbjN6eVNaV1p2TWVPSFl0TExya0V2LzMyRzM3ODhjY2FKeTM3MTcvK2hSZGVlQUc5ZS9mR21qVnJzR3paTXVpNmpyLzk3VytZUFhzMjJyUnBVOGQzN3RUcDBLRURyci8rZXV6ZnZ4L3o1OC9IeXBVcjBiTm5UN3ozM251NDVaWmIvT3JXOWJxSmlIeWRNYzIxY2VkZGNCbVU2YXZJaU1qWWljOVB3STEvdm82dHpkUXNpUWlXL3ZnVHhqNzlieFFYbDVib2tKdjJwMjllVnZPZVJFU25WbHg4d2dDRXFhOWlXclU2KzUzWEoySG9KWU5ESFZLalVGQlFnTXN1dXd5OWV2WEM1NTkvSHVwd3FKbGJ0MkVUeG94OUdrZVBIY3VENEM5WjZTa3JReDBUMFpubWpHaHBCb0NzOUsyclJMQ3RyS3dNeTFmOGdxTGk0bENIUkJRU0xwY0x5NWF2UUVsSktRQWpjMy82NWg5REhSTVJFUkVSVVZOMXhpVE5BSFF4NUZrUjZMK3NYb09NSFR0REhROVJTT3pjdFJzLy9yUVNJdEFOQTQ4RE1FSWRFeEVSRVJGUlUzVW1KYzNZdHlOMXBZaXh0S0NnRUsrOStXNm93eUVLaVpkZWVRT0ZoVVVBWlBtK0hha3JRaDBQRVJFUkVWRlRka1lselFCMDNjRHpnQlJ1MkdUSDRxVS9RRVJDSFJQUmFTRWlXUExEY3F6YnNBa0NLVFowNHpXd2xabUlpSWlJcUVHZGFVa3pTblBMMHNUQWR5Sml2UC9CZjVHVGN5elVJUkdkRnNlUDUyTG1oeDlEUkFTaWZ0UmNwazJoam9tSWlLcHExYW9Wa3BPVE9Ra1lFVkVUY2NZbHpUazVHUVdHZ1UrVVV2azdkKzNDaWw5K2hXR3dzWTJhTmhIQjJnMGJrWmFlQVFCbG91VERyS3lVdkZESFJVUkVSRVRVMUoxeFNUTUE3TnU1K1RzeGpMVmxaVTdNL3ZRekhENThKTlFoRVRXb3ZCUDUrR0RXUnlncEtZVUkxdTdkdnZuclVNZEVSRVJFUk5RY25KRkpNd0FwVmRyL1FtVEg5dlFkZVAzdDkrQnl1VUlkRTFHRGNMdmRlUFdOdDdGbFd4b0FaTHBjcm5zQmNEQS9FUkVSRWRGcGNLWW16VGlVbnBMbEZoa25JcVVMdjF1Q0w3NWVHT3FRaUJyRTE0c1dsLzkraTVTSkdNLzh0anR0WDZoaklpSWlJaUpxTHM3WXBCa0FTbys3ZndMVUFyZmJiVXlkUGd0N3N2WnlObTFxTWtRRWUvZnR4L1JaSDhMdGRvc29mSC9DV2JnNDFIRVJFUkVSRVRVblozVFNmUFJvV3FFdTdqZVZ3b0VEdngzRUcyOVB3WW44Z2xDSFJYUktGSmVVNE0xM3AyTDNucjFRUUk3YkxaTnlkKzgrRWVxNGlJaUlpSWlha3pNNmFRYUEvUmxiazNWRG5qQU13MWkyZkFWZW5meDJxRU1pT2lWZW5QUTZGaS85QVlaaHVBM0k2T3lkcVJ0Q0hSTVJFUkVSVVhOenhpZk5BR1JmUnVvWEF2ekQ3WFk1UDUrL0FCL1BtUXUzMngzcXVJanF4YTNyK0d6ZWw1ajd4VmR3dTExT01mVHhlOU5UdndRbi95SWlJaUlpT3UyYVF0SU1BQ2lTMHVrQ2ZBTEE5ZTdVNlZpMGVBa1RaenJqNklhQlpULzhoUGZlL3dBaTBDR1liNVRnZzFESFJVUkVSRVRVWERXWnBEa25JNk9nMENpZElJWTRjbzRkeDB1dlRNYjNTMzhNZFZoRWRmTGpUeXZ3N0lzVGNmRFFZUUNTNWk3Uy9yRnYzNWJjVU1kRlJFUkVSTlJjTlpta0dRQnlNakorYzZteTZ3U1NjdXg0cnY3b3VIOWkvb0p2NEhRNlF4MGFVYldjVGhjV0xWNkMwV09lUk02eFhGMUVOdWNXRzBQMzczZjhGdXJZaUlpSWlJaWFzeWFWTkFQQWdmVDBZNGJidUFYSytCYUErNlZYM3NDN1V6OUFYaDRuSGFiR3FiQ3dDUDgzZlNhZWUzRVNSTVNBR0V0ZHdQQVRiR0VtSWlJaUlnbzVjNmdEYUFqN2RtN1ozYTFibjlFcUt2eUQvSUtDWVRNKy9BaHIxMi9BYXkvL0I5M2o0a0lkSHBIWG5xeTllR3JDZjdCbGF4ckt5c29nSWlzTWxOMS9JRDJETGN4RWRNYlEzVHEyWit4RVJFUkVxRU1ob2tyU3RtZkE1WEtGT2d5aU01b0tkUUFOekJUWE8zRXlsTG9Ya0ZZZDJyZFQvMzU2SEM2L2RBaGF0SWlHVWszOThxa3hFaEVVRnhkajFlcTFlR0hTNi9qdDRDRlJRQ0ZFUHQ2VGtmb0lBQ1BVTVJJUjFVWmNmTUlBaEttdk5LV2QzYXBWUzRTSGhZYzZKQ0txeE9WeUliK2dBSVpJSGdSL3lVcFBXUm5xbUlqT05FMC9hNHlQaitpbVdnelRUT3FmVUxnb0lpSUNnd2IweDdCcnI4YmxsdzVCYkd4ckpzOTAydVNkeU1mS1gzN0ZkMHVXWXZXYTlTZ3RLd05FdHVpaXY2aVZGUzdNeXNvcURYV01SRVMxOVlkZUYvYlF6Tm9YZ09vZTZsam8xQkJEdkRlSEFrQnB2RWRxTWtRT08wVnUvQzBqTlNQVW9SQ2RhWnJMWDBMVnVlY0ZYY1BOcG9laDRlOEtLclpGaTJqRTkraUI2Nis3QmpmOCtVOW9kOVpab1k2Um1yQmp4NDlqMGVLbFdQVGQ5OWk1YXpjS0M0c0FRYjZJTVVzNVhXL3QyYk45SDdnT014R2RlYlEveEo5L25tWU82eERxUU9qVUNEZXBQMFNHeVNoTnFiRFNNbU4ycWFHWVlEVVJ1akp5OW05UFRRTjd0QkhWV1hOSm1yMDZ4L2UxaEp2TmJ5bG9TUUpwcFpSU1VWRlJ1T3FLeTNEdlhYZWdjNmRPaUk2S1JHUmtKTXptSmpua214cVlydXNvS1NsRlNVa0pEaDQrZ3RtZmZJWmx5MzlDVVZFeFJFUVVVQ2lRTkxmaEhwTzlJMjFEcU9NbElpTHlTRWhJdU5oc05uOHRJcEZLcVJGMnUzMXBxR01pSWdxMVpwYzBWekQvNGJ6RWF4WGtCcVcwS3hUUTAxUFF1Vk1uOU9yWkhUMTZkRWUzYzdxaWRlc1lSSVNISXp3OEhCRVJFZEEwamQyNXlVdlhkWlNWbGNIcGRLSE02Y1NKL0h6c3p6NkF6RjI3c1d2WEhtVC85dnQ4WGlMSWdzaFBFR05SMW80dDN3SndoeTV5SWlLaXFwZzBFeEZWMVZ5YlV0MzcwamQvMjdGandvcUlHTDJqQWdZb1Rmc2JGSWIrZHZDZzl0dkJnL2o1MXpVSUR3OURlRmc0TkpNR1RkTmcwa3hNbU1tUFFHRG9PblREZ0tFYmNMcGNWZFlGRjBOV0dZSVB4TkRYbEo0d0RoODltbFlZb25DSmlJaUlpS2lPbW12U0RBQTRmRGkxQ0lleEc4QnVBSFBPanJlMGp6UWJWc1BBeFpvU2ExbVpzNit6ekJrbFNwbVV3Q3hLVEFDMDV0dEFUMVdKb1VUcG91QldJcm9BSlFEU0RVT1NGV1JEbVZHeTZWQm01dEZRUjBsRVJFUkVSUFhUckpQbXlnNWxPbzRDV0ZyeEJRQmFiRnhjVExRV0hXTlM1aGd0ekloUlVHR0FpVmt6QVFBRXVsTjNhZm02dVBQRGplTDhyS3lzZkhDQ0RTSWlJaUtpSm9OSmMvV012S3lzdkR3Z0w5U0JFQkVSRVJFUjBlbW5oVG9BSWlJaUlpSWlvc2FLU1RNUkVSRVJFUkZSRUV5YWlZaUlpSWlJaUlKZzBreEVSRVJFUkVRVUJKTm1JaUlpSWlJaW9pQ1lOQk1SRVJFUkVSRUZ3YVNaaUlpSWlJaUlLQWdtelVSRVJFUkVSRVJCTUdrbUlpSWlJaUlpQ29KSk14RVJFUkVSRVZFUVRKcUppSWlJaUlpSWdtRFNURVJFUkVSRVJCUUVrMllpSWlJaUlpS2lJSmcwRXhFUkVSRVJFUVhCcEptSWlJaUlpSWdvQ0NiTlJFUkVSRVJFUkVFd2FTWWlJaUlpSWlJS2dra3pFUkVSRVJFUlVSQk1tb21JaUlpSWlJaUNZTkpNUkVSRVJFUkVGQVNUWmlJaUlpSWlJcUlnbURRVEVSRVJFUkVSQmNHa21ZaUlpSWlJaUNnSUpzMUVSRVJFUkVSRVFUQnBKaUlpSWlJaUlncUNTVE1SRVJFUkVSRlJFRXlhaVlpSWlJaUlpSUpnMGt4RVJFUkVSRVFVQkpObUlpSWlJanB0ckZaclFsSlNVci9UZFQ2YnpkWTZJU0doS3dEejZUcG5mVm10MXVzUklNNkVoQVNyeFdMcEhJS1FpQWhud0I4UElpSWlJbXBTWGxWS2RRVndRVU9mcUcvZnZ1R0dZV3d3bVV4dUFBa05mYjZheE1mSHg3UnExV3FXVXVvRHU5MisxTGZNYXJYMkFiREFZckhNY1RnYzkvanVZektadmdHUUR5QVJnTnRUbHBpWTJNVmtNbDBlNkZ5NnJtOHdtVXdHZ0hZMXhaV2ZuKy9Jek13c3ErZGxFVFY1VEpxSmlJaUlxRTdpNCtOam9xT2oveENzUEQ4L1B6TXJLNnUwTHNlMFdDd1pBTHJVTTZTOURvZmovTW9iSXlJaW5sWktuUXRncnRWcUhWMlhBN3JkN2pXcHFhbjJlc1lUVUhoNGVDbUFQNGpJNTFhcnRaL2Ricy8wbE5udDl1MUpTVWxQYXByMkg1dk5kbDV5Y25JNkFMUnExV295Z0RadXQvczYrQ1RNQUdBeW1Td2k4cEZTYWtPbFV5V2FUS1p4QUlZQXVMMm11RnEyYk5rZFFOWkpYaDVSazhXa21ZaUlpSWpxcEZXclZsY3JwZVlISzIvVHBrMi9yS3lzVFhVODdNY0FZZ01WS0tVdUIyQVZrWGNBdUFLVUg2Kzh6V3ExWGdMZ0dSRXBBL0RuaXE5YU01bE16d0E0cFVseldscWFNeUVoNFhhejJid1p3THo0K1BpQk1URXhyNGpJMzN5cWhSdUdzY2xpc1FBQWxGSXRBT2htczNtdHo3WVZkcnY5K29yNlRydmRQc0QzUEZhck5SMEE3SGI3L3dBWTZiUDltSWo4eCtGd3ZGTXBORGVJS0NnbXpVUkVSRVJVSjdxdXJ6T1pUSGNFS0xwS0tmVlh3ekR5NjNwTWg4UHhZckF5cTlYNkZnQnJXVm5aK0xTMHRNS2FqbVd6MmM0VGthOUVKRjNUdE1ISnlja242aHBQUTBsTlRkMWp0VnJIaWNpa21KaVlDMFRrdnlLeTBsTXVJbEJLV1pSU3o0aklQdzNEU0s5OERCRTU0dmxlS2FWWkxKWVJsY3BiS2FVQXdLajRnczFtYXljaU1VcXBOREJKSnFvVEpzMUVSRVJFVkNlcHFhblpOcHR0WVVsSmlUc3RMYzNwMlc2eFdQcUpTSkhaYk02MldxMFNiSCtsRkh6S2UvbDJVejVaVnFzMXdUQ003NVZTTGwzWFI0bklYNUtTa21xOXY2WnB2NTdLZUFLeDIrM1QrdmJ0KzAxYVd0cWhpazJiZmN1dFZ1dTVBRXB5YzNQZnFxbWJ1NGlZbFZLUFZkcmMxdWRZYjRsSXBJaDR0dDFuc1ZodTh0bi82WlNVbEx6Nlh3MVIwOGVrbVlpSWlJanF5aXdpNjhQRHd4Y0RlTXBuZTE4QUtjbkp5V1ZXcS9YeElQcytnUEp1Mks4QWdGTHE2Q21PN1QwQVRzTXdydFkwYmJDbWFmOEZVQ3dpUVpQNGlqZzBBRkVpOGo4QUdqUnBCZ0NmaEJrV2kyVUMvTi9IY0JFeHQyblRKcWRObXphVmQ3M0g0WEI4NmZNNmFQZHNBS2pvK3YweGdGOHF2bERSQ3QwT3dMTzZycjhJZ0VrelVUV1lOQk1SRVJGUlhia0JmS2FVZWlFeE1YSFI1czJiZjYzWW5nRGdTd0M2M1c1L0s5Q09WcXYxV2hIUkhRNUh3UEtUSlNKM2Facm1URTVPUG1peFdCNEdVR3EzMjFzRGNQZnUzYnRWZEhUMFZ5SXlLeVVsWlk3dmZvbUppWmViVEthZmxGSTFkdit1TDZ2VityQ0lkSzJJTXljbEplWDFpdThqTkUwckZaRnJLMTRIdXE2V21xYXRFSkV3MysxS3FRaUx4VkpZcVc1MFJXTHNxZk9kM1c3LzFtcTFmaXdpUnh3T3gxaXIxUm9QNE5sVGZwRkVUUkNUWmlJaUlpS3FNN3ZkL29yRllybEowN1NQZXZmdW5SZ1ZGWFdlVXFvemdKVUFrSmlZZUxYSlpCcWpsUHBMY25KeWxjbTdQSkxLKzA1ZldjUHByQUFRR1JrNUppa3B5Um1za29nc2REZ2NPenl2bFZKV0VkbUNpakc4R1JrWlJSYUxaYk9tYVo5YUxKWS9scFdWamZaMEwxZEtSVlhzVnVUWlB6NCtQaUk4UE53dlNhMnZ0TFMwRWdEREFWaVZVdUZLcVgwQVh2ZUozZTF3T0lKT25wYVVsRlJsa2pRUjBaVlMrUUQrV0tub1V4R3BNbTVaUktLVVVoSDF2Z2lpWm9wSk14RVJFUkhWaHc3Z1hnRDI2T2pvdHdBY0FYQWlQei8vT3dEUU5FMEhNRXhFeGdONEx0aEJORTBiQXVDMVdwN3pKVTNUZ2hhS1NCWUFUOUtzVUw2dXNXK0xzdUZ3T01aYUxKWTBBSWxwYVduZVpONlROT3U2N20yMWJkV3ExZHRLcVFkcUdWdTFMQmJMYlhhNy9WSUFzRnF0N3dHNDFyZGNLZFhSYXJYV2VvS3VybDI3Um1tYXRoRkFUOTlXNVFxRGdmSjFxaXVkUXhNUnZUN3hFelZuVEpxSmlJaUlxRjRjRGtlYXhXSjVWaWsxQ2NBSkVma2lNek96cktKc3VjVmkrVUlwOVMrcjFUclhicmR2RDNRTXBkUzBrcEtTRDZzN1QyUms1Q3NBL3RmcGRKNXRHRVpSc0hwcGFXa2xWcXZWZDN4dUs2WFVQVmFyZFVTZytsYXI5VzZmbDJFQW9HbmFjcXZWcW90SW1vaE1BeEJaWFd4MVVOTTZ5RGtBQmdZcjFIVzlsY2xrOGk2QjFiNTkrMGRGWkdKMUI0eUlpTGpOOTNYRnJOb04xdjJjcUtsaTBreEVSRVJFOWVad09GNjNXQ3kzS0tYNmljaUNTc1ZQaXNqMUFONEJjRldnL1N1NmJnZnR2ZzBBVnF2VkJRQ0dZUlRWWXNrcFQ2djJSUUR1UlBuRVlBYzhoU0ppVlVwVldYOVpSSVlvcFc0QjhDYUE0MHFwSElmRDhRbUEyVFdjNzFSUmJyYzdhSUp1TXBuOHlweE81L1RJeU1pdlBhOE53emhmS2ZXRjIrMjJoWVdGRlFOQVVWSFJnZWpvNk45UG9GUjNFVm5ZQUxFVE5XbE1tb21JaUlpbzN1TGo0ODFLcWJZQVVOR1ZlYkduek9GdzdMVllMRk1BWEhyaGhSZTIyYkpsUzI1RHgrT1pnTXhxdFQ1YkVkT0xubldhRXhJU0xqQ1pUSk5GcE1qaGNEd0NuL1dLclZackdJQmJkRjEvTHpVMTlVaWdZemNrRVdsck1wblcxYmIrdG0zYmpsc3Nsck9WVXRzQTlBS3dGd0RjYnZlTzFOUlU3NE1GaThVQ0FMRFpiSDhRa1o0aXN2OFVoMDdVNURGcEppSWlJcUo2YTlXcTFYZ1I2YUdVbXErVXVzMWlzZnpWNFhETThwVG41dWFPejhyS0tnTlE3WkpQcDVxSVhBamdON3ZkZnNLekxUVTFkYXZWYW4wQ3dKc1dpNldMdytHNHdhZCtLNlVVd3NMQ1F0VjkrWWpENFRnN1dHRlNVbEtzVXNydm9ZTlM2cXlLZjQrS1NDd0FSRVJFSFBJa3lnRE9GWkUvYTVxMjFUQ01aNVZTVUVwOW5KU1U5TVNSSTBjK2FkKysvVlhGeGNXbmVza3ZvaWFIU1RNUkVSRVIxWXZWYXIwRXdMOUVaSXJkYm4vY2FyWDJWRXE5bFpTVTlGTktTa29XQUdSbFpaV0dJamFsMVBraXNxM3lkcnZkL3BiVmFpMFdFYit4MFNMU0VvQmh0OXVMVDF1UVBwUlNab3ZGY2xHdzhvcjRLbTg3VnlrRmw4dDFuc2xrMGl1MmpkUTByUlFBOHZQemoyVm1acTYwV0N4amxGSVBBM2dRUUJlbDFQdnQyN2NmNW5RNi8rb1pnMDVFd1RGcEppSWlJcUk2dS9EQ0MzdUl5SmNBOXVtNi9qUUF0MkVZb3pSTjI2aVUraERBRlFDTUVJYllYaWtWWDNrTlk2QjhIV1NsRkN3V3l6VFBOcVZVT0FETlUxOUUvcHlTa3JLeUlRSVRrWmpLTTE2TFNGdFVMTmNWU0lBWnNxR1U2Zy9BYlRhYjV3QVlCd0JPcC9OSHo3aHZpOFV5MUdLeC9Gc3BkYVZoR0MrbHBLUk1Bd0NyMWJwU1JENlBpSWhJU1VoSXVDMDFOWFg5S2JzNG9pYUlTVE1SRVJFUjFZbkZZdW1tbFBwQlJLSUFYSmVhbWxvRUFDa3BLU2xXcS9VbEFKRTJtODJVbkp3Y0tHbnVES0JPcmJraTBsWXBoZUxpNGxvdnlTUWlENHRJWFdhK2ZrRXBWU1lpTHdLQXlXVEtxRXVNdFdHejJjSU13M2hES1RVQ1FLblZhdjJIM1c2ZmJCakdJclBadk10dXQvODMyTDU5Ky9ZTmo0eU0vTHVJSkh0ZWk4aGZBTHlzbExvUXdLY0FvT3U2QWdDTHhkSVo1Y3R0NVFINFUwcEt5aExQc2V4MiswODJtKzBpd3pEbW0weW1qcWY2T29tYW1xcVBySWlJaUlpb1dVcElTTGpZYkRaL0xTS1JTcWtSZHJ0OWFhQjZWcXYxWXhHNVRTbDFuZDF1LzZtNlkxb3NsazlSUHVGV01ZQjRwZFNWSXZLK3crRVlIV3dmcTlYNlh4RUpWMG9WQVlnUmtiOG9wWTdiN2ZaT0ozTjlQakVOQlhBSmdCTUFsRkxLQXVCZUVabm9jRGorZFNyT0VZalZhbDBpSWxjQkdLNlVLcXhvcVQ4SzRGc1J5ZFEwTFY5RWRCRnhhNXFtVjZ5cEhDWWlFWnFtaFFNSXIzaGZ5a1RFcEpSNlcwU1NDZ29LMGx1MWF2V2NVdXBKbENmSkswUmtuNGhvbXFidEIrQTBETU16cGp3TVFKaW1hZUdHWVVSWHJFLzlqY1BoK0tXaHJwdm9UTWVXWmlJaUlpS3FFNmZUK2EvdzhQQjVOU1hNRmJvcnBRWUNRTVU0NG05MVhYKzJobjI2S2FVdXI5akhVRXJ0QWZDUGs0dmFUMnNBejZ2Zit6d1hpOGpuWldWbEw1L0NjMVJoR01abUFOK25wS1I4Q1FBV2krVjhwZFRqSW5LbFVtb2tnSlpLS2JNbnJNci9WaEFSbVNJaVN3RDg0bkE0Tmxkcy8yZENRc0lVazhrMEhNQWdBSmNvcFRwV2RBV1AxRFF0VEVTMGl1T0ppTGlWVWk0QUxrM1QvcThocjV2b1RNZVdaaUlpSWlJQ1VQdVc1bm95QWREclVGOUQrYjJxb0dIR1JxdjQrUGp3MXExYm01S1RrMHR3R21iM2pvdUxpNnpOeEdnMm15ME1RSmpMNVZMSGp4ODNZbUppOUxTME5CMlYzaitielhaZWNuSnlla1BGUzBUbDJOSk1SRVJFUktkRFhSSm1vT0VuRVpQVFBYTjBiV2NTVDA1T2RnRncxYUllRTJhaTAwQUxkUUJFUkVSRVJFUkVqUldUWmlJaUlpSWlJcUlnbURRVEVSRVJFUkVSQmNFeHpVUkVSRVROVUVKQ1FndVR5ZFRPZDV1SWRLcFl5a2dUa1k0V2k2V2JiM2xaV2RteHRMUzB3dE1iS1JGUmFERnBKaUlpSW1xR05FMUxWRXF0OXQzbXU3U1JVbXAyNVgwaUlpSXVBL0J6dzBkSFJOUjRjTWtwSWlJaW91YkpuSlNVbEtGcFdvL2FWQmFSTElmRGNTNXFNYXN6RVZGVHdqSE5SRVJFUk0yVEc4QU1BQkFSaUZSZHByalM5by9CaEptSW1pRW16VVJFUkVUTmxGTHFHd0Q1dnQyeUE5U0JpQlRwdXI3NDlFVkdSTlI0TUdrbUlpSWlhcVpFNURjQWEydXFwNVRhNm5hN3MwNURTRVJFalE2VFppSWlJcUptS2lVbHBVQkVWa3RGSDJ6Zkx0cWU3NlZjU2xwYTJySFFSRWxFRkZwTW1vbUlpSWlhTDExRXRpaWxDb0pWVUVxVkFOZ0lqbWNtb21hS1NUTVJFUkZSTTJZWXhpWVJPVkpObFh3UitlVzBCVVJFMU1nd2FTWWlJaUpxeGxKVFU3TUJwSG9tQS9PZE1Wc3BCY013dHFha3BPd01ZWWhFUkNIRnBKbUlpSWlJWmdjclVFcE5PNTJCRUJFMU5reWFpWWlJaUpxNWdvS0NwU0p5MkhkYnhWSlRSd3NLQ2hhRktpNGlvc2FBU1RNUkVSRlJNNWVabVZrR1lINkE5WnEvcVNnakltcTJtRFFURVJFUkVYUmQveStBRXM5ckVTa1RrVTlER0JJUlVhUEFwSm1JaUlpSVlES1o5b3ZJRHFVVUtscWNkN25kN2wyaGpvdUlLTlNZTkJNUkVSRVJjbk56Q3dDc2tRb0EwbDB1VjE2bzR5SWlDalVtelVSRVJFU0VyS3lzVXNNd05nSndLcVhjQUZJeU1qSUtRaDBYRVZHb21VTWRBQkVSRVJFMURpS3lVU2wxQkVDVTIrMytNZFR4RUJFUkVSRVJFVFVxRm90bG1jVmlXUi9xT0lpSUdvc3E2d29RRVJFUk5UV2RlMTV3VG5pWXVXZW80emdUUklYSnRScFVlSkVMQzBNZHk1bWdyS3hzejhFOTIvZUdPZzRpYWpoTW1vbUlpS2hKNnhLZjBEWE1yRDZHd25taGp1WE1JQlgzaDBwQ0c4Y1pZeDlLMU8xWldTbFpvUTZFaUJvR3h6UVRFUkZSa3hZR2RJWENlUXJxN0tpb0tKak5wbENIUkUyQTd0WlJVbG9LUXlRU2tZZ0R3S1NacUlsaTBreEVSRVROUW5SVUZCNGUvWGNrSlZ3UTZsQ29DVWpibm9GM3AwNUhYbjUrcUVNaG9nYkdwSm1JcUlGWnJkWUVwVlJSY25MeXJzcGxmZnYyYlJrUkVmRUhoOE9SRm9yWVBCSVRFODh0S2lvNmxKbVoyU2p1L2hJU0VycHFtaGFWa3BLeU05U3hWSmFVbEhTWlVzcnNjRGdDeml5Y2tKQndnYVpwOFU2bmMzRmFXcHF6UHVldzJXeWRrcE9URDU1TW5JM3RaOW9ZbU13bTlPbmRDd1A2WHhUcVVLaUpDQXNMQzNVSVJIUWFNR2ttSW1wNHJ4cUdzUlhBazVVTHdzUERSeWlsM3JmWmJPZlVKMG15V0N3akFEd01JTlhoY1B4dmZRUFVOTzNybUppWUNBQ05ZcUlrczlrOENjQkZnUDhZMUxpNHVNaGcrNXgxMWxsNmNuS3lxeUhqU2toSTZLNXAybzhBM2dVUU1HazJtODBmaUVqYnRMUzByK3R6RG92Rk10b3dqTGNTRXhNdjNMeDU4NDc2eG5vcWZxWjkrL1lORHdzTGkxTks5ZFUwcmE5aEdDdFRVbExXVks1bnM5bGFpMGk4cnVzOVRTWlR2Szdyc3pkdjNueWd2dWNsSWlKcVRKZzBFeEdkWWxhck5VOUVmUCsrUmlxbHJyQllMQS82YkZ2a2NEanUwRFR0YmdBLzZycGVrcFNVRk90N0hKUEpWRlJkRW1peFdBWUMrQkJBR0lDTExCYkw1dzZINDVlNnhwdVFrR0JWU3ZVUmtZbDEzZmQwNnR1M2I4dkl5TWlDWU9VaThoMkFQNS9zZVN3V3l4Z0Evd0Z3bGNQaDJPUmJaamFibndGZ0FwQ1hsSlIwYjZYeloycWFWZ3BnQUlBZktwY0RnRkpxZzhQaFNMTmFyWmNBYUIzby9JWmg1R3VhcGt3bTAxU3IxZnBtc0RpUEh6LytZMVpXVm1tZ3NwUDVtVm9zbGo4cXBmNHJJbTJWVWkxOHJxOVEwN1JZaThWeVFDbjFTVVY1R3hGcEt5SVJBR0F5bVNBaWhxWnB1UUNtMXZYY1JFUkVqUkdUWmlLaVUweEVob3FJNytvRVV3Qmtpb2czQVRJTTQwUkNRa0ozRVJtaWxGSVZTWVlmd3pCdUEvQkZvSE1rSmlaYUFId0Q0QVNBcXl1U25HK3NWdXRRdTkyZUdpeTJBQWs5OFB0bndSTVZDV050cnZHQmxKU1VUMnRUdDdZc0ZzdGZsVkl4RlMvUEU1RTJWcXYxTVUvNWtTTkhwa1ZFUk53UlpQZG5sRHI1QlNHU2twTDZBWGhOS2ZVZnU5MitxVkxaWUJHNVJ5bFZLaUxqS3A5UDA3UlBSZVE4RVRFQURGSktEYXA4ZkJINUI0QTBFWGxYS1hXK2lKUlZycU9VZ29nNEFWd000UE1BWVpxVlVoRXhNVEhuQU1nKzFUOVRFV21sbERwSEtmVUlnRXkzMjUydGFWcDJTa3BLSGxEZS9keHNOZzlSU3MwWGtTMEFqZ0k0RE9DZzArazhzSFhyMW9NQTNMVTVKeEVSMFptQVNUTVIwU21tYVZxV2lGemlzeWtTUUN1bFZGZlBocFNVbEZTcjFUb2I1VXYvdlcwWS84L2VuWWMzVmFWL0FQKys1eVpOdWx1Z0NnSmF0VkttbERUM2xrVUVWQlFkdDFGeFlkekdVVVIvampxaWdNaUlqcnVpNGk0cWpqcHV1SThvaXJ1NG9hek5UVk9vb0JVcTFsRW8rOW9sT2Uvdmp5YWRORTI2VVdUeC9UeFBuNlpudStmZWl5WnZ6cm5uNkVvQUlLS0JSSFFhZ0VsYTY3akJyMlZaUndONGk1bm9XUUsrQUFBZ0FFbEVRVlRydE5iRFMwcEtTa3pUL0NNUmZRbmdLOHV5UnZwOHZnL2oxV1htVzVsWlJmNG1vczVFTkpHWnYySG1HYTA5UjJiMnQ3WnNHNHhqNWdQRC9YSUJNSmo1OWtobXAwNmQvbVhiZHJ3Z0VqR2orTzJtbEpvR1lJWFA1NXNjbmQ2N2QrL09TcW1YQVB6RXpQMkk2R1ptZnMyMjdTK2krakNXaUM3VldsOXRHTWF6V3VzcFJQUzB6K2ViRis5WXpEemR0dTFHbzlHRmhZVWpEY1BZNlBQNVBnSVFkN3VmOEpUOGw2UGEyU24zVkd2OVlpUlFqa2RyL1pqZjcvKzh0ZTBMSVlRUWV5b0ptb1VRb29OcHJROGxvbmVZK1J2VUJ6NEhBOWdQd0w0QTBvaW9zTEN3OEdobVBnK0FCckRaNy9kUEFRRExzbVlBK05Ubjg5MFRwMmt5VFhNc005OEpZRFVSblZSU1VoSUFBTnUycXdvTEM0Y2JodkUrZ0ZtbWFkNWcyL2E5QUVMUkRkaTJmWC8wMzVabDNRc0F6SHkxMys5ZkdFbnYyN2R2bGxLcWo4UGhLQzB1THQ3WU1WZW1lYlp0OTRucTE0dEUxTS9uOC8xbSsrcGFsblV5QUZOcmZTSHE3d3NBd09QeHBCcUdNUk5BTjYzMU1ML2ZYMldhcGh2QW01WmxEVnk5ZXZYUFhicDBtUVRBdzh4UCsvMytoMUYvcjNvQWVLZWdvTUJhdkhqeFR6R0hlNFdJS3FNVFROTThBOEFyekR3WlFOd3ZQUUFnRkFwOTUzQTRwaXFsdGdDNzl6MFZRZ2doOWdZU05Bc2h4RTZ5ZnYzNll5b3FLcW90eS9xQW1SZmJ0ajNlTk0xK0FCWXFwYzRGc0lpSVpqSHpGZm41K1ZQZGJuY1dnSk8wMXBmR3RsVlFVTkRUNlhUK200aU9ZZWE1QU03MCtYei9qUzVUVWxMeWMxRlIwV0ZhNjZlSTZDN0xza1l5ODZXeHorVkdlRHllSGdDdVlPWVBvb01yQUhBNm5ZTUJ2S08xUGhZSkZyemFGVHdlVDZwU0t0NXl0VHY4ZnNiTVZ3QllIenZ0bkloNmhhZFMvOVh2OTM4TkFEVTFOV05jTGxjWFpzN096czUrZ29pT1l1WVFFUzNJemMxTkQ2OVlmUUdBWXFmVGVSU0FGeUx0ZWIzZTB3RGN3TXd3VGZPSnFFTWxFeEV4ODFVdFRhbG1aaENSRzhEbzZQU092S2RLcVhzc3kycTArbmQxZGZYWWx1b0pJWVFRZXhzSm1vVVFZaWZKeXNwYWs1V1ZCVVF0QkVaRUNnRFdyMS8vOS9UMDlHU3ROU1VsSlYzbGNybGVBWkFHNElmYTJ0cVhJbTJFUnprbkVORjRBQ25NL0NNUnZjVE1wNWltMmVTWVdtc0ErQkwxcTA3M0phS0ZwbW0rUjBTVGZUN2ZWOUZsSFE3SEl3Q1NBRXpjT1ZlZzlUd2VqK1Z3T1BJamZ6UHpRVVNVWVZuVytaRzBVQ2kwUUNsMUR4R2RtcUNaV2UwOWZuNStmaElSSGNITUh5RG1lZHlTa2hLN2QrL2VoeXhkdW5SdEpLMnNyR3hMWVdIaHRZWmh2TXpNdlpqNVR3QzJNdk5iR1JrWjg3MWU3d1cyYlMvTXpjMDl0THk4dk5Genk3VzF0ZlBjYnZmWk1lZDZIek8vQm1CNm5HZXpUd0J3T1lCSkFCcW03RWVtOUVmcjRIdDZBTUxYZ3BtemlXaEFkTHRFMU5YcjllYkVxMmdZaGk0dUxsN1pBWDBRUWdnaGRqa0ptc1Z2YnY5RENub21PUjI3eGJZMllzOVVVMU96NHBjVjMvNjRxL3ZSakczTVhNTE1seERSb3dBR0FIaUdpTzdSV3ZjZ29nZFRVbEowYVducGVnRHdlcjJqbEZLUjdZbU9qOTdiMStGd2ZBTGdzUER6cVErR0YveWEzUFNRalRFelFxSFFFSWZEY1JtQUM1Z1pBQnFDWnN1eVRnZHdHak0vWXR0MlNUdk9rZkx6ODFOYkx0YXlUWnMyaFF6RE9CZkF1SWJHL3hjNE5velFHb2J4ZDJZR00zL0x6TmMzNmd6UkpBRGIyOXNIdDlzOUVFQUtFWDBXTHo4NllBWmdlTDNlL3lPaWV3Q3MwbG9mVVZKU1lnT0F4K01aWkJqR2Y1UlNjNzFlNzMzVjFkWDNBR2dVTkplVmxmMEs0RjBBeU12TFMwOU5UYjBqdkpBWEE4aGg1bmxLcVJJQTBGcGZCdUJpQUxmWnRuMW5jK2ZRQWZlMEVTTDZjMlFhdDJWWnh3TjRQeWIvNVVTTHIybXR0NkwrU3lBaGhCQmlqeWRCcy9oTmRjLzE5SEE2NkhrUS8yYlBLWXE5ajh1ZHRESW54L3ZuaWdwL3hhN3VTenkyYlpkNXZkNUpSRFFEUUNtQStjeDhBb0JUaVdpcVVtcDRKREMyTE12RHpOZWdQdUJqQVA4eVRYT0tVdXIxNHVMaVg1aDVMQkVkWU52MnErSG1YMjlqZCtaYmx2VkFkWFgxNmtpQ2Fab0hNdk5UUklSUUtIUlBVVkZSdDFBb2RGSjBKV2IyaEFPaUUySkhFNFBCNElkYTZ6cTMyOTNtZmFYamNibGNTMnpiOXViazVOd1FTWE83M2FrcEtTbHJ0TmFYYnRpdzRRVUFxS2lvcUROTmN6aUFkWDYvUDNZUDVIYnRpUnlodGU2cGxBSXpOemM2U2w2djl4U2wxR1RVcis3OVJEQVlIQjhJQkxaR0NnUUNnV1g1K2ZtV3krVzZRU2sxTVRrNStYTExzcDdRV2ovcDkvdS9qMjF3MmJKbG13RjRMY3ZxemN5SEF6Z0t3SDNNSEFLd2tZaTZNdk16cU44WE9xR091S2R4bnJ0dWx0YjZFZ0NMQUlDSVRpR2lXNWo1Y0diZUhncUZRaTFVRjBJSUlmWVlFalNMMzVRVDZBRkNid0oxVFU1T2hzTmg3T291aVQxSUtCakM5dXBxYUdZMzNNZ0JzTnNGelY2dmQ3QlM2ajRBSHEzMWJYNi9mN0psV2U4RG1NUE1ieXFscnRWYUx6Tk5jd1NBRzVuNUdBQmZhcTBMZzhGZ2RWSlMwbDFFZEovVytnSExzZ2I3Zkw2NUFPYnVTSitpdDZES3ljbHhBM2lOaUxJQXdPbDBWbXV0ODhNajRnMGkwOGpEMnc3cDZEeW4wemxDS2ZXTjF2cTVIZWxYQkROWEFnaG0xYzlsZncvQXVKcWFHbDg0dXk3UlhzU3hUTk04UW12OWEwbEp5WGZ0NkVaMitIZFZiRVpSVVZGbUtCUzZrSWd1SjZKZXpMd1F3RHNBL21RWXhwL2lUWk1QK3dqQWRtWWVwNVFhYjVxbW41bHY4UHY5czRDRzU3TVBWVW9WQVBBQTZBOWdBQkVaelB3SkViMEhZRGlBODRob2xHVlp5NWo1S3dCZlZWVlZ2VjVaV2JrZDZMaDdDdUNuY0w0QkFCczNib3k3ZWplQTFIQzVKYlp0K3dIQTYvVjZpUWcxTlRXbFpXVmxXeEpkRUNHRUVHSlBKRUd6MkNWU2twTng1ZDh1aGRkVHNLdTdJdllnWmQ4dXd5T1BQNGtObXpidDZxNGtwSlRhek16ZkthVkcrdjMrbFFEQXpKOHo4MDkrdi84YkFDTk0wOHdPaFVMYkRNT29JS0xoUHA5dmRsUVQ1K2ZuNTQ5UFNrb2FhTnQydzFaRmxtWDlJUnlzdFVrd0dCeFVXbHBhR3VsZVZsYlc5UEN6cVRZQUV3QnMyLzRTOWR0aU5RaXZKUDBPTTU5bzIzYWlSYU11VEpEZUxrcXB6c3pjVDJ2dGlxU0ZBNzNJZTFXem81ZEVkTDVTYWpqcVZ5dHZxOGppWW5XeEdjeDhqRkxxUVFBK3JmVkl2OS8vaHRmckxRd0h1d2t4OHcrMmJjLzFlRHdGaG1GY0NXQ0Uxcm9NQUN6TG1nYmcwbkE1QnJBVXdGeXQ5YjlxYTJ0bmg1OXgvOWJuODAwTkIrMGpsRkpuRTlHRkFFN2JiNy85WHE2c3JBUTYvcDRDNGFBNExTM3RJdE0wYThKOXpJOU14VlpLZFFFQXJmWGFoQzBJSVlRUWV4RUptc1V1WVRnTS9DSHZVQncyb04rdTdvcll3emlkOFJaTzNuMzRmTDVBNzk2OXIwbE9UdjR4ZWdTU2lHQ2E1clRJMzRaUlA4dUNtYytKTTFLNXhyYnQyT216aHNQaFNHWG01NG5JYmtWWENnRmNhRVFPQk1BMHpSRkVkTHJXK2dFaStvNklIbS83R2U0OFd1c3NJZ0l6cjRta0VkSFRsbVU5RFFETWZHd0xUV1RIYnVQVUJsWGg0M1dKemZENWZHOFdGaFlPTENrcFdSQko4L3Y5ZmdDdDJxczZFQWdzQm5BWmdDc1FEdnlaK1RFQUN3Q1ViZHUyYlhGNG1qYUErcEZqdDl0OUpEUHZDd0RoNTRxZkJmQnNVVkZSbDJBdzJMdWtwS1FPMkduM05KV1pXU24xdDBnQ016Yzh2NjZVNmdFQXdXQndUYnpLUWdnaHhONUdnbVloaE9oZ3FhbXBtN1RXcHpWVDVHSUFod0c0SkVGK2JZSjBBSGpmNS9POTBsSWZUTk04TXp3cTJjQzI3YmNzeTVyazkvdnZNazN6LzFwcTQ3Zkd6QWVIbjhsZEU1WDJCSUF2QUtDdXJxN1U2WFJ1QW5CWVlXRmhMNGZEc1M1U0xoUUtIUVJnR0lEWDJuTnNwZFN2NFpmZDR1VkhBdWJldlh0M1RrNU9idE1pZEVUVTMrZnpmWXR3d0d5YTVvRUFEZ1d3RVVEM2xKU1U3akZmbkRqRDlRYWFwdGxvSlcrdE5aUlNrZnU3enVmemRmZzlaZVljSXZvbGVvOXNqOGR6a0dFWWYwNU9UcTdSV2g4RjRPY2xTNWFzYTZZWklZUVFZcThoUWJNUVFuU3c0dUxpT29UM3dRM3Z3L3VlYmRzekkvbmh4YXdzWmk2UFZ6OHlyWHNuQ1BsOHZtWlhZTjZWaUtnWEFEZ2NqaXRyYTJ0dkF3Qm1udS8zK3h1K0pQQjZ2YThxcGM0eERHTlplRVZ3QUlCU0NnQzJCNFBCcDl0ejdMcTZ1Z1ZPcHpQRXpFTUEvRHRSdWRUVVZHTG1WR1orbnBuanJyUWRkVDRXRWYwOUdBdzJXcnlCbVFjcnBSNUxWQTFBUnZqMTFVUjBHV0pXMzQ1cXh3WXd1NlB2S1JIbEVkSHk2TFJBSUxBQ3dPVDgvUHdrbDh0MU5JQVBPL0tZUWdnaHhPNU1nbVloaE5pNVRrUDlnbVV6b3hPSnFCY1JyWWhYb2Fpb0tMdTR1UGgzTi9XVmlJWXk4eXFsMU5pa3BLUkF2REordjMrV2FacTVSUFFIUkwySE1YTzFVc29mQ0FUYWRkMUtTMHZYVzVhMWlJaGFtZ0llTWRmdjl6L2JYQUd2MTdzaHZPaFdJMzYvL3lVQUwwV241ZVhscFNjbkovK1ppTVlDV0VCRXc1bjVheUxLQS9Ca01CaDhQQkFJdEhmcWVWc1lSSlR3aXdPMzIzMGhnSDJaK2UzZm9DOUNDQ0hFYmtHQ1ppR0UyRFdXVlZkWEh4VXZvNnlzN0RkYllDa1lETzRYSHZsdVJHdHRocmRnT3NvMHpTYlArWVpDb2ZuaDBjY09VVlJVbEttMVBoekF6UUI2S2FVU3JzeHQyL2FQQURwOG4yNW1mcGFJSHZkNnZjZjYvZjZQTzdyOVdQbjUrVjJUa3BMK3FKUTZLYndsMmFkYTYwczNidHk0cUZPblR0c0JQQm9LaFh4S3Flc2REc2YzcG1uT1orWjN0ZGF6QTRGQUFFQXdYcnM3Y2srVlVya0FPalB6QjdINVJVVkZtY3c4aVptL3RXMTd4bzVmQVNHRUVHTFBJRUd6RUVKMG9ENTkrblJ5dVZ5OUluOHpzNU9JZWxxV2RWaFUydjRBbkc2M095ZGVHNVpsNVFCQVhWM2RzdExTMHZVeDJkTXR5M3F4cFg0d003VzJ5MFRVcEwzd1Nza2hwZFRFZUpVTXd4Z0ZvTU9DWm1ZZVJVUXVyZlVINjlldmZ6QXJLeXRFUktPSjZHN0xzbzVBL2VyU1ZWcHJIVk9WQURpSXlFRkVEZ0FPWnA1dTIzYVRyYU5hVWxOVDg0ekw1WnBFUkpNQXRCUTBUN1VzNjlIbUNpUzZCNlpwWGtCRS93UndDRE9YQVppdWxCcGZYRnk4RW1qWVFnb0FFTjQrNjBLUHh6TkJLWFZPZUFYdGUwelRyQVV3eTdidGtXaTZxbmk3N3lrUi9RM0FEN1p0ejQ3SkptWitFY0FCUkhRS1lyYXNFa0lJSWZabUVqUUxJVVFIU2twS09ockE2NUcvdzRISzVlR2Y2RFNnaGYyWERjTVlBZUN0NkxUdzZzano0dGRvcEQrQXExb3E1SEE0WmhjWEYrL3k5d0t0OVdvaVdoQmVsUm9WRlJXWGVMM2VmeFBSUmFoZk5PME1BQm5oWjVjVFl1WXEyN2FiRFdZVEtTc3JxeTBzTEJ4bkdNYXJwbW1lYWR2Mkc4MFUvemN6TjdkdEV3RDBBekF1TnJHbXB1YVZwS1FrRjREUC9YNy85NjNwV3lBUVdBM2dJUUFQbWFhWnpjekhHb1l4SDNHMjRkcVJlMnFhWm45bS9oSkE3QjdOQ2tDZDF2b092OS8vVG52YUZrSUlJZlpVclIySkVLSkQ1T1I2RG9PVFptU2twM2Q5ZU1wa0hEbDA4Szd1a3RpRHpGdXdDRmVObTRpcXRXczNnREdpWXFuLzgxM2RwOThRNWVUa3VDb3FLbXF4ZDQ3eU9VelQ3Ry9iZG5OZkpLamMzRnhuWm1hbXNXWExGaU1VQ2xGbVppYUZRaUVLaFVMMXc2aWhVRjFaV2RtV0hlbUlaVmxUbWZsY0FON3dWUEJHY25KeTNCVVZGWFZvWWQvb1BSU2hhY0FNQU1qUHowOHFLeXNMWWcvODl5ZnZQV0puK0oyL0p3bnh1N0xMUnhlRUVFSzBDbGRVVkZUdjZrN3NSTUVXQW1ZQTBPWGw1WEZYa3U1SVJIUTFnQWZxNnVvMnhjdmZ5KzlEM0lBWnFCK0oveTA3SW9RUVF1d3VKR2dXUWdnaG9vUzNESXU3SFpnUVFnZ2hmbithZnpoTUNDR0VFRUlJSVlUNEhaT2dXUWdoaEJCQ0NDR0VTRUNDWmlHRTJFTlpsalcwcUtqb2dGM2RqNTNCc3F5VDgvUHpreExsbTZhWmI1cm0yV2puKzFoaFlXRWYwelFYZTczZS91M3VwQkJDQ0NGK0YrU1paaUdFMkFQbDV1Wm1BUGhBYS8wSmdGTmJXNit3c0xDN1lSakQ0dVdGUXFFRmhtRm9BRjFhYW1mVHBrMTJaRkd1Z29LQy9aS1Nrc3pXOWlHQ21iK050enExYVpwSEFuakg3WFpmQ1dCcWd1cW5FOUZ0T1RrNWI3Vm5ZUzZsVkRJUjlXSG0xTGJVODNnOFBRRHMwNVk2V3V1cXhZc1hyMnBUQjhOeWMzTmRicmQ3WDZmVHVSOFI5UVJ3SUlBRGEydHI3MSs4ZVBGUDdXbFRDQ0dFRUcwalFiTVFRdXlCTWpJeXpnYVF3c3hQdHFXZVlSZ21NejlQUkF0aXNnb053N2dXd0JBQWYyNnBuYlMwdElNQVZBQ0EwK2tjaXFpOXFWdUxpSzRCOEdDYzlQSE0vUFA2OWV1ZmJtdWJFYVpwNWhOUlJxSjhyWFh2OEg3WitaWmxKUXk2ZzhIZytrQWdzQ3p5dDhQaG1NTE1JNGhvY3l1N2tzbk05d0dZR0p0aFdkYWxXdXREaUNpRmlGSUJwREZ6Rm9COWlDaUxtVHNUVWR3QTNlbDBaZ0c0TUtxdEo1bDVlQ2dVT2l5OHA3TVFRZ2doT29nRXpVSUlzUnN6VGZNV0FPUGlaTGtBUUNuMW1tbWFDYmNKaWxKbTIvYUE4T3Rhbjg5M1dIU21aVmxMQWNEbjg1MEw0UHlvOUxYTWZJdHQydy9IdEJlTVBRQXpYOHpNczF2cUNEUDNNZ3pqdzNoNUhvL0hBbkF5TTE4YUdVSDJlRHdIQVlnZEVkNFhBREl5TXZJOUhrK2pyWkNVVXBVQUhnTndaS0krS0tVaXZ4T05aQU1BSEE3SExBQW54eVIvU2tRWE5GY3ZncGsvYUNiN1VpS3lBR3dGc0lXWk54UFJKbWJld013VlJMUU93SnJ3VDVYV2VwVlNhbFV3R1B3MUVBaFVSVGUwYWRPbThSa1pHVDdETUtZRCtDUDJ3TDJVaFJCQ2lOMlZCTTFDQ0xFYkk2SlB0TmFOUmpXVlVzTlJIeGhOMVZwWHRMS3BOVkZ0cXZEendBMllPVDA4OHFyRFB5Z3FLdXJDekJsRVZJWTRRWEtjdnE2MmJidkYvbmc4bnJSRWVZWmgzTWJNMy9yOS9tZUtpb3FjeGNYRmJCakdDMFEwT0Y1NWg4TlJISnVtdGI2b3BxYm03S1NrSkhlaTR5aWwrZ0tZeWN6bk1QTzhST1cwMXR0aTA0am91RFpjOTJRQW56U1QvNlZ0MjBlMXNxMkV5c3ZMTjNtOTNqRktxWGROMHp6UHR1MFhkclJOSVlRUVF0U1RvRmtJSVhaalBwL3ZLd0JmUmY3dTI3ZHZGaEdOSjZMNVBwL3Y3d0JhTThyY0NETTdpT2pxbU9ST2tSZVdaVDNJekc1bWpxUmRaSnJtYVZIMUovcjkvZzF0UFc1TExNdjZJNEFUdGRZbkFRaHByYTgxVGZOU0FKY3ljK3p4UmhIUjM3VFdnNG1vMFVoemRYWDFpcVZMbDY1dDdsaW1hWFloSWpEenIzNi92N1VCTUFDQW1kKzFiZnUwbGtzQ2xtWE5ZMjd6TFdvWHY5OC95N0lzbTRnbUFaZ09HVzBXUWdnaE9vUUV6VUlJc1FkeE9wMlBBOWlQbWFkWmxuVlNTK1dKcUx5NHVIaHBUSExDNmRrQXdNeWpBYndBNE12d0Q4S2owRjBBM0JRS2hXNEgwQ1JvMWxvZjV2VjZXM3hmSWFJbUszNTdQSjVVMUMvNk5jdnY5NytYbjUvZmxZaXVaK1k1dG0wM0dhazFUZk40QU5pd1lZT3Z1WVhBTE1zcVp1YThPSDFRQUtDVWV0ODB6VkNjL0ZVK24rK1FCUDAvMlRUTkxjMmRZd1F6SndQNHZKa2lCNXFtZVVOcjJvclRqOVUrbjYvUk0rMWE2OGVVVXY4eVRmUG9lTmROQ0NHRUVHMG5RYk1RUXV3aExNdTZCdUZGdW9qb242MnBvN1crR3pHTFVCR1JLemJvWSthVWNHQWNLVFBMNS9POWExbldDOHk4MnJidGNaWmw1UUs0S2RHeGxGS1RXbjgyalRrY2pwTUJIQUlBcG1uNkFXUURNRUtoMEJYdGJUTXNsWWdXeEZrdzdXQUFkekR6dlFES1l2TE9ZZWFCOFJwajVxMEFaaW1scm12TndiWFdUeEhSOWtUNVJOU1RtWnNzRXRZYXpGd0dvTkY1R1lieEVUT0RtWTlGODlQQ2hSQkNDTkZLRWpRTEljUWV3RFROTXdEY0N3QmE2NnRyYTJ0YlhGbmE3WFkzV2VHWm1VTkV0QW5BTVRGWjA1azUzdUpleVVUa2FrMGZtZmxVMjdiZmE2bWNhWnA5aU1nZm5WWmJXL3Q1VWxMU3ZjeThGc0FmaU9pdnpEd3hFQWlzNk51Mzc4RU9oeU1RMDR3VEFMS3lzdFprWldWRnA3OXYyL1paTWYxYWJ0djJLekY5NkVkRWR6RHpiTC9mLzNsTW5oZEFROURzOFhqeUhBN0hRZUUvWHcrM21kUFNlUUlBRWQwT0FKWmxIUjgrVHp0bSs2a3ZiTnVPdlJmdFZseGN2TkkwelJWS3FZU0xvQWtoaEJDaWJTUm9Ga0tJM1p4bFdYOWk1cGVZdVpLSURpU2ltckt5c2hhbkIxdVcxZWp2SGoxNkpDdWxGZ0k0SkhwVU9Xd3dBT1RuNXlkRkp4S1JZdVltMDVmaklTS05WaXdZRmdxRlFnNUg0N2VmY0NBNUlUYzMxNVdSa1ZFQ3dHZmI5bjBBa0pTVXREYlJhR3pzZVdpdFY3U21yMjFoR01ZSUFLTUJaS0oraitiWXZhVVBBTEFKY2Fhc3gwcEtTcm9Td0FjQXdNd0dFYlY0dmRxS2lDcVorYUNXU3dvaGhCQ2lOU1JvRmtLSTNaalg2eDBONEhFaVdzbk1md2F3a0lqdU5rM3o1cmEybFoyZFBZYVo3MnF1ak12bGloMmxUU2VpVmoyLzJ4SFMwdEp1WmVZY3JYVVJ3Z0Y0Y1hIeFJnQ1B0cmROSXVvUkdlbU5ZT1pEQVVBcE5jQ3lyTmhWdGcrS1hyekx0dTNKQUNaYmxuVTFNMTl0MjNadWRHSExzcFpxcloveSsvMzNBMUFKdXNFQVlyOThjREp6VGZpMWtaK2ZuOXphY3lvcks5dUdCQXQ5TWZOcUFBUGk1UWtoaEJDaTdTUm9Ga0tJM1JjUjBaVUFWbXF0ajlGYUJ4ME9CNWo1TFdiK3JCV1YveDM5ZDIxdDdaTnV0L3V0eU45YTZ6NUU5RVl3R0N4eU9wM2JBR0RyMXEwL3A2U2tSTGR4RURQUGJFMW5tZms0cjlmYnRSWDkyajlldXRmclBUYThNdmcvU2twS2xucTkza01CNUcvZnZuMjJ5K1hhM3pDTTlGYjBvVHpPeXQ1L0RQOUU5eUh5OHU0RVRhMktsMGhFM2FNWFRRc2Y4eUFBTUUzek1TTDZ2d1R0cmZYNWZGMWkya3BuNXMzaHVpT0k2UFVFZFp2d2VyMm0zKy8zeDhzaklzM01UYVlTQ0NHRUVLSjlKR2dXUW9qZEY0ZENvVkZFdEtxa3BPUm5qOGZUSTV3KzErLzNQOXRTWmN1eUdnWE5TNVlzV1dlYVpsY2lXZ0xnVUlTbkdRZUR3ZThDZ1VERGFMSnBtZ0NBb3FLaUE1ajVFR2IrcVRXZEphSkwwSFEwTlY2NWVLT3hEaUo2TlR3ZC9CTExzbTVIK0xsbHd6RFNEY09ZUmtRdFBxZkx6Q01BdkJXVjlLalcraWUvM3o4cmttQ2E1bWdpdWc5QVNuaWs5d3JidHArTDVIdTkzbUVBQ2hPMHZ4YkFsVEhuOHd3elkvUG16Uk15TWpLU21MbG5UVTNOWHlMNUxwZnJiU0txaXROY05vRFlyYkVtTWZQeVJPZEhSQU1CeEc0WEZ0dkhiQUR4amllRUVFS0lkcENnV1FnaGRtT0JRTUFYSjNtZnFBQzZUWWlvYy9oM0ZUUHZBd0F1bCt2WFNLQU1vQmN6bjZ5VVdxeTF2b21JUUVRdmVMM2VzYXRYcjM0eE96djcyRzNidGlVS3lNNnliZnZkbHZyZzhYZ0tIQTVIYVV4eWtJZ1dNL05XSWxvS1lLbldlaGtSZlZkV1ZyYkZORTB3ODlmTWZINjhOcG01bDJFWUg4YW0rM3kraG1uZHVibTVydlQwOUNrQVRtZm12eEhSYzBRMG5wbnZzQ3pyWUovUGR4T0FvTi92L3hqQXh3bTZIeVNpMkgyZDZ3Q2d2THg4azJtYUR3SHdKU1VscGZ2OS91OU4weHdPb0Q4em05RVZpb3FLdW9XM28ycjBmRFF6ZjJUYjlxSUV4NFpwbXNFNGUyekgycCtJZm0yaGpCQkNDQ0ZhU1lKbUlZVFl3eERSWFE2SG85bG5reE5oNWw1RWhMcTZ1dDZHWVlUQ2FlY3JwYW9CWU5PbVRXdkx5OHMvTjAzenF2RFU4TXNBZENlaUo3S3pzMCtxcmEwZFZWNWVYdFBjTWRyTDUvTWQwVUtSYXIvZkh4dXdBZ0E4SGs5YWN4VUxDd3ROcGRRTFJNVEJZSENJWVJpZEFVQnJ2ZGd3aktPWStWM1ROSWNycGY0YVoxL3JhUHN6Yyt5MDZJYjU3TFp0bDVpbStSWVJQVmRVVkhRR016L056Rk50Mnk2SnJzRE1nOEl2RXdiSTdWRlFVTEFmZ0VPWitaR09iRmNJSVlUNFBaT2dXUWdoOWpCYTZ6c0F2TkZTT2FXVUhadEdSQU1BQkIwT3gwc0FyZ1dBMnRyYVR5S3JjWnVtZWFScG1qY1EwWEN0OVIxK3YzOGFBRmlXOVRrenYrSnl1Zndlaitlc1FDQXd2ME5QS3FhYmxtWDExbG9QSktMRG1QbVZscXZFMTd0Mzc4NHBLU20zQUxpTW1WOGxva3NDZ2NBMjB6UTdSOG9VRnhjdjlYcTkvWWpvZVdZT21LYjVWRTFOemExbFpXWHhSbXRYMnJiZGFMdXA4RFBPblMzTEdscGRYZjE5TUJnYzdYUTYvVnJySlVTMHJLYW1abHhzSTh4OExvQXEyN2EvYnUrNXhlTndPSTZoK2dlMlpZOW1JWVFRb29OSTBDeUVFSHNZSXFxMGJUdnVJbEFSWHE5M24vREwya2hhZm41K1V2aVozenVKcUMrQTZRQVFDb1VJQUV6VDNCL0FTNmpmT3VrRXY5Ly9RYVN1eitlYlhWUlUxRTlyL2JwaEdQdkZPeVl6ai9CNnZiMWIwZjhtaTRVVkZoYjJVVXFkRGVBd0l1b1BJRk1wQlFETHROYlB4TmtpcTFsRlJVVmR0TlpqQUZ3WmZtNzViTnUyRTM3UkVGNDg3QlRMc3M0SGNKL2I3YjdJTk0zWG1YbmFsaTFiU3RQUzBpeG03Z3NnMCt2MTNrMUVQWW1vSnpQM1pPYWVSUFEzQU1lNVhLNHJBZVF5czR1SVhNemN3KzEyWDVLVGsvTjBSVVZGTlFBVUZCVDBCSEF5RVUxR3pCWmR6TnpEc3F6bXRxNXFkcUUxcGRSb1p2N3Y1czJiUDJyTmRSSkNDQ0ZFeXlSb0ZrS0l2VUJSVVZHSzF2cnQ4UFpRZGN4Y0NBQkUxRERhN0hLNUxpT2liR1orYzlPbVRYZW1wNmZmVEVUalUxTlRsMXVXOVJrenIyVG1WNVZTUHdFNHhPdjFYaDZ1NmtUOTlraEp6UHd4RVIxcG11WUcyN2Evak80REVaMkxkaTRFWmhqR1FRQW1Nck5mYS8yTVVtb09NMzlsMjNZVlVMODRHUkVkWTFrV04ya3dEcTMxNHdCT0lhTEg2dXJxYmkwdExWM2Ztbm8rbis5RnI5Zjdidmk1NFRGS3FSL2NidmRLcGRRYnpMeUNpRDVtWmpEekhHYXVDRC9mL0RZelAwZEVHd0Q4aTRnT0JuRFQ2dFdySDgzT3p2NGJNOStXbFpWMWQ2ZE9uVDRtb2pITVBJV1pOMnphdE9uKzJPTXJwV2EwcHAveG1LWTVDTUF3SXJwbVowMmhGMElJSVg2UEpHZ1dRb2k5UUhGeDhUYlROTGNENklMNlBZSExBVHp1OC9rYWdqQm0vZ0hBbDFIUDEvN0Q0L0ZNTlF4akpJRERBUXdsb3YyWU9ZT0kzRW9wSnpNckFDQWladVlnRWRVQnFGTktQUmFuRysxZUNJeUlQcXlycTlzbkVBaHNiYVpxS1RQZkdpK0RpSG9DYUFoQ3QyM2JOaW9wS1NtN3RMUTA0VXJVaVlSSG5XL095OHU3YjlteVpWdFFmejI3SkNwdldWWUlRQzB6RHlDaXQ2dXJxeCtKVE8ydXJLeThQeWNuNTdITXpNeFRsRkplbjg5WGFacW1HOENWNWVYbG0yTGIwbHBmcEpSSytFeTExbnFZVXVyT09Ga09JbnFBbVpkVVZWVk5hK3M1QzlFUjFxeFpnOUxTVXVUbjUyTy8vWnBPU0FrR2cvanFxNi9RbzBjUEhIcm9vZTA2Um5WMU5ZTEJJTkxTbWwzR1FBZ2hPcFFFelVJSXNZY0lCQUtWQUJMT1U3WnQrNVRtNnZ2OS9sbEZSVVUveEduemZrUUZuRzBWbnZiYzZ2blRnVUJnY1d6NTR1TGlPb1JYb1U1d2pLTmEwZlFEa1JmTGxpM2JER0J6TSswdGl1MURySEFiTGZMNWZNMU9TUTlQeTM0dC9CUDNQclhoR3M0RDBHUVJPTk0wYjJmbUFpTHFYMWxadWIwMS9SWTcxK3JWcTdGb1VmeDEzdnIwNlFPbEZEWnNhRzRtZnIyOHZEd2tKU1VCQU5hdVhZdGx5NWExdVM4SEhYUVF1blhyMW14ZnYvMzJXNVNWbGFGYnQyNDQ3YlRUMm53TUFKZzZkU3JlZi85OXpKbzFLMjcrd29VTE1YNzhlTnh4eHgzdENwcHJhMnR4eGhsbm9GKy9mcmpsbGx2YTFVY2hoR2dQQ1pxRkVMOW5qcjU5K3g1T1JNVXRqSER1TlZwWUdWcnNvWUxCNEpPaFVPakJCSXVYaVYxZzJiSmx1UEhHRzFGUVVOQW8vYnZ2dnNQVlYxOE52OStQano1cStkSHpkOTU1Qi92dnZ6OEF3TFp0WEhmZGRXM3V5N2h4NDNEdXVlY0NBTFpzMllMcDA2ZmpwNTkrYXZqWnVIRWpBQ0E3T3h2RGhnMXJjL3NBc0hMbFNyejMzbnM0K09DRDhmWFhUZGUzRzN4WHBSSUFBQ0FBU1VSQlZENThPRjU1cFg1TnYwMmJObUhtekptTjhwMU9KMDQ0NFFTc1hic1daV1ZsQ1krVGw1ZUhkOTk5RjRXRmhjak96bzVicG12WHJ1MGV5ZDdGakw1OSt3N1dXaTllc21USnVsM2RHU0hFLzBqUUxJVDRQVEc4WG05NktCVHFxWlE2U1NrMW1vZ09ZZVljQUwrTG9GbnNuZG96RFYzc2ZFNm5FODg5OTF5anROTlBQeDBBY01jZGQrQzIyMjVyU0QvNjZLTng2YVdYNHV5enoyNVUzdUZvK2xIdG4vLzhKL3IzNzkvaThYLzg4VWRjZWVXVmpkSlNVbEl3Wjg0Y3BLV2xJUzh2RDFWVlZlalZxeGNtVDU2TWZmYlpwNkhjNk5HajhlMjMzeVpzZS9EZ3diam5ubnNhL3I3Nzdyc1JDb1d3Y3VWSzNIMzMzWEhyekprekIwbEpTWGpvb1llYTVLV25wK09FRTA1QUlCREErUEhqNFhhN0V4N2I3WGJqdnZ2dWk1dFhYVjJOVTA4OUZmLzg1ejhUMXQrTk9Bb0tDam9iaG5HZ1V1cVBBUDRhZmsveUFwQ2dXWWpkaUFUTlFvaTludGZyelNHaUk0aW9MelAzZHpnYy9ZZ29kVmYzU3dpeGQyTm1mUGpoaDQzU3RtNnQvMzVPS1lYd0N2SFlzR0VEdG03ZGlvTVBQamh1a0J5clU2ZE9EYVBQemRtMmJWdVROS1VVWG5qaGhZYS9SNDBhaGZUMDlFWUJNMUFmZkdablp6Y0UrZEZlZlBGRjFOVDhiNjI1NTU5L0h2UG16Y00xMTF5RC9QeDh2UC8rKzVnNGNTSU13d0JRUDdKOHpqbm5vRnUzYm5qbGxWZmc4L2t3ZCs1Y1hIdnR0UTNYSU5icnI3L2U2QnpYckZtRDJiTm40OGdqajR6N3ZIUkV2UDd1YmdvS0NubzZuYzRoek93bG9uNUUxQTlBeHE3dWx4QWlNUW1haGRnSnROWUpQd2lJMzBadWJxNHJJeVBqT0dhK0VJQW52TUJWV25nUFd6QXoycnFOa1JCQ3RFVXdHTVJMTDczVUtHM1Rwdit0L3pabHloVFUxTlEwcE0yY09ST2ZmZlpaUS81VlYxMkY5UFQwMzZhemNYVHQyaFVYWEhCQmsvUjMzbm1uNGZVbm4zeUNSeDU1QklNSEQ4WjU1NTJISDMvOEVlKzk5eDZTa3BKdzdiWFhZdTdjdWZqeXl5L1JwVXNYakIwN0ZtbHBhVWhMUzhOLy92TWZ1TjF1akJrenBsSGJQWHIwd01pUkk1R2Erci92Tld0cWFqQjI3RmlzWHIwYWh4OStlTE45UHZIRUU5RzllL2NkUFBPZHdtbWE1Z2tBTGlNaUw0Qk1BTW55bmlURW5rR0NaaUYyMEZsbm5ZWGx5NWZqaXkrK3dKUXBVL0RwcDUraWUvZnVEYzl1QllOQnZQbm1tNWcxYXhhV0wxK09ZRENJSGoxNjRJOS8vQ1BPUC8vOGhpbG9OOTEwRTk1OTkxMU1tVEtsMFRObHk1WXR3N25ubm91OHZMd21INzR1dU9BQ2ZQZmRkL2o4ODgvaGRydXhlZk5tVEo4K0hSOS8vREYrK2VVWHVOMXU1T1hsNGRaYmIwMzQ3TmZlSWljbng1MlZsWlVlQ29WNkdvWnhJWUNSQVBZaklvUzNDQUtBaHQ5Q0NMR3pOVGM5R3dCbXpKaUJrMDQ2Q1pabHdiS3NodlFOR3piZ3lTZWZ4T2pSbytNR3pZRkFBTUZnc0VsNnJGOS9iZnFJZTJWbEpaWXNXZExvV0tGUXFOR0krTUNCQTF0c08rS0xMNzVBWGw0ZUprK2VEQ0pDVGs0T3hvMGJoMTkrK1FWZmZQRUZKa3lZQUlmRGdXQXdpRldyVmdFQUxNdkM2TkdqOGVXWFg2SzZ1cnJSVk94YmI3MFZ5NWN2Yi9UTXM5WWF0YlcxY0RnYytQT2YvOXlxZnZYdDJ4YzlldlJvOVhsMHRQejgvRFNYeTlVNUZBb2Q0SEE0em1ibU00aG9QNkR4KzVDOEp3bXhaNUNnV1lnTzh0QkRENkdrcEFRbm4zeHl3NXRnWFYwZHJycnFLaXhZc0tCaGdSVWl3cUpGaS9ENDQ0L2pxNisrd3JScDArQjJ1ekY0OEdDOCsrNjdXTGh3WWFPZ2VlN2N1UURxZytmMTY5Y2pLeXNMUVAyMHU2VkxsNkovLy81d3U5Mm9ycTdHUlJkZGhCVXJWbURBZ0FFWU5HZ1ExcXhaZzNuejVtSGR1blY3YmRCc21tWWhnSDRBamdEUXorRndIQXpBRGNUL01DTGY1TzlVRGU4cFJVVkZCQURidDI5dnVPQzF0YlVOcjRQQllOelgrKzIzWDhQcnVycTZKbVZDb1ZCRFd2VHJ6TXpNSnVuUitWcnJKdm1wcWFuTjVzZW1SNzltWmtwSlNXbVVIcHVmcUkzazVPUVd5MGFuUlY2N1hLNkU3Y1lyRHdCT3B6TmhleTBkTDdwK2RIcWlzcEhYRG9lanhYNGxlaDJ2Ym5RK29sWVlqMDQzREtQWnNsdTNoM0pxZDBGd1VsZFhoOEdEQnpkS3E2NnVidlQzMEtGRE1YVG9VTng0NDQzSXlzckMyTEZqOGROUFArSEpKNTlNMk80enp6elQ3ajR0V3JRSTk5NTdiNlArS0tWdzY2My8yODN0OGNjZmIzVjdOOTk4TTdadDI0YklmdzhBTUdMRUNEei8vUE9ZTUdFQ0JnMGFoRnR1dVFYMzNITVByci8rZWl4ZHVoUi8rOXZmY1BIRkYrUGlpeTl1bU1JZGNjMDExelJNWVFlQTU1NTdEdDkvL3owbVRacUV6TXpNUm1WcmFtcHc3NzMzSWpNekUzLy8rOThiNVhYcGtuQ1h1SjNLNC9GWWhtRU1KcUtoQUR3T2grTkFBTzdJRjdpeDVEMUppRDJEQk0xQ2RKQWxTNWJnNVpkZmJ2U04rYlJwMDdCZ3dRSU1HellNZDk1NVo4TzJJWFYxZGJqdXV1dnd4UmRmNEttbm5zS1ZWMTZKUVlNR3dUQU1MRnk0c0ZHNzMzenpEWHIyN0ltZmZ2b0o4K2ZQeC9ISEh3K2dmaFhWVUNqVThJSHNxNisrd29vVkszRENDU2ZnOXR0dmI2aS9mZnZldVBzTUk5bUo0MDNUbkVCRStjemNCVUJLOURTM2FLMzRVUEtRYVpwYlVmOGhPMUs0NFVPNFVpcjJBM2wwT1lTUFN6SDVqZHFJcVVkUmZhSjQ1YUlLTlB5TzVDdWxJbVdiOURmcUdqUTZKalcrQ01UTUJqcitQYUJKUUJQOTMwUFU2NFEzSkh6dklzRlhRM3JrZFV4UTFFQnIzVkF2Y3FweG5nMXRWRGY2MzBuMDlXbXBYbXo5OElkaFN2UklSaVNnaStscnZFUEhIanRoZndFa1BGNjRiQ1NRVDFTazRkOVNvcndtaWRUb24xaXo3Y2JVYVpJWHA0MjQvKzFHSHpkQmVxUDhCSDJqRkxmNm9hNmFmOU5uWnBSU1NFMU54Uk5QUE5Fb2ZkS2tTVTBDUmFBK2VLMnJTN2pyV2lQMzMzOS9rMkE4bnVYTGwrT2NjODVwbEhiYWFhYzFiQ24xNmFlZllzS0VDVGpxcUtNYUJkSnRZUmhHbzlId0gzLzhFWGZkZFJjV0xseUk4ODQ3RDJQR2pJRmhHTGo5OXR0eDRJRUg0cW1ubnNLY09YTXdkdXhZSEhiWVlVM2FpeDV4bnpsekp2eCtQM3IyN0lubHk1ZWpiOSsrOEhnODZOeTVNNVl2WDQ0Nzc3d1RUcWNURHp6d3dLNmRrcTBaS1M0NnlldjEzazVFdllnb25abGRPL0NlZExkcG1pM3ZSN1pqdnJCdCsxOEFXcDZ5SUlTUW9GbUlqaEk5MVJxb241YjkybXV2d2UxMlkrTEVpUTBCTTFBL1plL2FhNi9GbkRsek1HUEdERng1NVpWSVQwK0h4K09CYmR0WXQyNGRPblhxaEczYnRxR2twQVNYWEhKSncwSXJrYUE1c3Y5bjVQbXV5SWV0VUNqVXFGL0p5Y2s3OWJ4M0ZRVktRdjNDS1dsRTVFWXpIN3BiUWtTbk5wTVg5M1ZMWlZ1VDN0WnlIZEdYdHZhcFBiZ2VBTFQ2WmhCUnE4cEdQb08ydFV1dEx0aTJmMEFkZm41dGJUZFIyUVQzdC82bXRQNFVXMzA1V25OKzdiaDM3YjdQc2YxbXdObkd0blpJZFhVMSt2VHAwMlJiSlFENDk3Ly9EUUJOQW1SbWJ2VmFHRXFwVmkwWTFsSjcwUXVDclYyN0ZwMDdkMjdWOGVOWnMyWU5ubnJxS2J6NTVwdkl6czdHRTA4ODBXaUZieUxDcFpkZWlxRkRoK0tXVzI3QkZWZGNnWUtDQWx4d3dRVVlNbVFJWEM1WGt6WlBPZVVVSEgzMDBTZ3RMVVVnRU1EVXFWT3hZc1VLZE8zYUZhdFhyMFphV2hydXVlY2VkTzNhdGQzOTdqQmExNUpoYkNLaTdRRDJTUlF3dHdZUi9iR2p1eGZIY0svWHU4anY5eTlzdWFnUVFvSm1JVHFJeCtOcDlQZnk1Y3V4ZGV0V1dKWVZkNXBZdDI3ZDBMMTdkNnhjdVJLclZxM0NmdnZ0aDhHREI4TzJiU3hhdEFqSEhYY2NGaTFhaEdBd2lDT1BQQkpMbGl6QnZIbnpHdW9YRnhkai8vMzNSMDVPRG9ENjdUOHlNelB4MFVjZlllUEdqZmpyWC8rS0FRTUc3S1ZUdndoYjZ6QnpTYWs5MXVQeEhPWndPTTdXV3YrQmlIb0IySitJa2hJOU14YnZlakR6eTBTME9mdzYraE5PazljeHdVR1QxekhCWWtOK2MvVWlvNEdKeWtTbHQxU3ZwZm9OOVNKcFJOVGhvd3poRC8rUmRobG9HUEZNMktlb1VkdDQ1OWppZFl5OUJzM1VhN2F0MkdDL0xmZEVhNTN3MzB0ejdVYlZhOHR4NHg0dlVkL2kxWXRPYSsxNWhrS2hoTmV0dWZZaVgrYTExTGZvL0tndkFGc3NHNXNXM1U4aTR1M1Yra0FHSnVNMzh2TExMK1BSUng5dHRrenN0a3hidDI1dE5NVjVad3NFQWlndExZWGI3WWJQNThPcHA1NktLVk9teEIzOWJhbWQxMTU3RFI5Ly9ERU13OEM1NTU2TG1UTm40c1liYjB4WUp4UUs0ZUtMTDhiTW1UTXhZY0lFcEtTa1lOaXdZYmp4eGh2aGREckJ6RmkxYWhWV3JGaUJIMzc0QVV1WExrVnBhU2txS3l1eDc3Nzc0cVNUVGdJQWZQVFJSN2pzc3N1UW5Kd01qOGNEMHpReGRPaFE5TzdkZTRldVRac3B3cllnZlZ5MjJKN1V0Mi9mdmc2SDQweG03a3RFQlVUVUU0QzdqZTlKcndCWXN6TzZ5c3pkaWVnNEFBWUEyVVZDaUZhU29GbUlEaEliR0cvWVVEK3pxcm10TWJwMDZZS1ZLMWMyUEw4MVpNZ1FQUHJvbzFpNGNDR09PKzQ0ZlBQTk45aDMzMzF4NktHSFl0Q2dRZmp5eXkreGZQbHlkTzNhRlV1WExtMjBvRXhtWmlhZWVlWVpUSmt5QlhQbnpzWDgrZk9SazVPRGE2NjVCa09HRE5rSlo3eDdDQVFDODN2MDZGR1NuWjJkVmx0Ym0rbHdPSG9xcGM0RmNDb1JaUU9KRjEySmZGZ0pCb08zcmwrLy9zZDQ3VHNjam9UREJNM2xKU1VsdFRpOGtKeWN6RUQ5OU1iaTR1TFk3T2JxdDlSMlcrcktLalJpcjVlVDZ6a016dC91QzhUVFR6KzkwZG9VUC96d0F5Wk1tSUFYWDN5eFlmWlA3RG9ULy8zdmYzSGtrVWUycXYyNWMrZGl6WnFXWTZxcXFxcUVlVTgrK1NUNjlPa0RoOE9CZmZiWkI0WmhZTXlZTWJqOTl0dHg3TEhIdHFvZm9WQUlkOTExRjFhdVhJblRUejhkRjExMEVicDA2WUpldlhxMVdIZllzR0VZUFhvMDNudnZQYnp4eGh0d3VWeHdPcDM0K2VlZmNlYVpaNksydGhZQWtKYVdoajU5K3VEa2swL0c0WWNmanFWTGw4THY5K08yMjI3RDVaZGZqckt5TW56NDRZZjQrT09QTVgvK2ZLU21wdjcyUVhPVTB0TFMwdno4L0dXMXRiVnV0OXVkN0hBNHVnRzRnSWpPSWFLdVFNdnZTVnJyQnpadTNCallHZjNMek13OFFpazFpSmtUYjRRdGhHaENnbVloT2tqc3Q4V1JFWVBtUHJTc1hic1dBSkNSVWI4OTQ2R0hIb3JzN0d3c1dMQUFRUDBIbzBqQUcvbjJmOTY4ZVRqd3dBTWJQYzhja1pPVGcwY2ZmUlEvL1BBRFhubmxGYno5OXRzWU0yWk1rMmx5ZXhtdXJLemNYbGxadVIxQUZZQnlBSi9sNXVaZW1aNmUvaWRtL2orbFZBR0FUR1oyeDVzeTUzQTRJdldGRUdLSFpXWm1ZdTNhdFRqcnJMUHcxbHR2b1Z1M2JnQ0FBdzg4TU81bzhxKy8vb3JLeXNwbXYyU05ObVBHakZaTjVVNDBOWGpXckZtWU8zY3VIbmpnQVR6NzdMTXdEQU4zM1hVWHhvOGZqNXR2dmhtbWFiYXFINFpoNE41NzcwVmFXbHFqZlo1UFBQSEVWdFVIL3ZlTWRXUm1RZmZ1M1hIdHRkZWljK2ZPT09TUVE5QzllL2RHNzYrZmZ2cHBvOVcvOC9QemtaK2ZqNnV2dmhwK3Z4OEhIWFJRcTQrOXM1U1ZsZFVDcUFXd0NjQXFBSDRBRXp3ZXo1R0dZWnhEUkJhQUE1ZzVpNGdVMFBoZUthVnFLaW9xcXVNMHZjTzhYbS90em1oWGlMMmRCTTFDN0NTNXVibElTa3BDV1ZsWm8xV3ZJMzc5OVZmOC9QUFAySC8vL1J1TlVnOGVQQmh2dmZVV0ZpMWFoTXJLU293Yk53NEFjTUFCQjZCYnQyNllOMjhlcXFxcTRIUTYwYTlmdjdqSFB1U1FRekJwMGlUODRROS93QjEzM0lIMzNudHZidzZhNHlvdkw2OEI4QWFBTnp3ZXowR0dZUXdsb3I3TTNCOUFQeUtTYVdsQ2lKMW00OGFOQUlDc3JDeHMzcndaQUJxTjRMNzExbHQ0NktHSGtKdWJpMm5UcGdFQWJyenhSb3dkT3hZbm5uZ2lIbnZzc1Nidkd4SDMzSE1QaGc0ZDJtSWZ5c3ZMbTJ6UnRHN2RPdHgzMzMzd2VEdzQ0b2dqOE95enp3S29YNFJ1OHVUSitQNzc3OXUwOG5UMHRrNzMzMzgvL3ZPZi83UzY3dEZISDQzYmJyc05BQm9XUi92NjY2K1JrWkdCdXJvNkxGMjZGRXVYTG0xVTU4Y2ZmOFRXclZ2eHlTZWZ4RzB6OG1XMDErdmRaU3RvSnhBTUJBS2ZBdmcwTHk5di81U1VsSDdoOTZUREFRd21vc3lXR2hCQzdEb1NOQXV4azdqZGJweDY2cWw0L2ZYWGNlZWRkemFzOGduVXIyZzllZkprQklOQm5IZmVlWTNxRFJreUJHKzk5UmFlZmZaWk9KMU9EQmd3b0NIdnNNTU93MGNmZllSdDI3YkJzcXhHaTN5Vmw1ZGozMzMzYlJpMUJ1cW50UUZ4VndQK1hRa0VBaXNBckFEZ3pNL1A3NXlVbEhRd2dPTUIvSVdJY25adDc0UVFlNk1mZjZ4LzRtUEZpaFVOQWVIdHQ5L2VzT0JWWm1ZbSt2WHJoNWRmZmhtdnZmWWFyci8rZXF4ZXZScDMzbmtuNXN5Wmc1dHV1cW5SQXBJZFpjNmNPZGkyYlJ0dXV1bW1Kbmx1dHh0OSsvWnRkOXQxZFhVd0RBUGp4NDl2c2V3VFR6elJaUHN0QUhqNDRZZmo3aThOMUMrd0Z0bWYrcnJycm10NGo0dG44dVRKdTF2UTNHRFpzbVgvQlRBVHdEdTV1YmxKcWFtcFhjSUxVbDZsbE1yYnhkMFRRc1R4Ky80a0xjUk9kdFZWVjJIeDRzV1lQWHMyVGpubEZBd1lNQURWMWRVb0tTbEJWVlVWamozMjJDYWpBQU1HRElERDRjQ0NCUXN3WU1DQVJpdHlEeHc0RURObXpFQnBhU211dXVxcVJ2V0tpNHZ4OE1NUDQvREREMGUzYnQyd2Z2MTZ6SjQ5RzI2M0cyZWVlZVp2Y3I1N2dMcXlzckpmQWZ3SzRCc0F0NW1tZVVSTlRjM2FYZHd2SWNSZVpzbVNKVEFNQTVNbVRjTFZWMThOb1A3LzRaSHAyY1hGeFhqcXFhZXdZTUVDakJvMUNtZWNjUVlBb0YrL2ZwZzRjU0xPT2VjYzNIMzMzVHNVeE1aejdMSEhvcmEydG1FUnllWnMzNzRkeTVZdGE1SWVlZDQ0SHBmTGhWTk9PYVhGdGw5NjZhVzQ2YSsrK21xVHRLVkxsK0xWVjEvRk45OThnMDZkT21IVnFsWEl6czVHZW5vNi92clh2K0x3d3crUHU0M1hIb0REczZKK0J2QVlnR21GaFlWRkRvZWpZaGYzU3dnUlE0Sm1JWGFpbEpRVVBQWFVVNWcrZlRvKytPQURmUFRSUnpBTUE3bTV1Ympzc3N0dzZxbW5ObmtXT2pVMUZhWnBZdUhDaFUwVzhCbzRjQ0NJQ01GZ3NNbnp6RjZ2Ri8zNzk0ZmY3OGRYWDMyRkxsMjZZUGp3NGJqd3dndDNpMmU4ZGxOMXRtMS91cXM3SVlUWXU5VFYxV0gyN05rWU5Xb1V5c3ZMTVduU0pBRC9lMjYxcXFvSzExOS9QZExUMC9ISUk0ODBiQjBJQVAzNzk4ZjA2ZE14WWNJRXJGdTNMbTc3czJmUHhvb1ZLMXJzUjJTcWNyVGs1T1JXZjVHNmVQRmluSHZ1dVhIeldoTjB0MWN3R01TU0pVc3daODRjZlBiWlo5aTJiUnRHamh5SmNlUEc0WmxubnNIbm4zK09sMTU2Q1RObnpzU0REejZJVzI2NUJVY2ZmVFFHRGh3SXk3SVNUbXZmQTRSS1Nrb1c3T3BPQ0NHYWtxQlppQjMwK3V1dk41dnZkcnR4OGNVWDQrS0xMMjUxbTA4ODhVVGM5SXlNakliOW1XUGw1ZVhod1FjZmJQVXhoQkJDN0J4dnZQRUdObXpZZ0tPUFBocWpSbzNDdEduVDhNSUxMK0NVVTA1QnYzNzkwTFZyVnh4MzNISG8yclVyS2lzcjhkcHJyd0dvRHhZalB3TUhEa1J4Y1RIUzA5TmhXVmFqOWovNDRJTWRXZ2lzdFFvS0NuRDk5ZGMzU1o4d1lVTENPdXZXcld2VkdocGFhL1RzMmJOUjJwWXRXL0NQZi93RFBwOFBBREIwNkZDTUdUTUdnd1lOYXZLWWtXRVlHREZpQkU0NzdUUXNXclFJNzcvL1B1NjQ0dzVzM0xnUlhicDB3YTIzM29xQkF3ZTI1alNGRUtKRkVqUUxJWVFRUW5TZ0hqMTZ3RFROaHEyWC92NzN2MlBreUpINCtPT1BVVkpTQXR1MnNYYnRXbXpkdWhXMXRiVUlCb09JMm5jZGhtSEE0WERBNFhCZzVNaVJUZHJma1lYQTJpSTVPUmw1ZVUwZnNXM3VXZXUwdExTNGdYYXNoeDkrT0c3ZFVhTkc0YXl6enNMQWdRTWJudjl1RGhHaGYvLys2TisvUDI2NDRRYVVsWldoc3JKU0FtWWhSSWY2N1RZdEZBSU5lMlhPeUVoUDcvcndsTWs0Y3VqZ2xpc0pFVFp2d1NKY05XNGlxdGF1M1FER2lJcWwvczkzZForRUVMdS9YZkhlVTFGUnNWT25NTytPSXNIL3psakFiSGUwSjc0bmViM2VvNVJTTHpPem01bEgrUDI3ZjUrRjJCM0lTTE1RUWdnaFJBZjd2UVhNZ096VUlJVFllN1g4UUl3UVFnZ2hoQkJDQ1BFN0pVR3pFRUlJSVlRUVFnaVJnQVROUWdnaGhCQkNDQ0ZFQWhJMEN5R0VFRUlJSVlRUUNValFMSVFRUWdnaGhCQkNKQ0JCc3hCQ0NDR0VFRUlJa1lBRXpVSUlJWVFRUWdnaFJBS3lvWjRRUWdnaGhCQ2lWZkx6ODd1NjNlNWZtUGxyMjdhSDdPcisvTjRWRmhaMk53eGpMak12czIzNzJGM2RuNzJWakRRTElZUVFRZ2doeEc0dUp5ZkhqWmhCVDZYVUFRQjZFdEhBMkR6UmNTUm9Ga0lJSVlRUVFvamRtR21hZDJabFpWVjVQSjZ1MGVtMmJjL1ZXaDhYQ29VR0FRanVvdTd0OWVUYkNDR0VFRUlJSVlUWXZSMU9SR254TXZ4Ky84ZS9kV2QrYjJTa1dRZ2hoQkJDQ0NHRVNFQkdtb1VRUWdnaGhCQTd6RFROZkFBVEFRd0RzQzhSYldMbXIwT2gwRjJCUUdCK25Db095N0wrRDhCZkFPUURjREx6RHdCZXFhcXF1cSt5c25KN1ZOdG5FdEhyekh5M1V1b2hyZlhkQUk0bm9uUm1Ya3hFZC9wOHZobHQ2T3R3SXJvZVFEOW1KZ0J6bEZMWGFLMWZJYUpDclhXVzMrL2ZBQUNXWlMwQ1VGUmRYWjFlVmxhMkphYWRPVVEwT0JnTTlnd0VBcFdSOUp5Y0hIZFdWdGI0OExubEVORTZBTzhFZzhFYkFvSEE2dWcyQ2dzTGh5bWxKZ0F3aVNpVG1YOWk1cWwrdi84aHk3SWVCRENtNFlJNUhEOVpsZ1VBSC9wOHZ1T2JXNWl0TGZmRHNxeEhBVndCNEFSbURnSzRoWWk4ekx5VmlGNWZ0MjdkdUlxS2l1clk2K2oxZXZzcnBSNW41dWRzMjM2a3RkZC9UeU1qelVJSUlZUVFRb2dkNHZWNlR5S2lZZ0RuQWZpV2lKNERVRXhFSnpzY2pqbUZoWVVqbzh2bjUrY25tYWI1UG9CSG1ia0hNODlnNWxlSktKMklidHQzMzMwLzY5R2pSM0tjUTNWaDV2bEUxQi9BQndEbUFpZ0M4S1pwbW45cFpWOHZCUEFSZ0NITS9EbUFOd0hrYXEwL0o2Sk83YjRJWWJtNXVhNnNyS3dQaWVnMkFOdUk2Ri9NdkJqQUpZWmh6TW5OemMySTdvdGhHTE1CRkJIUjI4ejhIQkd0VlVvZEJRRE0vQldBcWN6ODMzQ1Zad0ZNMVZyUGJPRWMyM1Evb2h4UFJHOFQwWG9BN3hLUkM4RGxuVHAxZWl4QitWTlJmLzFIdGVyaTdLRmtwRmtJSVlRUVFnalJicVpwWmhQUlM4eE1SSFNVeitmN0twSlhXRmc0eERDTTJVcXBwM3YzN3YzcDBxVkwxd0tBeStXNm1ZaUdBNWl4ZWZQbWM4ckx5MnVBK21EYTVYSzlSa1NuWm1kbjMxaFpXWGw5ek9GR0Faamk4L2ttQXRBQVlGbldDTlFIdmc4VkZSWDlwN2k0ZUZ1aXZoWVZGWFZqNXFrQXRqUHprYlp0THdxbk81bjVHUURuNytqMVNFOVB2NG1JamdBdzFiYnRxeUw5OUhxOS8xQkszWm1Sa1hFZGdFa0FRRVRYaG44Zjd2UDV5aU50ZUR5ZWZRSEF0dTMvQVBpUGFab0ZBUFlQQm9NM1JvOW94OU9lK3hIbGt1anJVbGhZMk1jd0REK0F2L1RwMDJmOGtpVkwxa1VYTmd6alFhMTFDTUE3N2JsV2V3b1phUlpDQ0NHRUVFSzBHeEZkQkNBRHdOVG9BQTBBU2twSzVnQjRsb2pTVWxKU3pnNG5PNGpvQ2dEYnFxdXJMNDhFekFCUVZsWldpL3JweUVFQW8rTWNhNW5QNS9zSHdvRW9BUGg4dmhuTS9CNFJaVEh6TWMzMWxabi9BaUNGbVorSUJJWUFVRnhjWExkcDA2WXJtTG0ycmVjZnJhaW95RWxFVnpEejZ1cnE2ckhSL2R5eVpjdjlBRUxNZkdwVWxTUUFDQWFEUm5RN3NWTzQyNklkOTZNQk16OGVmVjFLU2txV0FQZ1FnQ01wS2FrZ3RueHhjZkVhMjdadmlxNnpONUtnV1FnaGhCQkNDTEVqQmdFQU04Y2RiV1RtejhLL1RRQXdUYk1QZ0F4bVhsaFdWdlpyYkhuYnRuOWs1dVZFbE8zeGVIckVaSDhKSUJUbk1QUER4K2pWUWw4UEF3Q3Q5YnV4R2VYbDVac0EvTkJDL1dhRlFxRStxQTlZTnlZbEpmM1Q2L1hlSHZsSlMwdTdrWm1yaWVqZ1NIa2llaEVBRE1QNHhyS3NTYVpwWnUvSThjUGFkRCtpYWEwWHhDbS9QUHh5bnc3bzJ4NUpwbWNMSVlRUVFnZ2hka1FYQUZCS3haMDJ6TXkvRUJHSUtDTzZQQkUxTjgzNEZ3QzlETVBJaUU3VVdsY2xLTDgxZkt5a0Z2cWFEUUNHWWZ5VUlIK0hScHFKcUhQNDk2RkVOS21sOGo2Zjd6YkxzamFGRnlXN0hjQS9UZE44UmlrMXNiaTRlR003dTlIVys5SEFNSXhOY2Fwc0M5ZjczUTY0U3RBc2hCQkNDQ0dFYURkbTNreEVZT2I5QVpUSDVoTlIxM0M1ZFFDZ3RkNXNHQVlBN0orb3pVaWRtcHFhUnMvUUtxVmNDY3IzRFA5dWRscHplS1FYb1ZBbzBZSmZuZVBVMFVRRWw4dVZER0JMVEhhanZaTkRvZEFXaDhNQlpuN1B0dTJUbXV0TG1QYjVmQS9rNU9ROHZzOCsrNXl0bExvT3dHVmE2OTZvWC9XNnpkcDZQMFRMZnJmZkZnZ2hoQkJDQ0NFNnhNTHc3eE1UNUI4Vi92ME5BS3hkdTdZVVFEV0FmdkdtSXhjVUZQUUVjREF6cjRnemZic29UdnNHZ0pNQklCUUt4ZHZhcWdFUkxRTUFwZFNRMkR5UHgzTVFnTzV4NnF3UC96NGtPajB2THkrZGlBNk5UcXVwcVNsRC9mVHhmams1T2U3bStoS3RvcUtpMnUvM1A3dHUzVG9Ud0hJaU9xcW9xT2lBcUNJTUFFYjQyNFlXdE9sK2lKWkowQ3lFRUVJSUlZUm9ONlhVMHdDcWlXaU0xK3NkSEowWDNnOTVGRFAvWEZWVjlUb0FoUGRmZmdaQU9vREg4L1B6RzZaVWV6eWVWS2ZUT1JXQUU4QURjUTQzekxLc2k2SVR2Rjd2QkFDSE1QTTNnVUJnY1hOOTFWcS9FWDU1bldWWmY0aWs1K2JtWmhpRzhTUVJVWnhxa1VXdXh1Si84Uk9scEtUY0RTQWx1dUN5WmNzMk0vUGJSTFJ2cDA2ZDdrUE16RjdMc29vc3k4cU4vRzJhNWhIUitSVVZGYlhNdkQzYzEyQWtuWWlxZ0ZZOXM5M20rN0dqdkY1dkR2YnlHY3g3OWNrSklZUVFRZ2doZHE3aTR1S1ZYcTkzdEZMcU9TTDYwcktzVDVqNUp3Q0hBaGdDWUFzemp3d0h5d0NBNnVycTYxd3Uxd0FpT3NQbGN2MWdtdWFuUkpUQ3pJY1RVWGNBcjltMi9XanNzWmo1U3lLYVpwcm1hQURmQXVoTFJBUENVNDB2YWFtdmZyLy9jOHV5WGlTaTg1bDVZZmk0MndFY3djemZBU2dGMERmbW1FOENHRU5FWjVtbTJRdUFINEEzdklleERhRFJnbHBLcVd1WWVSQ0F5MDNUUEphSXZtYm03VVJrQVJpb3RSNkc4TFJwSW5yVHNxeWZtZmxyQUhWRU5CaEFIMlorMmJidC8wYjFZVFlSbmFXVWVzNnlySGVaZVoxdDJ4TTc2bjYwbDJtYW80am9hY3V5WnZoOHZ0TjN0TDNkbFFUTlFnZ2g0dXFhbTV2dHByUW0wOVIrQ3hYZisvMjc0cmhDQ0NIYXgrLzNUL2Q0UE9VT2gyTWlnQ0ZFTkl5WlZ3RjR0cTZ1N283UzB0TGwwZVhMeXNxMkZCVVZIY25NMXdBNGg0ait6TXhCQUtYTWZKTnQyODhnUENVNXhsd0F0d0M0aTRqT1EzMEErTEpTNnNiaTR1SldyWHp0OC9rdU5FMXpDWUNMQVJ6UHpGWE0vSXBoR0Rkb3JiK0pIV3kyYmZ0SGo4ZHpqR0VZLzgvZWVZZkhVVjF0L0QxM1pyVXFsbTNjYUNZeElHSWp5N3R6NzlKTGdBQUpwQUJKQ0tHRkVub2d0TkJOSUkxQUlMU0VGbUo2RFMyaEJVSWdJWlFBZ1oyWlhjbkNCaEVNbUlBcDdyYks3dHp6L2JHeitrYXJYV2x0eTdZTTkvYzhlcVNaMjg1ZDJkbzljODk1ejZWRXREVXpmNUdJL3RiVjFYVnFQQjUvb0xSL09wMStONWxNYm0xWjFnVUF2Z0hnRUFEekFMekp6QWY3dmg4dEEvVjdaajRBd0dFQWNzejhCaEVkNzNuZVRkRTVoUkEzTWZNVVpqNlFpQTRsb2hzSDJ1T0svajVXRmlLcUF3Qm1yaHVLK1lZcnhtazJHQXdHUXo4MjJXVHlScFpWOTBjUW10ZVNDWnV1cFhVTkJvUEJNQUJoam5HNUVHWmtzOWxYQUh5NzJyblM5R01haUFBQUlBQkpSRUZVNmZSeUFCZUZYMVhqdXU0L0FHeTdJbU5LQ0R6UHV3VEFKYVVOVXZhcndnU2dkMis3bEducWx4c05BSmxNNW4wQXh3MW1pT3U2UDBmaEljQ0FwTlBwSElCVHc2OWVodXIzNGJydVNRQk9LdGNXbm1pWFBkVjJYZmZhYWRPbVBiZGd3WUorZ21PZkpZelRiREFZRElaK1dQSDRGeUJZZ2JFK0VYTE0wR3ZiSm9QQllEQVlETU9QMXRiVzFyVnR3K3JHT00wR2c4RmdxQXhoT1RNdWh5WnZiWnRpTUJnTUJvUEJzRFl3VHJOaHJSRGtBN3crKzAzRTQyVkw3UmtNWldsL2ZUWnl1ZHphTnVOekJ1WEErcVU1YjJTZVhOdVdHQXdHZzhGZ01Ld05qTk5zV0N0MGRuWGhoaGszb3laV00zaG5neUVrbDh0aDhaSWxhOXNNZzhGZ01CZ01Cc1BuQ09NMEc5WW9tdmdqQWZwQU05Y3VXbXljbjFKWWM2K1NBd01nVVZiWHdjQThyNGY1ZzdWdGhzRmdNQmdNaGpXRDUza1BvSUxnMVJDdjQ2enVOUXpySHNacE5xeFIzbjJ6ZGM0WG1xWWVLdXpZaExWdHkzQ2t4dEtiMXRYWUJ3TWM2K3dKYnN0cDYrMjFiZE53SkNEKzVIK3pzbSt1YlRzTUJvUEJZREFZREo5OWpOTnNXTlBvZHp0bXRnTm9YOXVHREVla2xFeEVMY3lvSFJHMy8rdDUzci9XdGswR2c4RmdNQmdNbnhlVVVpbG1Qc0h6dkdPQjhwVWpsRkk3YTYyM0phTDdQYzk3WnlYWDJZNkkza21uMDhNeWNxNmxwV1g5ZUR5K1hqcWRmZ01WWG9jVnhYR2NMYlRXbmRsc2R1NVF6TGNtTVU2endXQXdHQXdHZzhGZ0dKUXBVNmFNYldob1dOa1E2ZVZoWGVaaERUTnZTa1JIQVRnZVpaekZWQ3BWcjdXK1J3aXhNWUFhQUw5ZXlhV2VaT2J6QVZ5ejh0YXVQbUt4MkIrMDFsT2JtNXVudHJlMzl3elFWU2lsZnFLMVh1RDcvb3hvZzVReUNXQzg1M25QQXNnTElSNFZRcndHNE5EVmFmdnF3RGpOQm9QQllEQVlEQWFEWVZEcTZ1cmVaK2FWS24zQ3pKY0RPS1AwZmlxVmlnVkJjRGdSZlp1SUpET1BKYUlsekR5UGlGN1FXdC91Ky82THhmNVN5aHVJNkxqSXZBeGdBUUFQd1BXZTV6MFk5anVRaU82cHhqYXQ5WHErN3krc2NoOW5FZEhHQUZxWitieEVJbkY3bVpOVFcwbzVZRzQwTTF0RTlBVXA1VmFWK3VUeitmbXRyYTMvbFZMdUFXQ1BhdXlyQkJFdGNWMzNvdWJtNXBwNFBQNmRDalo5NlB2K3M0N2o3RWxFK3pMemJiVzF0UWNvcGFMZFBuWmQ5Mjk5aC9HdVJMUzdVc3B6WFRjZFdmTThadDRGd0Vhcll2dHd3RGpOQm9QQllEQVlEQWFEb1NxWStRa0F0MGZ2RWRFb0FEY3c4KzBBbmlnZFEwUzNsOTREQU1keEhHWitRQWl4T1ROclpwNEY0QTBBSTRqb1N3Q09EVTkwdjFuR2p0ZUlhQjRSMVFGb0FyQTdnTjJWVXBlNXJuc1dNMzhJNEptSURYRUFPekh6VWdDdlJPZlNXbGRWejFJcGxRSndIalBmRGVCTUlwcGwyL2JkQUw0Q0lGL3NsMHFsUmpQenExVk1lU1lSblZtcDBiYnRCd0hzVDBUYk1QTkpBMDFFUkxVQUxHWmVWcUhMUEFBWGFhMGJBY3dJeDlRd3N3V2dFd0NFRVA5c2FtcHloUkF6bVBsakl0b0p3RTdGQ1poNU13QXZBZWpqTkFkQmNLUmxXVzBBL2pSNThtUTVlL2JzSmFsVUtzYk1Yd053TDRZb3ZIdHRZcHhtZzhGZ01CZ01Cb1BCVUJWRTlJYnJ1dmRHN3pVM04yOVFXMXQ3QXhGNXBXMEFJS1c4dGZSZUlwRlFSUFFjZ0FZQTEzWjNkLytxdmIzOXcwZ1hJYVhjaVpsbE9UdVkrU0xQOC81U3ZFNG1rd2RZbG5VM2dET1R5ZVE5dnU4L0MrRFp5SG9UYmR0K0Q4QmJudWVWbnRwYVNxbnRBRUJydlFVUndYR2NiWVVRQVROLzRIbmVPNDdqakE2ZDVZK0ZFS2VrMCtsUGxGSS9BbkNIbFBKM251ZjlxRGhaT3AzK05KVktqUzlqODNobW5rRkVJd0JzQWVCMUFFM01mTFlRNG9IUy9zdVdMZXNHQU5kMWY0MUJ3c0NWVWs4QzJNcnp2SEVEOVpzMWE5YW5BRWFFWXg0QzBPVjUzc0ZoTTBrcC93SWdGZ1JCU3phYi9hZzRUa3A1QWhIOW5wa3ZLSjB6bTgxK0pLWDhFWUQ3Nit2cnp3VndYajZmMzgyeXJGRUFqcFJTSGhydXY1NklOcGRTN2hjZFQwUzN1cTQ3NEVPQnRZMXhtZzBHZzhGZ01CZ01Cc01hWTlLa1NiV1daVDFFUkExYTZ4TjkzNyt1VERmdGVkNXpBSjZyWnM1TUpuT2ZVbW92QUVkYWxyVVBDdUhhVmVFNFRpTUtKNmdRUWlEOC9nSUFFTkhWVFUxTlp4UFJYNGhvc3lBSWR2TTg3eE1BY0YzM1RpbWxKS0xUbFZMYWRkMGZvMUExbE5QcDlDZVJKU3lsMU5ITS9Bc2krdGV5WmN1T2FtaG9lQS9BTFFEZUFYQ1QxbnBmWnI3QTkvMXFUcWlIQW91WmQ0dWVZQ3VsZmdOZ0gyWStHY0NFUkNJeEFRQXN5OW9Fd0pYTS9NY2dDT1lsRW9rV0FMbHNOanU3T05ienZBZWtsRWN0V0xEZ2JnQVFRcHdHNEQwaU9pK3k1cVhNL0RZUlhWOWlTOGRxMnVPUVlaeG1nOEZnTUJnTUJvUEJVQzBqSGNlWlZISnZQQUF3ODVneWJVQkpmZVV4WThZY0RlQ0x6UHhJQllkNXBXQm1qNGlPQkxEeGlvenpmWDloYzNOekl3REU0L0ZiaUdoL0locmQyZGtaV0pZVmEyeHNmSWlJZGdGd1hDYVRlU0U2MXZPOE01UlNJd0NjS0tYY3BLZW41OGlaTTJmT0I0RG01dVlSdGJXMVJ6RHpLUUJHTVBOcG51ZmREUURGUEdIWGRSK1ZVazRGY0JrUnZheVVlcEdaWnl4ZnZ2elBzMmZQWGhKZEt6d3QzNCtaLytGNTNpcFZvbkVjWjJjaWF1enM3SHdTQUtTVVd6SHpHUUJlSTZMZjJYWlpOL0Y0MjdhUEJ3Qm1uZ2RnZzVMWDR1Wndib2VJOXRKYW4rZjcvcDNGZHFYVStVVDB0dXU2ZDJJZHd6ak5Cb1BCWURBWURBYURvVnFPRkVJY1dhNkJpSDVLUkQ4dDExYlE2K3I5ZVg4aUFvRGZENlZoUkRRMi9MRXFVYThvN2UzdFM4TTgzRDBCSUoxT0x3T1FWMHI5QThCdXpId3hNOS9uT003bzByRzVYTzZjV0N5Mm1Jak9xS21wdVNhWlRGNG5oRGdCd0w3TW5DT2lxNVl0VzNaRmlSTjhJek5uQWNEenZJOEJIQ0dsdkJMQWVVUjBjMzE5L1IrVlVzL204L252WkxQWlpRQmdXZFlVQUw5bjVtT3dpdVZiaWVnUVptNnRxYW1wU3lRU0U0VVE3MnV0dDJGbUIwQ0NtU2VIL1RZbm9xY0I3S08xYmczdi9SREFzYWxVcWo0SWd0NndkQ0ZFbSt1NlQ0WTU3aTZBMGhQbGRSYmpOQnNNQm9QQllQaGNFT1FEdkQ3N1RjVGpLeVgrYXpEMG9mMzEyY2pscXRLUCtxeHhuOWE2anpNa2hCZ0Q0RUVBMTJxdCsrWG1DaUdlaWw0VGtRS0FJQWhlR2lxam1wdWJhd0I4RndDMDFzOE8wcjBzelB3VkFLTUFRQ2wxZGs5UHorMEFydFJhLzFVSU1ZbUlGcFFiRjRaMGI4L01yd1JCOEp3UW9nbUF3OHpUaFJBL1pPWXo2K3ZyejVSU1J0Y0NnQjlGN3hYdk0vTTVSRlRIekxtaXcxeWwvVUlwMVZTdUxaL1BmMUNjcTZtcGFTUVJIUUJnWkpqbkRXYisxUE84Y1k3ak9BRFk5LzA1QUpCS3BXcERtejRvM2xOS3pXZG1kSGQzTjliVTFGd1NMbUV4ODIxTlRVMy9KcUpOQUZ3cGhQaG1pZkwyU0diZVZDblZyK1NVMXJyTjkzMi8ycjJ1YVl6VGJEQVlEQWFENFhOQloxY1hicGh4TTJwaU5XdmJGTU5uZ0Z3dWg4VkxsZ3plOFRNRUVkbk0vTjlRWkt1WFVBZ01BRHBLMndCQVNxa2pmV3NBTkRKemQ2bEQ2RGpPYUNGRVA4ZTBxNnVyc2IyOWZXazVtMUtwMUtnZ0NLWVMwYzhCdEFCNHdmZjlmZ3JlVmZKZEFHMEFXcGg1aDFnczluWFhkWGNCOEtoU2Frc0FqMVVhU0VTdnU2Nzdjbmo1RVlDcEFDQ2xQQkpBcGt3ZWJ6K1llUVFSWFU5RUg2NU1DRE1SclFmZ3pYSnRsbVY5RDhBREFEQnk1TWpqQUl3RThBSVJIYU8xL25vMDk1aUlSRmptQ3N5OFNmaDlHeW5sNlBEbkx3RkFXMXZiUElUK3BKU3lEUUFhR2hvMllPWWJJa3ZIUXBYdTR1OTZLd0IzbEtwOEU5SGxBSXpUYkRBWURBYUR3YkEyME1RZkNkQUhtcmwyMGVMUGw1TmpXQU13eit0aC9tQnRtN0VHRUFBc0l1cGVsVW5hMjl0N2xGSjVJb3FuVXFsWU9wM3VQYTdYV3VlRUVORnlSanNEcUM5cmpCQi9Wa3FCbVh2RnV3QThUMFRmUVVHTWE0Vm9hV2xaSDhDaHpQeGJJbW9SUWh6TnpLMUtxZVBtejU5L1UxZFgxNEwyOXZiWGxWSk56UHlFRU9KYjZYUjZGZ0FvcGI2dnRUNEl3QjhCQktWelY1dkhtMHFseGpIenFvUTBMMkhtSDVacjBGcS9CQUNUSjA5dVpPYWZFRkVld0xKME9qMnJURTNwR0lDaU1qa0JnQkRpdDh5c0krMWxUOTB6bWN3YkNOVzVBVUFwZFNhQVgzdWVWMVRzUGhYQWxRc1dMQmczWjg2Y3JwWGE1VnJBT00wR2c4RmdNQmcrMDd6N1p1dWNMelJOUFZUWXNRbHIyNWJoamtWNmcvcVkyQWNFdXp1UHgzc0N2TE8yYlJydUJNU2YvRzlXdHV6cDNtZUpwcWFtRVFEQXpHUERFTjVlSXJuRUc1ZTJGYnVVWEw4RFlITm1UZ0JJRjIrR0o4OTdGYStWVWgwQU5pOW5EelBQQlBBSmdCNEE3ekR6WTc3dlA0S1ZjSmdCSUJhTG5ZV0Npbk1XQU5McDlNZEtxYSs1cnB1UlV2NEx3THNBRGxxOGVQRjdqWTJObXdSQnNCT0FXZUh3RTRsb1l3QTNsSjBjK0g1cG1hVnlhSzBSNW5xdkxEMmU1L1VMajQ5U1gxOS9XbGpiK2s0QUc1YTJDeUVzWmw3cWVWNGpBS1JTcVNuTS9Eb3pmOW56dk5lQWd1UEx6T2RVWTVEV2Vod1JsWTBTaUdBalV1ZDZPR0tjWm9QQllEQVlESjkxOUxzZE05dXhpc0k1bndjU2ljUjJ0aTEyWStiYVdKeHVkbDEzcFhKRERaODlSbzBhTlo2WlFVUW5FVkdsbXJwbkNDSE9LTmRRSWdUMk5CRnREdUJRUkp6bUZZR1p6L2Q5L3krRDl4d2NLZVY0SWpvZXdOblIrNjdyRm0xN0JzQ1BBZGdkSFIzZFVzcFhoQkE3QXBpUlNDUWFtSGxiQU5jTXNNVExBSzRkekE1bWJpU2lHMWR1RjFWem05YjZYU0thUWtUOW5HWUFJNnR3Y3F1R2lMWkZvUjUxV1VLRjhUZURJRGc4azhrOFZhbmYyc1k0elFhRHdXQXdHQXdHZzJGQTh2bjhGeXpMQWpPZndzeDlhaWNUMGRoUVlmbTNXdXU3U3NjUzBTdlJhNjMxNzRVUXg2SWdoSFdmNTNsREpnaTJNdVR6K2J4dDIvT0RJTGpGc3F5OVM5dUo2SzhBZmlxbDNDR3NIZjBhTTM4TEFHemIzZzFBamRiNm9RR1dlTWZ6dkhzSHN5TU16MTZ0VHJQbmVlOEF1RlZLZVVtNWRtWWVRMFQxU3Fscnd1dlJBRUJFWnlxbFBnNjdKYXRaUzBxNU54SHRvclUrcjFJZnk3SW1BTmhBQ0ZHN1FodFp3eGluMldBd0dBd0dnOEZnTUF5SVpWbGJBWURXK3BsTUpqTXoyaFlSQW51L25BS3lsTEpQeUhRbWs1a3BwZndsRVYzQXpIK1hVcDY1WU1HQ1c2STVybUh1OEloVkRGZXVpdGJXMWdXSlJHTHZiRGE3ckZUTkdnQmMxMzFOU3JrTXdPNEFubVBtckJEaTlFUWlNUUdGY1BJUGZOOGZ5UEZmVStIWnF3d1JUV1BtZWF0cWg1VHlJQ0s2Q2NCYmxtVmRYYnl2dFY0cWhFQmpZK01XQU5waXNkaStBQkFFUWVzcUxiaWFNVTZ6d1dBd0dBd0dnOEZnR0JCbTNwZUlGbVV5bWRsRE1aL25lVDhMSGRUemllaTZNV1BHWEQ1bXpKaDJBSjBBTmdLd0dSR0JtUmNzWDc1OHRlZTdaclBadGdHYTh3QmVRc0ZwdmxBSThSOW12bGxySFFld0R6TS9BRUJYR3N6TS82bFdQUnRydHJieHprcXBqbkJkb0ZBMmFoc0ExN2l1K3d1Z042ZjVFR2ErTEpyVERLQTNwN21scFdVVElsb2ZvV2liVXVvaEFOOW01cGxhNjY5bE1wbmxrVFdmQnJBa0ZvdGxsVkpCdU9aZnM5bnMyNnQvdXl1UGNab05Cb1BCWURBWURBWkRSWkxKNUpjQWJBL2dmcXk0WUpNZ0lndjlCYnJZODd3TGs4bmtmVUtJa3dCOGhZaTJaR1liQllHdko1ajVzYVZMbDk0NUhGU1d0ZGJUQVN3RUFOZDFYd2R3bE9NNFd3UFloSmtIQ3IwK2c1a1hlWjczNm1Cck5EYzMxOVRVMUh5b3RYNnRlQy9NdDk0Y0FKaDVTd0Fnb3MyVVV0dVZEQjhGd0M1elA3cUhENHUxbHNQNTNtYm1xOEk1dTVSU2V3TVlId1RCa3dQWnljeUNpQmdBVXFuVTVscnJaOExmMjNjZHh6bUdtYThpb3VlRkVOZDRudGVubUxudiszTmFXbHEyc0cwN0JTREd6SjltTXBsL0QvYmFyRzJNMDJ3d0dBd0dnOEZnTUJncVlsblc1UUJFRUFRRGlWMzFJcVU4SGNBNEFGMEFFZ0JzcmZYY2NuM0RVTzhUcXJYRjg3empBUnhmYmY4aTJXeDJMdnFyZUErS2xQSXdSTXBlU1NtL0VtbmVDMEFYRVNXbGxBa0F5T2Z6TDlxMlBZS0lVc1ZPUkFTbDFMYlZyaW1FbUtpVUFnQm9yYnVMNG1ERmtHa2lPaGZBdVJXR1Z3d1RGMEpjQzZCWHhJMkk1bnFlTjZQWXJKUjZrWmxuWmpLWi81U09aZWE0bFBJSFJOUUQ0QkJtbnQvUzBySysxdm81QURZemJ5T0VPRGEwTmN2TVR6RHo4WTdqZEJGUndNeUJFQ0xRV2xzbzFHNk9NWE1ORVczaE9NN09Rb2cyMTNVZnJmWTFXdE1ZcDlsZ01CZ01xNVhtNXVZUjhYajhLaUs2UEh3NjN3L0hjU1lCMkorWlg4NWtNaStzekRwS3FTMkppSXQxTTRjTGt5ZFBicXl0clczS1pESlpsS25mYVZpM2FHbHBXZCt5ckMyV0xWdjJha2RIeHlyVnF6VVkxaEdJbWVzQVBGcnA3N050MnhyQUltYnVCZ3A1c1FDT0FBQm0xc3o4WWhBRXQ2OHhpNGVXNldIb2NTVzZpZWppNG9WdDIrY0MySUNaZnpJVWkzZDFkYlhVMWRYdE9SUnpCVUh3WHZIbjd1N3VYMW1XRlN0ZUs2VzJZZVp0bWZrN0pXTzZpQ2hEUkF1STZBb0E0NWg1SVRPZjJOYlc5b2xTNnRNZ0NJN09aREp2QWpoVEtmVU1NeDhQNEVnQTQ0VVFCUHkvd3grcHFkMG5mMXRyZmNoUTdIRjFZWnhtZzhGZ01LeFc2dXJxYXBuNXFEQjhyYXpUTElTNEVzQit6UHgzQUY5ZG1YV1krV0ptemdQWWYrV3RIWHJxNnVxT0UwSmNKcVYwUE0vTFZETW1WQndkVzNxZm1ic1dMRmp3MkpneFk4clZRZTBERVgyY1RxZmZLbDQ3anJPakVLSnhSV3huNXB6bmVjOUU3eVVTaVFZaHhCWXJNay9FcGg3UDgvcVZmVW9tazE4U1FxZ1ZtU3Vmejg5c2JXM3RGWTVKcFZLeFhDNDMwQWZicW9qRll2UFM2WFN1VXJ0dDJ6OFdRa3h2YUdoUUFMeFZYYzlnV0FkZ1p0Ni9wNmVub3JweE5wdjlDTURvNHJYcnVrY0NPS3E1dWRsdWIyL1hHT1kxZUtPRWRZNHBjajE1SmFlNmNHZ3NBZ0RNR2J6TGl0SGUzdDZuckpUcnVpODdqck90Ny90OXdzakRjTzdpZTg1NEFBS1IvTzFseTVidE9IdjI3Q1dSZVo0RThDVFErM2U1WnZueTVWWmRYWjJWeStXRVpWa2NpOFYwWjJkbkVJL0g5ZUxGaTRQNitucmQzdDdlTTlSN0hFcU0wMnd3R0F5R3RZcmpPTHNDMkE5QUt4SHRxWlQ2dHV1NmZ5N3RsMHdtcHdvaDZnYVlhalFSQlZMS3JRYm9rNnZXY1YwUm1wcWFSbzRhTmFxbTMySzVYS01RNGh4bWZsb0k4WDRxbFJwWGFZNnVyaTQ5YytiTStRQkFSTDhFTUFIQS80cnR6RHlXaU5ZYk8zYnNUc3c4YUhrV3JmVnRDRTk2d2puL0FHRHFpdXlMaUJZaDhrRTR2Q2VGRU0rdnlEeEZtUGw5QUJOTDcxdVc5WFVBVnpMenNpcnRhckFzNnlJQXZVNXpFQVJUYmR0ZVpTYzJDQUlKb0ovNmI0Z2dvc09aK2JWTUptTWNac1BuQnQvM0Y2N0VzR0h2Q0JuNlV1b3dWNkNQNEZuVVlTNGxmQUJaOFNIa3VvUnhtZzBHZzhHdzFtaHFhaHBKUkxjd2MwY1FCTnRibHZWUEFIOW9hV2w1cmEydDdiMW9YeUhFbjRob1VLZVBpQVo2MC84VWhUeTdJYVd4c2ZFaFp0Njk5TDV0MjBXYjltRG1qL3NOakZCVFV6TVB3QWJGYTJhK3p2TzgzanFhVXNvREFWd1RocC9ISXZkUElhS2Z1cTVidXE5eVNxNnRXdXQ5cXRrVEVWMUhSRHRVYW1mbWc1ajU1ZWc5SWNReEFNN1RXbThEb005K2llZ2lBTHNNdEtibmVTTUdhaStpbE9yM0FiNm5wNmNqSG85WERHRU13MFYvdzh3ZWdPbVYrdlgwOUhRME5UWEZHeHNiUHkwekI2R1EyN2lCbEhKcC85SDlZZVpEZmQvL1N6VjlEUWFEd1RBOE1VNnp3V0F3R0ZZTDA2Wk5teGFMeFJxWWVWUjRhMHVsMU5KY0xyY3NES3Vsa1NOSDNnaGdFd0M3WmJQWlpVcXB3d0c4RW92RkhteHVidjVLTkh5TW1YY1NRdlI1MytyczdMUnJhMnQvd2N6N282QzJDaFRDeCs0VVF2d2FKVSs0dTdxNktwWUVXUldZK2VnZ0NIb2RQaUtxdHl6cmVnRE5BSTdJNS9NekFjQ3lMQXZBRENMYVdHdDl0TmI2M2NnMHBVL2pFNkdqWEdUN3lNKzlvWTVFdENtQVdhZ3UvTEVucXB3NkVGTEs1UU8xTS9PSHBYTTVqck5BQ0lHZW5wNzMydHZiUHl5WnIrSnBSQkdsMURlcnNTMVVhZTFEK0cvbDZRcnpmZ3ZBejVuNUl3QUhkSGQzZnpESUNaamxPTTdQU3U3RlVBaTNmSk9aYjZ6R3p0RFdmdUhvQm9QQllGaTNNRTZ6d1dBd0dGWUx0bTNmQVNCWnZDYWkzNFgzTXdBY0tlWEZBTDdQek9kNm52YzhVQ2pqNFRqT1lVVDBZRHdlZnlxVlN1MmRUcWNYQWYzREE2V1VlOFRqOGQ4Q0lLMzFka0tJU3dIa2hSRG5hNjN2RFV0Z1hPajcvZ1BvWCtwa1NJazZqMHFwblpuNUJnQ05XdXZkZmQvdlUwcGo2dFNwWDZ1cHFYbElDSEU3Z0F0ODM3OFJaUnhlSXRvSndHYkZhMmJ1elhHV1V1NkJNSGVibWI5S1JDeWx2Q0V5OWdYWGRlOGN3aTJXWTN1bFZKK1Q0V0k1bE5yYTJqMUtUNE9aK1F1RFRUaEkyWlplaUtpQmVmQmY2Y1NKRSt2R2p4OS9DVFAvbUlobUVsRUxNMzg5SG8rZktLVnNGVUtjSDgzN2poRDR2di9iNkEybDFIUUFjV1kreGZmOUo2cXgwMkF3R0F5ZkRZelRiREFZREliVndzY2ZmN3o5eUpFanJYZzgva01pdWhyQXQ3cTZ1cDZ0cTZ2VFNxbWZBVGlibWUvMlBPODMwWEcrNy85RlNua0VnRnUxMWk4bEVva0RzdGxzVzlnc0hNZlpoNGhPQmJBZGdNc1dMMTc4cTQ2T2ptNHBKUUFnblU3UFNxVlNXelB6V1FCdWxsSmVCT0FtcmZXZG1Vem0vZFcxMzlCWlBnZkExME5GMEUrSTZPNmlYU1hZekR4ZkNQRTdLZVYwSXJwYmEvMFVnRmVMRHdjcWhXZUhiWTRRWW04QWx3Rm9BLzVmaFpTWkR3dFBZc3M1emFNZHg5bXZ5aTF0TkZCamVKTGZoNGdTNmgzbDJzS2M1b3FzU25oMktjbGtjamZMc3E0RHNEa3puNXZMNWY0YWk4V3lBTG9CWEFuZ0ltWitYU2wxWTA5UHp5L2IydHJtRFRDWEJIQStNM2NRa1ZYTmlianJ1bjlGK1JCNWc4RXdBTWxrY2pjaHhQckxseTkvZktCODJaVmg4dVRKalVFUTlLeHQ1ZnZKa3ljM0R2WGVES3NYNHpRYkRBYURZYlV3ZCs3Y1RnQ1FVdTRGRkpTZjI5dmJseXFsTGdSd0lUTS9BK0JVeDNGR2xZNWw1a2NCSENhRXVOR3lyTWVtVEpueTFmcjYraE1BZkI5aCtIVStuejh5bTgyK0hSbnpPQkZwb0ZkODVLTG01dWFiNHZINEdVUTAzYktzUzZTVVBqTWY2ZnQrSmFHbkZVWXA5VFZtL2gyQUx3Rm8xMXBmSklTWXJyVStqNGdxZmlnS2dxQk5DR0VUMGJVQXpoQkNuQUhnTkFCWGhWMStMcVU4UHpMRUJoRE5vLzNZZGQxcmxGSmJNdk9ybloyZFg1dzFhOWFuU3FudEJqaUYzVndJMFU5a2JRQVdWV3BnNWowOHovdFg5SjVTNm5RQXZ3bUNZR0ltazVsWDBuWXRnRzhNdEpqak9FY00xQjZobitoYVpKMG1adjRORVgwSHdGdGE2eDE5MzM4MWtVaTBoSFpyMy9kdmJXcHF1cit4c2ZFQ0lqcTVwcWJtQjQ3alhPRDcvalVvS1FzMmRlclVNVUtJQndIVUVsRVRnS3JxaUU2YU5LbHV6cHc1WFZYdXgyQllKMG1sVXFNUTBWZ1lpRVdMRnZWMGRIUXNIcWlQbEhKN0l2bzdBS3Vob1dFdkFIOGJiTjdKa3ljMzF0VFVqRzl0YmYxdk9FY1hNNS91Ky81MXpjM05OYkZZYk5kTUp2TVVBTlRYMTU4SDRLUlVLalZtSUpYOG9VSksyUXpnTzFyclc0b1BiYVdVdXhEUncxTEtnenpQNnhlMUlxWGNIY0RQQVJ4YnJ0ckFFTm8yYktzMERFZU0wMnd3R0F5RzFjYmt5Wk1iQVh3RkFJam9tMUxLV0M2WHV5TVdpMjNFelA4U1Fud1VyZE1ZaFpuUFplWWRtSG1FWlZtZk1QTnVSSFFuTTA4RThEM0xzcjVYN2hSWFNubDFtYmtlWk9ibmhSQTdlSjZYYlc1dXJ1cEVjekFXTDE0Y0JFSFFabG1XemN3bkN5RnVLQXFDQ1NGYWlhamlpYWdRQWtFUWRIdWV0Mk1pa2RqV3R1MERRd2Nhek54TlJOY3g4MTJSSWJzejg0OUw1OG5uODVadDJ3ME5EUTNsWDhpK3BGM1gzYTZhdlVrcC8wUkUvY1ROaWpCemdKS3djcTIxRmtJZ2w4djFhK01xNHFtRkVMOGRyRTg0VjcvU045T21UWnRtMi9ZNUFMNVBSRDNNL0p2bHk1ZGZWT2swSi96d2ZrWWlrZmlqYmRzemhCQlhTU21QSUtJVFhOZDlHU2lVMTdJczYxRWkycFNaUCtydTd0NThNTnZpOGZoNVJIUnVOZnN3R05ZRkhNZlpRbXNkTDcwZmk4VVdNL05EQUZMVnpETnk1TWpIQVZTTTBrZ2tFZzFFZEFlQVpjeThoSWh1VGFWUzA5THA5Q2VWeGdCQWZYMzlId0JzN1RqTzFyN3ZMeVFpbTRnRUFNVGo4Y3NCSEpOSUpMWU1IN0ttQUx5MEpoem1rQVFSL2RLeXJLY0J2QThBeTVjdmQrdnI2N3VJNkpxSkV5ZTJGQjh3UnhoUFJEc0NHQm05S2FXOEZTdFJVckdTR09Gd3J0SXdIREZPczhGZ01CaFdHM1YxZGQ4aW9qY0J0RER6RmdCK3dNeU82N3JIdGJTMHJGOVRVN04zcGJGQkVNeU9uaVFqckJPcGxMcUttWHVJNk9ScWJHRG1pd0hrZk4rZkFXQkdjM1B6QnJXMXRSK3N3clo2aWNmak16M1Bhd0hRaERCdldxbmVjc012RGVZbkNpRVdBUmlkeldaZkFmQUtBRXlaTW1Xc0VHSmZvRSs0TXdEY0JPQW14M0g2Zkxpd2JWc0FRRTlQVDU4VDBnR290bDdxZ01ZTElmWlVTdlVwSDhYTUNnQnFhMnUvcTVRcVBhWGVZb0RYSTh2TWYvQTg3L2hxREhNYzV3b2kray8wbm0zYkp3STRFTUJ0K1h6K2dtdzJPN2VhdWJMWjdHd0FYMVpLblFqZ1ltWStCY0RMcVZTcVhtdjljS2dnL2k2QWVHbGQwM0lvcFV5SkhjTm5DaUhFbzBLSWZyV0t0ZFlQYTYxL0pJU0lPbmVIaG1YWkRnTlErbmQyb0FvQ3RtM2I5d0xZSElYL3h4OHc4eitaK1k1VUtyWFBRRTZ1RU9JY3JYV0dpRzVGb1h3aEFDQ1pUQjVBUkNjeDgrSFpiUGJ0cHFhbU9JRHRpZWdYVld4N3RURjc5dXdsVXNycEFHYU1Iei8rekxsejUxWnJ6ME1vaUQ0Q0FJam81UERoNWJYbE9oUFIxd0hzVEVRVlQvZUhlNVdHNFlSeG1nMEdnOEd3MmhCQ25NN01mdzRGbUs0aW91bXhXT3dLQUFmRVlyRmExM1dmQkFDbDFITUE3blJkOTBhZ2tFTnEyL1pCaVVSaVJqYWIvYWpNMU11ckZicVNVcDRUdmE2cnErc01uNDZ2TXN4Y2RNejZlWU81WEc1enk3TG1EelRlc3F4KzQrcnE2dDVuNW42bk9rV0lhQ1l6MzFxODFsbzNDaUZRVTFOVFZRbWtJZVQwOEFOYmxPS0hyRXRMVDVhSktBNmdOMlM3dWJsNVJHMXQ3ZEdSOWxsS3FWT3JYUHRkQUpzViszZDFkZDNiM2QxOVJpd1crMzBtazVsWmJnQXp2OC9NSjJpdHk1MmVzT3U2MTBncEgxMitmUGw4S2VWNHJmWGpSTFExQ3JuM1h3SndwSlR5d3pKalM5Y1pVU2w2d21CWUZ5R2kvWUlncUFYZ0NDRnUwVm9mQStBMXJmV2lrZ2ViVUVxZHlNenpQTS9ycDJzd0FFSktlVHNLcDlEWHVhNzdwM0N1WHdENEdUUGZsMHFsRHFqa09LZlQ2WGVsbEFjSFFkQW5KY1N5ckxkQ29jbmJBV0RFaUJHN0U5RUlacDVTa3ZvQ0FJczl6L3ZkQ3RpOFNuaWVkNHVVOG5RQVp5V1R5WnZLNlczazgza3VHZk1JZ0VlSzExTEtJNG5vSTlkMUx5a2RPM0hpeExvSkV5YWNETUIxWGZjZkE1Z3lyS3MwRENlTTAyd3dHQXlHMVVKWTVpZXB0VDdjc3F5ZkVoSG44L2tmRXRGU3BkU3ZtUGtJQUJOUmlOelZSUFJsQURjQ2dCRGkyd0IrR292RktqbkdHMVZiSnhkQUhZRGVlc0toR25lMXViTXJUU3dXZTRHWkJ4U0MwbHFqcWFtcE9acm5wN1ZPRkUrUHcrdnJpZWh0SXJvVUFQTDVmTGNRNHJ2RmRpSEVwc3c4MzNYZFFjTU5tWG1jNHpoSEQ5WVBBSWhvVWdXYi8yZFoxclZhNjZ0OTMzOHoydVk0emhsRWRGbFhWOWZtcFNXbmxGTGZCOUFTdVRXQ21jOFl4SXdHSWhvTjRNTXlEbm92c1Zqc1g1bE14Z013MDNFQVk3TUdBQUFnQUVsRVFWU2NJNGpvaGtwOUxjdEN1YkIrWmo3ZTg3eGJRMXYzQUxBMWdKKzVybnVwbEhJR0VTM1ZXcC9UYjJBSlJMUWZnSDBINjJjd3JDdUVwNDVJSnBQRnRKYU9vaTVFSXBIWTFMYnRIWXQ5bVhsSElucFBLWFZvZEE2dDlUemY5LzllT25jcWxhcG41cHRScUtSd3IrZDV2U2tvcnV2K1hDazFBY0NQdE5ZUHBsS3BIeFNyS1JSeEhHZFBJY1JQQU1DMmJTaWx3TXdDd0krSTZKdEVCS1hVcnZsOC9ydEU5QU1BaTFFSTBVNEJBQkZ0Z1lJaitES0FOZVkwQTlCRWRENkFoNFFRUndMNFZiR0JpT29BUUFneG1GaFpBd3AxNC9zeFljS0Vrd0JzcUxVZThPLzlPbENsWWRoZ25HYUR3V0F3ckJhWStRSUFEOXUyUGE5NDZGZ1VhbEZLUFVORTUwa3BVNTdudlFiZ1gyRTRYNUhkQWJqcGRQcmRmaE1YV0FEZ3hDcE51V3psZHJES1RBY3dxRHJxcUZHait1U3paVEtaTjVSUzl3SG9jVjMzVUtYVXN0QXA3ZzNMYzV3KytpeGZJYUozQUJBR0w2MjFDUkZkTlVpZklyWG9LendHb1BkM2VGS1ZjL1FTbmg3OXFYZ2RPdFc5NGQxS3FXK2pFRUh3dDhpOWt3RDhQcC9QYjExdHVEVUFtNGppNGIrL2djSkJpNHdub2w5RWF6KzdydnRucGRRK3J1djJpbjR4YzZmdis3ZVduK0wvVVVwTmduR2FEWjhUUW9mNURtYnVkZkNZZVNxQUdaRnVNU0o2SGtBZnA3bWxwV1VUWm40WWdBUnd2K2Q1UDBCSnVLL3J1aWRKS1FVUkhhKzF6amlPYzRqdit5OFcyNFVRODVrNUt1eDRBQkVSTTgrTjNyZHRlME1VSE1BL2VKN1grL2RMS1RXTG1mL2plVjcwL1dlTjRMcnVueDNIK1dycHd3U3RkWjBRQWxycjBsem5Va1lCMkZoSzJSd1ZEQXUxUk01aTVuLzd2di9YZ1NZWTdsVWFoaFBHYVRZWURBYkQ2a0pyclM4VlF2UnJJS0xudGRaTEFYd2R3R3RFOUJxQUM2U1VHd2tobGpIenRnQXVIR0R1VHMvenFxcnBXeVlNYjhoSnBWSlRpajhIUVRBeDNQUHJRb2hCU3lNQjJEeVZLdWpvZEhaMi9yZTl2YjBId0ZnQTJXSUhJanBaU25sOCtQT3RSSFJwUHA5L3JxV2xaUk1VRk1YcnBaUi9ENExnaUNBSUxyWXNxK3dKTnhGNXJ1dHVWYzJlcEpRUEVORWVwZmNkeHprY0ZkUnloUkRiQUVBOEhqL1ljWnl5ZVhUTVBDdVR5YnhRNXY3bFJEUVRaZFJ5aFJEN1NDbkxoYm92RDBNVyswRkU5N2l1MjFHdUxZcFNxZ2xBdjV6Q3FNTmNOQ09SU0V3czdWZUsxbnBrdVgvekJzTm5HU0hFeEVxQ1hWTEtwMUhpYzBncGYwQkVWNkx3dCs3WHJ1dWVqL0NobjVUeUxnQ2pQYy83QmdEMlBPOEVwZFJNSXJxQ2lQNGxwYnhMYTMxUkpwTjV3M1hkTklCMEtwV0thYTEvUjBUand0U1FVUUFhdXJ1N2Y5TGUzdDZqbExvbHRHSGpxQjNNdkRHQWQ0YjIxYWllY3FmdlFvalJBS0MxcnZqK0VaN1Fqd0FBSWpvV1FHOXFTME5EdzljQmpBUFFHQzNQNTdydVdKUlVCOEF3cjlJd25EQk9zOEh3R1NXVlNvMWo1bzhCdkZLdFd1NVFJNlhjbjRqdVorYmZlSjQzYUZoakpacWFtdUtOalkzVGllZ1FacDVJUkw5MlhmZm5RMm1yWWVnSmd1Q29iRGJibGtxbFNvVkRrRTZuYzBxcGY0ZEswNzlnNW14WXgzZEhyVFVUa1VWRUR3NHcvVXFIWjY4T21QbjE0czhSaDJsUUliQlNiTnVlQnFBdHpLR05udHc4UWtRekFDQUlndmN5bWN5N2lVUkMxOVRVUE03TWM0bm9jQUEzVzVhVkJYQ3M2N29Qck9LV0trSkVGeEZSSmZYeGVOam5RaUlxdTNsbXZoMUFINmM1bVV6dVJrU2JhcTNMQ3VJSUlTNnJvTDc5UGlJNWZxc1RJaHB2Mi9aN2EySXRnMkZkSlpWS2JjN01mMkxtbjVTV3BBTUFLZVVYQWR3VUt2TXZDb0xnKzVsTTVyNlNia2tVbkw1ZVFzZnROV2ErallnT3N5enJFS1hVZnE3clBxYVUybEpyUFFQQTVrRVE3R0paMXFzQTNnWndVRHdlMzFZcGRUSXpIMDVFSHpCenI2QlpLcFhhTUhROC96dlVyOE9xd015YkEraHBhMnNycCtkUlpNT3did2NSL1RDVlN2MnErTkFpbjgvUHRDenJwMkU3aU9oVVppYVVuT0t2QzFVYWhoUEdhVFlZRE1PZXhzYkdxNGpvZUdhZUNlQmVabDZ3dG0weURFNDJtMjBicE10ekFDNUlwVkwxNlhUNkhTbmwzVUtJRHdFY0M2QzFtRWRYZ1lVcnFKNjlXc25uODV0RXJ5M0wrZzRSWGM3TUR3UkJjQjZBM254anJUWFYxTlJjemN4dkIwRndaWFJjTnB2OU1Qd2dOeEhBQmtxcDZXSFRuS0pvMnBRcFU4YUc0bVpuTS9NQ1p2NmE1M2x2cGxLcHJjTDg1L3VWVXRjUzBXbXJvNnlLNTNrVlQxc2R4emxEQ0hGWlYxZlg1TktjNW9Hd0xPdGlBQ0NpTTV1YW1oNHFyZVdheitjbnIwQjQ5dXJpVTYxMXY1UDNVb2pvZUNJNmJrMFlaREFNTjNLNVhKMXQyeWxtWHE5U0Z5TGFDc0RqUVJBY1YwNEFxeEt1Njc3YzNOdzhMUjZQbjA1RUJ5MWV2UGp2U3FuVG1Qa1NBTmw4UHI5RGEydnJmOE1LQmkvazgvbHpiZHYrS3hmS0Y1NEdZRDZBMjFLcDFLaDBPcjBvQ0FJVmxzaDdiWlUzUG9TRWVkWnZZNEIwbXlBSUpnc2h3TXkvSXFMTHcvZVowNEhlOTk0MkFIQWN4eUdpWHhMUnI2UHpyU3RWR29ZVHhtazJHQXpEbXFhbXBqZ1JIY1BNN3k5WnNpVFYwZEV4bURDR1lSMUJhMzBYZ0dmVDZYUVhBSGllZDBoemMzTk5QQjUvbUlncTF1dGw1bHVZK1NuUDh3Yk0xU3FpbFBxZjFucEFGZXRWcGVqUUpSS0pDWlpsVFNlaW83WFdKNFJscnZyUTFOUVVqOFZpL3lHaWkyM2JEbHpYUFN2YXpzemZCN0NjbWZjbG9rZFF5RldlWFd5dnI2OC9pWm5QSTZJWld1dnB2dTh2QklCME9yMGN3T0ZTeWd5QXZZZ29ob2l6SHM2OXZ1TTRnNGx2QVFDSTZFc3I5aXFzSEVxcHM1aDVHd0FIQTdpc3NiSHhKY2R4anZCOS85VlZuUG9Ma2ZKZkEvYXJwaE16NTR2aVJ3T2hsT3BpWnA0elowNjFIeG9OaHM4Tm51ZjlMNVZLcGRMcDlGc3JNejVNWDdrRXdLVUF0SlJ5VmhoOWRsRWlrWWc3anZNckFCZG9yZitXeldiZm5qSmx5azQxTlRWV05wdjlhTnEwYVp2RllqRUtJNXdlSXFLdk1QUFMxdGJXOWdFWFhZT0VwZTYySWFMN0Irb25oR2dCQUNMeUFWeEJSQmVrVXFrYlN4ODJFOUZGQUpiMDlQVDBFVGxiaDZvMERCdU0wMnd3R0lZMTlmWDFrd0JZQURMR1lmNXNFQ3B5TmtXdXB4Vi9KcUxOQUt3SG9DR1N3L3MyRWIzT3pQdEUraFZGb3FwQ0NBR2wxRTdoMkVjR0VCaGJhYVpObTdhZWJkdnZvQ0NnOVFrUm5TYWxQRHNVcGFvbG9sb1VsRTZ0eUxBemxWS2pYZGM5SG9BTzY0aWVEZUFwei9PZWRoeG5GeUhFelFCT1ZVcnRDQ0REelBQQzhsM3ZBVGpZY1J5SVFreDRMUHlxMDFwN1d1dnpBWnhYWXVaR1JQU3pLcmZVUndnc2ZDQXdXQmhqREFCcWEydmZrbElPZElMUTdubmVObzdqSE1MTUZ6UHpWYjd2M3pOdDJyUTIyN1lmRUVMOFIwcjViNFFoNnJadDc2K1Ura1JyelFCQVJCWUtnbDgyZ0JvQXI3bXVXeHFDLzB5Visxd2xwSlFuRU5FM21Ma3pWTDM5S2hHMW92cVRGb1BoTTBQNHNBNUVWUEg5ZW1VZDVoSTBBQWdoL0Z3dTkxNGlrWmhpV2RZUktKeTI3cXUxamljU2lSWUF5T2Z6bndBRkVVT2wxRnZNL0QwVW5PWjltZmxKOU0velhTTk1talNwZHM2Y09WM1JlMEVRZkZVSUVkZGE5d3R0ajhMTXV3Qlk2bmxlMjhTSkU5K1lNR0hDOFZyck8xQW9HWlVIQUNubGQ0bm82MXJyODlyYTJ2cVU0eHJ1VlJxR0k4WnBOaGdNdzUyaTROQ1FoNW1HQ0pUaythemgrWWR5L2RXOWw2SGlJQ0w2N2dEdGl3Q2NHRkhwZkp5WmIwSGhkR0dWWWVaWktOVDVIVkphVzFzWFNDbXZRc0V4WHNqTVM0UVFpNWw1TVRNdkJyQ01tWmNYdjdUV3kyT3gySkVBTGxKS1BlUzY3cE1kSFIzZFVzcTVXdXZmQVVCNDJ1b2trOG5kaFJEN0FkZ0N3TTVDaVBYQ2VzQXhJckxEZkRVUVVRQWdMNFRJSWFKVVhXUlZoTUJpc2RoU1pxNWFtNEFHcUZYTXpKOUtLUThpb2p1WitlR2xTNWVlQ3dDdHJhMnRxVlJLYXEwUEk2THZNZk9YaUNnSDRFcWdUNzU0S1Y4dWMyOGZyZldnT2NoQ2lFMndDbm5SelB3QmdORkVOSXFaOHdEdURvSmd0YWNFR0F6REVTSEVXQUFJZ21DMVJ2Y1VZZWJwdG0yWFZsSjR4TGIvMzhXeGJmdHFoRUpaV3V0N2llaE1LZVVQQVd5dXRTNTlzTGphQ1hWYXpnTXdhYzZjT1lkSDI0UVFwek56VHk2WGU2alMrR25UcHEySFFvV0pad0FFYytmTzdSdzdkdXpSUW9nbmxWSlh1YTU3VWlxVjJqek04L1o2ZW5vdUw1MWp1RmRwR0k0WXA5bGdXRWRKSkJJTnRtMmZ3c3dIaFBrdlFTaEdkRmFwK0Vhb3NuZ1JDblVReHhCUk96TlA5enp2aWRKNXBaUmJoU2RST3dHb1llWTJacjdNOS8xK29VSXRMUzJiMU5UVW5NUE1ld1BZbUlnV00vT3JBSTcyUE85L2xXeFhTbDJEUXJtZ0YrYlBuNzluNlpQV2lDMWRSRlFVRnRwWEtWWDhRNzFGVVJWWFN0a000QndBdXdHWUVOcndZaEFFRjJlejJWZEs1bXNqb3FsRU5KcVpyd0x3WFdiK3IrZDVmZDRaU3BrMGFWTHRldXV0ZHdhQUh3Q1lSRVR6QVR5YXorZlB6MmF6dlVJZGtYM3R6Y3pOUkhRbWdBMjAxdXRabG1VWGhkbnkrZnhCdG0zZnhJVjZsdGU3cm5zcVVNZ3hxcXVyTzVPSTlnVXdDVUNPbWJQTWZKM3YrM2RYZUEzN3JlWDcva0xIY1VZVDBXbEVkQUNBTDZJUTd1c0JPSHlnMzgzcUlCUW42ZldnUE04N0NzQlJLekZWSmZHcFlZUG5lZWV1NEpCTHBrMmI5bmhyYTJ0cjVON2htVXdtR2k0WVpES1pwd0E4dFlxMnRRemVxMC8vL2FQWFlmajNOYXRpUTVTbXBxYVJqWTJObDNpZTkxTkVUbVhEZFc0SXY0cUk1dVptZS9IaXhkYjY2NjlQbloyZElnaUMzbjlUczJmUDdpM3Q1ZnYrTFpNbVRicHp6cHc1M2FndVg4NUg1TjluT1R6UHEzaHE0dnYrWHdEOHBZcDFESWJQQkVUMGhiQWUrazRBbmkxcFRuS0JOOWFFTGN1V0xUdlhzcXhmeGVQeE93Qk1Db0pndDN3K253ZUFlRHcrRmNCVFJQUlN4UFkvRXRGWkFQN0F6SE56dVZ6Ri83dVRKMDl1SERGaVJEeWRUcy9IRUQyUWxsTHVEdUI2SXRxQ0MvV3BlMUZLZlFmQXprUVV4T1B4WFFDVVZhQ094V0tIQTRocnJYcy9GMlF5bWFjY3g3bU1pTTZTVW5ZejgzNVU0T0F3cEwwY3c3Wkt3M0RFMUVRd0dOWkJVcW5VT051Mi93M2dJZ0NqbWZsK0FFOEEySWladDQ3MlpXWkxhLzFYWnY0R016OE5vQldBSktKSGxGS0phRi9IY2ZZbG9uOEQyQzA4M2J1TGlEWVJRdHpuT002UG9uMlZVdHZGWXJFTWdCOEIrQlRBN1FCZUR0OUVLOWJkazFMK0dNQ0p6TnlleStYMnFlUXdBd0FSWGMvTTk0VDdlQnZBdFFDdUphS0ZvYjNmSUtJMGdFTUF2RTVFdHdGSUU5RTNiZHQrSVpsTUhsQnVYbWErbEpsM0FIQTdFYjFZcmsrUnBxYW0rSHJycmZjM0l2b2xnT1ZFOUVkbWJnTndqR1ZaTHpRMU5ZMHNNK3piS05Ub2ZZU1pIMXk2ZEdudkd3c3prMlZaRHpFekVkRU1abjRMQUJLSnhLWjFkWFZwSWpxYm1idVorVTVtL2hzUlRSTkMzQ1dsdkxxQ2lmM1dTcVZTOVVUMEloRmR3TXh6QWR5SXdoUHBGRE5QR0dpL2hqVlBpY09NYUwzTnp6SWRIUjJMdzRjTTFZUXg2L2IyOXA2NWMrZDJwdFBwNWUzdDdVdG56NTY5cFBoVjBqY0kvNjZzTXdJekJzTXdocFJTQ1NubENaWmxuUU1BUkhTYkVPSVdGQjdhMXBUMFB4REFCMEVRcks3b3NEN01uajE3U1cxdDdRNUV0QWNSUFovUDV4ZTJ0N2QvMk5QVHM0Q0lmZ1dnMVhYZFhuVnV6L1BlWWVZblVEZzR2SEVBaHhMMTlmVi8wMXEvbVVxbHJFcDlxcUQ0UUc1REtlVmRSUFEwZ0hGYTYyT2pEK09VVWszTVBJT1pQMmJtVm1hK041bE1mclYwc3NtVEp6Y3k4M25NL1A3Q2hRdjdWSmp3ZmY4Y0FJOFIwZWtBTnROYUh6eVFvQ1l6ZnltcUpzNkZLZzM3RTlIK1FSQmNuMDZuMzJYbS85WFUxRHdXZnBiWUhzQkdsbVZsaFJCYnVxNzdlcVc1UDR1WWsyYURZUjFFYTMwVEVTV1krWHJQODA1RytLRXpGRkhhTU5xWGlMWmk1Z2U2dTd1L0dyNDVrSlR5VGlJNm1KbVBCbkF5QUVncHh4UFI3Y3k4VkFpeFF6RkVKeno5ekJMUnBZN2ozTzM3L3NKRUl0SEF6QStpNExBZjVubmVIY1gxVXFuVXVGd3VWelkvU0NtMUY0QXJtWGx1RUFSZmEyMXRIVkFGMjNYZDB4S0pSSXR0MndjQnlMcXUyNXZER3RwN2QraDg3dXE2N3ZQRnRtUXl1Wk5sV2Y4UVF0dzBaY3FVWjJiTm12VnB5ZFJiQ3lGa2VLSTFJSTJOalJjUzBaY0JYQnUrMWhvQUhNYzVWd2p4NjVFalI1Nk5ndE1hNWNBZ0NMYkpack85NGszRnNrdEVwSmo1OXZDMHRSZkxzdTRpb2kraUVDbHdXV1RjaHN6OEFoR2RuRXdtSHc5UEhBZGN5M0djN3draG1nSGM1WG5lb2NYN2lVU2lZYkQ5R2d3R2c4RVFRUUI0am9oR0FmaVVtUjhBOEE4aHhEOWQxNTNsT003V1JIUnRMcGZyVkVxZENHQXJadGJ4ZUx4REtYV2g2N296aU9ndld1dFZjVHdINUtPUFBucGl3b1FKcHdNNEt4NlB2eWVsdko2SXBqSHpsQ0FJdGtQa0FacVVjaDhpK2taNGVlSzBhZFB1YW0xdDdhZlZNR25TcEZvQUtTSzZieFdyRUd3WmZyOC8xR0s0TDVmTG5Sek5NWlpTSmdFOFNVU05XdXM5aWVnTkFQK3hMT3ZQanVOODFmZjkzb2Y3OWZYMVZ4TFJlSzMxTWFXSERvN2pITVhNdXhGUkhvQXRoTGhDU3RudGVWNC9mWWZoWHFWaE9HS2Nab05oSFVNcHRTV0FmWmk1bzd1NysxUkVUbWxDcC9pZGtpRzVJQWhPakR4TlphMzExWlpsSFF5Zzk2U1ppSTRFTUpLWlQ0MCttWncxYTlhbmp1UGNJb1NZRG1BUEFBOVlsblVZRVcwVU9uOTNSQmNyMWdrc0pabE1UZ1h3SjJaZXJMWGVhMVhMeHhUdEJYQkYxR0VHZ0V3bTg0SlM2bFlpT3FhK3Z2NUFGRTZvbzF4UmpjT2NTcVZpekh3aU0zL1UzZDE5T2lMaFdVdVhMcjFpNU1pUnYyVG1mVkhpTkRQei9WRW50cVJOQU9oVGl6YVpURzVEUk51alVOdXdqMnAwT3AzK3dIR2Nud29oN2hKQ0hJT1NFTjBLYTlXRWJYMCtwR1N6MldXRDdkbGdNQmdNaGdnQk14OFZCTUhiMld6V1IwbVljcWk3OEpxVThqUm12Z3pBMDBSMEFqTmZBZUFHS2VYSnpIeXk3L3VyVFpodjd0eTVuWFBuenIxeTRzU0pONHdmUC80bUlqb1hBSWpvbjdadDl6N0VkeHhuQnlLNmg1bm5Ndk4wSXJyWnR1Mi9TU24zOER5dnoyZW5VYU5HYlVWRU5hZ1FJbDBOWVpyVXFVQkIrNENJVG5CZDk3RklGNUpTbmtSRWw2RHdjT0lBMy9lZkJZQmtNdmt0SWNUelJQUm9JcEg0Y2phYmJRdDFJSTRDOEUvZjkyK0tyTE1qRVYxS1JEc0E4SUlnT0pDSXZpeUV1SnlJbmxaS1BhKzEvdjNDaFFzZkxUcmEvRG1yMGpBVUdLZlpZRmpIWU9aZFE0R2Qrd2NLSzRyd1ZqVHZGZ0NFRUc4REFCSDFoaFl6OHc1RUJDS2FGcFpzNklXSVZQaDlzL0Q3cmtCdnlhQkJJYUlKUW9qSEFOUm9yZmZNWkRJenF4azNDTnVIZGo5YXJwR1ovMG1GVWxXeXRDMlh5LzI3bWdXQ0lKZ3FoQmdKWUY1TlRjMEZKYUlZWU9hdTRtdFNRc1g1aWVoOTEzWGZLYm0zZmZqall5Z1RVbXBaMWorWkdVVFVieS9sMXNybGNrL0U0L0ZQaWVoQUtlVllBSmVHVDVwTnVLckJZREFZVmdqUDh4NnMxQlpHZGwwTVlDZG0vdnVTSlV2MkQrdXM3eE9tVUYxRFJFOUxLZS9PNVhLbmw2bzREd1ZOVFUzeEVTTkc3QjdxZU93QjRBVm0vanVBMHdETWRoeG5kd0NUaEJEWGg4S01lL3ErLzZhVVVnTzRpNGd5U3FualhOZnRGVThVUXV3SW9KT0lubHhadTN6Zlg2aVVlb0NaUnk1WnN1U0gwZnJ6eVdSeU55SEVSZUg3Lzd0QkVCeVN5V1JlS0xabk1obFBTbmt3Z0Q5Ymx2V2s0empIQXJnRndDYzlQVDJIcDFLcE9xMzFkd0VjUjBRN0FsaWl0VDdUOS8yclVEaE1lVU5LK1RDQW54TFIwVUtJKzhhTUdiTmt2ZlhXZTZHbnArZGtETk1xRGNNWjR6UWJET3NlR3dLOU9iN1ZzS2owUm5kM2QyZHRiVzN4MUJNQVFFUmp3KzlIVVdYVjI3cW9EVVJVclEzN0UxRWpnSDlrTXBrQmM0aFhnSEVBSUlRb2UySWRQdFh0ODJDZ1NFMU56WWZWTEJCNVRiWWdvdElRN0lvd2M4WDV5N1VSMFRnQTBGcVgzVXM2blo0WGx1L3B0NWR5ODgyY09YTitJcEhZMGJidHE0bm9hd0QybEZLK3pzeG4rTDVmVlcxamc4RmdNQmdxMGR6Y3ZFRThIbitDaUJ4bVhrQkVwM3VlZHpVaUo5Rys3ejgrZWZMazU4S1E0cU5pc1ZnbmdLcEtFVldMbFBMWEFFNG1vZ1lVVGxtL244bGs3Z2ZBVTZkT3ZhYW1wdVpRSWNRMkFIN0R6TzFhNjI5bk1wazNBY0R6dkh1VVV0MEFiZ1Z3NmFSSmt4Nk9oRHp2eU14UHVhNDdhRlRhUUhSMWRSMWZlc0FocFR5S2lHYWdjRUo3N2JKbHk4NHRvODBBei9NZWtWS2VCZUNMbG1WNVd1dDN0ZFpIdHJXMXZlYzR6ZzVDaUZ1WWVSR0FYM2QzZDE4K2MrYk0rU1hqUHdadzhwUXBVMzVlVjFkM05BcGlwdmJNbVRNN2htdVZodUdNY1pvTmhuVU1MdFFDQlJGdE9IanZGWnAzS1JGQmE3MU4rQWQwSURvQkZHMTRzNHE1YndTUUlLSTlsVkpYRnRXaVY5SGVKVVFFWnQ0SVFFZHBPeEZ0RVBiclYvYmkwMDgvclVvRk13aUNwYlp0ZzVuLzZubmVOd1lmVVVBSVVYRitJdXJYUmtSTHd1OWxCZFNhbTVzblVPRkpScis5VkZvckRObmVLNWxNVGhWQy9EZ002WG9zbVV6dW5zbGsvbG5sVnRaNWxGTGJBZGdybjgvUFdOV1VBTU5LUTBxcE13SDh6M1hkTzFmblFxbFVhbFF1bDlza244Ky9VV1VranNGZ1dBbmEyOXMvZEJ6bmNRQjNNUFBObnVjdExOY3ZkQWFQbGxJK0tJU29Lc3ByUlpUK21mbkY4UDN4QWRkMTA5RzIwSW44WFRLWjNOaXlyQzkyZDNlZjNkN2UzdWRVMDNYZGg1UlNyd2RCTURhYUkreDUzajdWMmpBUTVmNE9lWjUzbStNNEV5ekx1aXVkVGc5WS90RHp2TjV5VVUxTlRkTTZPanE2QWNEMy9YOG5rOGxkRnkxYTlOcEFncXBBSWMwT3dHOEEvQ2JNMVFhR2FaV0c0WXh4bWcyR2RRd2hoQXNBUkxRM2dGOWlpRUp1bVRsTFJIc1IwYzRBQm5TYW1ka2xvcThDK0RxQTU2cVlQaStFK0o3VytpVWlPa1VwOVQvWGRTOWRSWk5mQmJEM0FEYnNHbjZ2NmsyNkhOM2QzZTFoUHRSV2t5Wk5xaDNzaldsbENZTGdWY3V5aXIvVFg1UzJ4K1B4bGQ1TEdBcC92T000YVNIRWpaWmwvUURBY0hXYUtaVksyZlBtemJNYkdocHMyN1pqdGJXMThTQUk0bHJydUJDaWpvanFBTlFUVWIzV2VpUVJqV1RtVHQvM2J5MmRMSlZLeGJUV3R3SDRNSnZOVmhzcVZvcXRsRHF3UXRzNytYeCt0bTNiNVVMMCs4RE1iNFZQL1l1NThydXZxQ0ZCRU16TFpETGVpbzViQ2F5bXBpYTd2cjdlanNWaWRpNlhpd09vaWNWaThYdytYeXVFNlAwZE1QTUlBQ09KYUtUVytuSGY5L3M5UkhNYzV6QVVQckN0OEo2TEpCS0p5WlpsWGJoa3laTGpveUdPQUNDbFBCREFTNTdudmFPMTN0dTI3WHRzMjk0Q1pSNm1EVVpSc0s4YTVzMmJ0Mnp1M0xtZEs3cUd3ZkJad2ZmOTg2dnRXNjdFNVJEWjhEaUF4d2ZxazhsazNrZWhSR05aMW9JS2RONzMvUld1NVY1MG1JdEV3N21ycGZnNTV2TlNwV0VvTVU2endiQ080YnJ1TTBxcHR3QnNKNlU4Mi9POFM0cHR6YzNOSTJ6YjNyaVNDTlZBQ0NIdVl1WXpBVXhQSkJKUFpiUFp0bUxicEVtVGFrZVBIdjAxMy9jZkJnQm12cG1JemdCd211TTRUeGFGS3dEQWNaeEpsbVV0TFJVRVM2ZlRpeEtKeERjc3kzb0Z3Q1ZTeWc5S1JjUlcwTjZibVBrc0lqckZjWnhIbytxU1VzbzlpT2lIelB6K3h4OS8zSysrZExYTW5qMTdpWlR5WVNMNnpwZ3hZeTZmTTJmT0tZZ0lyeW1sVWdBV0ZXdEdyeXlaVE9aWnBWUWJDci9UbjBTZkxDY1NpVTJwVURZakNJTGc5OVhNbDBna1dwajUvYWc2dVJDaTZHZ01TNVZMS2VXelJMUUxNMlBDaFArdmlzWE1FRUtna0VyVmU0OVJ5RFZiQm1DcEVPSjlGTUxyK3FDMVBwdUl2c1RNazZTVUs1b3oxZTU1M2piTnpjMjFLSnlrekNTaTNqbVllVk1BejF1VzlUU0E2d2ViakptUGpOZzRDb1VTY1N1RUVPSmhBUHV0NkxocVNTYVR1MW1XOVkvb1BXYUdiZHU5UDF0V0gyMjVQQXE1YU1zQUxDV2lEMUVTZVpKS3BjWXg4eVhoK0Vla0xKZVdYeGxtUHRUMy9iOElJY1lTMFFHTmpZMHhBTjhydG9mQ2lQY0FPQW45QmYvS1lTY1NpU25sR2l6TFdzTE1jNnExYmR5NGNXZk9uVHYzdDRQM05CZ01Cc082am5HYURZWjFqM3dRQkFkYmx2VVVFVjBzcFR3VWhmcklZd0RzakVMdDVoVjJtbDNYelNxbExnWndubTNicnBUeTd3RCtTMFRqQWV3UjFpWitHQUJDQVkwZkE3aU9pUDRocGZ3WGdBNGkrZ0l6N3hvRXdiWUErcWxvWjdQWnR4M0gyWStJL2tGRU55bWxQbkpkOTI4cjh5S2swK2wzSGNjNVdnaHhHeEU5cDVSNm1wbmZReUVYWnljQVM1bjVnRlU5Q1JKQ25NYk0yd1A0a1pSeVR5SjZNUXlSVndDMjFWcnZocFU0MFNxQjgvbjhRYlp0LzVPSWZoditUbDlEUVV4ajUvQTA3NVJxVHhsdDI5NlZtUytSVWo0SjRCMGltc0RNM3lhaTVWcnJRUjI4dFlIVytqUWkycENJZW9pb081L1A5eEJSRDRDZVVPbjlwT1hMbDIrMmRPblM1ZFg4VGhPSnhMWkVkQ0V6L3dMQTg0UDFMeVhxSUlmWFI3dXUrM0x4V2twNUE0QnhudWY5NGYvWXUvUDRKdXIwRCtDZloyYVNIclNsRk1vbFNvVUNwZEEwTStWUU9VUUZaVUZSVVZ4MXZYNmlvcUtMQ29LeTN0ZXFlQXVMY29NdXJJSW9nb3JLSWF1SVZ6TnBPZFVxRlZFTzVaSktVNXJNOC9zamsyeWEzZ2lrNFBOK3ZicmJ6RXkrODAyS3lUenovWDZmQjhDMGlPMExBYkJwbWhkRk5WbFZHYmFwbG1VOVZzZitlT3JjK1VPa2Fkcm56RHdFd0VITHNzb0FITFQvSGdlSjZDQXpmOEhNVCs3ZnYvK0ZvcUtpQTZpOXZqSlpsalVkUUNrem4wMUU5WjRWWTFsV0lSQ2NpcWpyK3FORWRKK3U2emVacGhuNmQzeWVmUk9sVGhsdXM3T3ptMm1hdHJhcWZjdzhocGtIUkcyZUFPQUVBSmRISDYrcTZqZDFmaUZDQ0NHT2FSSTBDM0VNS2lnbytDSXZMeStQbWU4QmNEWVJYY1hNT3dFc1V4VGxrRE05ZWp5ZWY3amQ3dlZFZEF1QTArMkFiUXNSL1NjUUNEd2RlYXhwbWkrNTNlNU5SRFFXd0tsRWRBb3pid1V3c2FTa3BGTE53eEN2MS91cDIrMitsb2oremN3TGRGMC93elROcnc2bHYxNnY5OTh1bDZ0STA3UzdBUFFtb2pPWWVRZUFXZVhsNVk5V1ZYdXh2dkx6ODdmazV1WjJWMVgxUGdDREFmd053QTRBM3pMejVWNnZ0OTRCV1ZVS0N3dlh1Vnd1WFZYVmZ4RFJJQUJYTS9OK0FLc0FQR1dhNXFxNnRtVloxaWVLb3F4azV0NEF6bVhtYlFBV0FIakM2L1VlN1dsb3RkSjFQWEpOVTJJVkk1cXRBV2dKQ1FsbkpDUWtJRDA5dmNwMm1Mbkk2L1Y2ZFYxdlMwUnZBZGprOS9zWDFDZFljemdjL3NpU2F4RnQ5OWQxUFNOaVUzc0VrK3d4S2dhUDdSRE1nbDViUUFsbS9zM3I5ZFpwWk5Nd0RDc1lHeDRadXE1blc1YVZiVCtNc3hQM0FRaU9NTnZaMjFVaWFwK2NuSHgyVFNQR1pXVmxiMi9Zc09HZ3J1dVBFZEVReTdKR1dwYTFyVDc5Q1FRQ1AwY250VkVVNVJITHNvWUFlTEpMbHk2dnJWKy9mamN6WDBCRXhNemYySDBLWGRjVTJNbnpJblUwVFhPbjIrM1c3ZmF1QXpEU3Npd2RDR2EyRDAyaHQ1R3U2eWNSMFljZWoyZFpmZm92aEJEaStGSnRpbHdoeE5HbjYvcnBSUFFmWm80SGNFRjlBaVVoRHFlTVROY3BjTkNiQU1YRHNpNHIvcnJ3a0cvRzFNWXdqTnBHNmhzemMxb2RzclcvWWxuV2JDTDZFTUVNcnEySktLbWUzZG5sOFhqQzYxcXpzN09UNHVQajkxYzNQZHMwell2ZGJ2Zk5SQlNxZVg0TkVYM0p6T0d5YXBabHpTZ29LUGdpOU5pZXN2d0xNejl0bW1hZGFsa2FodkVyTTM5aW11WVJtWjZ0Ni9yZmllanZOUjNEekNjVDBXNVVrWkUvVW5sNWVYZE4wMFlTMGNNQVBBQ01RMUYwQm53QUFDQUFTVVJCVk9qU3JSNlBaMkwwUnNNd1hJRkFJS1dnb09BVGw4dlZVOU8wendBOGorRE1EQUE0QmNCSVpoNURSQlZLMnhEUndzajY3THF1MzBORUQzczhIb3BvL3hRQW1RQmdXVlpUUlZHZUEvQnZBTkgvL2dzOUhrL2hJYnl1QnMvbGNwMmlhZHFiekJ4UFJKZDVQSjRqOXQrK09QcmNibmMvUlZIbU1YTThNMThZdWJ4S0NGRTlHV2tXUWdnUlV4NlBKN09tL1laaDNFWkVEOVIySEFEb3VqNFpRQ0tBMDRnbzM3S3MyNzFlNzdUYW5tYy85MFo3L1hnbDFVM1BCZ0JGVVFiWkFjWmJBTWJZeHdNQW1QbGhWVlUvQWZCRjVWYVI2WGE3NnhvRU8rdDQzQ0V4VGZNRkFDL1VkSXhoR0hzQlBPcnhlSjZyNmJpdVhidWVDT0JlQUk4QjJNYk1MVXpUYkZQWHZ1aTZ2cjI2c25lUmdhcXFxbmN6OHg1RlVjYUhnbUZkMS8xRU5KS0lGaDFLcmdGbXZnN0F0UWhPVFFjemx3RzQyUDRCQUJCUkhJQUhBUnlYUWJNUURZam1jcm15b25OMEhDMHVsNnQ1WVdIaEw2ZzY0U3AxN2RxMStaR29PLzFIMlRkbU0zZnYzdTA5VWdsTS80d2thQlpDQ05FZzZMcStOVlFxTEJJekV4RXBobUZVTitWNWZDZ2IrOEdEQi8raGFkckVnb0tDSHd6RGdLSW9YUXpER0ZpWDh6TnpkZzI3VitpNkhpN3ZSVVJ4ekx3b1lyL1g0L0ZNTkF6akJtYSt6alROSHZacnVxdTZCb25vZkNJNnZ5NTlPMW9NdzdnQndMK3EyYTB5ODlPR1lWUktmc1hNUHRNMGt3QmczYnAxUDlxbHpUNHhET01XSW9xcjY5L0FicXZDRFFKZDEvc3pzenYwdUtTa1pFcFJVVkVKZ25rVG5vc2NQVDVNTnRSVU5xV0dmNGRDL0Nsa1ptYkdKU1VsdVlnb0QwQ2VvaWhqOHZQemE1eUJFaWt2TDYreFpWbFBNL05Fcjlmcmpkem5kcnNIV0phMXE3Q3cwQlBLUVdCWjF2V0l5QjFSbi9NQWNOVGwySDM3OWgyTXpzeXZxdW9IaG1HUXgrUEpqVDdlcnBQOGlXRVlOM284bnBlcmExZlg5YnVJYUxmSDQ1bGk5NmtaTTU5U245Zmg4WGplQldDNTNlNXJpT2h2cGFXbGw5cGxwS3JFekFNQnZOSzBhZFBPeGNYRmxaWWJSZlZ2QVlCOXBta09qOTVuR01ZUEFKNE4zU2kxRXkrdVllYnpxNW9KNlhhN3J5ZWl0eUtYdVJpR2NRb3oxM3JUbEptM1JTWjBiWWdrYUJaQ0NORlFhTXo4UUNBUXFKQUpXOU8wNFFEdThQdjlYYUtmb0tycUdnRGgxTnIyT3RqSXRiQ1hJbGlhckM1U0szVkkwOWdlYmJ3UlFHU0pqakVJVGdHUDVrUndwTHRXelB5TWFacmo2bktzWVJqYjYzTGNIOFhNQ29EZkFvR0FLM3FmcG1ucmllZ1p2OTgvUFdyN01BQVZ5cWRFbFVKSkJWRGo2SFFrSWtxSmVud2hFWTBJM1R4SlNrcGFrSnViNnlLaWp3REFNSXdySWc0L3hYNGQ1eHVHVVdrRXlPUHh6RVhWZjdjcTVlYm1YcUtxNmxpZno5Y3Z1cjZyRUg4V2JyZDdNQkdkZytEU2hVd2lPaG5CR01JSFlMMWxXUjN3dnlVU3RmTDVmS3JUNlR4SFVaUitlWGw1ZVJFQk55bUtNb2VJUGtGRWx2eGErdGJCc3F5NDZPME9oK00zWmw0SUlLOHU3YVNrcEx3RDROelFZMTNYczRrb0Y4RlpKWlVRMFlWMkVzSnFseS9ZWlEvN00vT1pobUdVZXp5ZW1aWmx1WWxvY1YzNkZKS1JrWkZRWEZ6c3M1ZkhuSnFRa1BCVlRrN09rTFZyMTFhWjFMQWVOQ0k2bTVrblZMTy9zYjFjRUFEZzkvdFZUZE9xdkJIaGRyczdLSW95Q2NDSVRwMDZuV0hYNXdZemp3RndJWUJxRTNnU1VUd1JMVVhFKzk4UVNkQXNoQkNpd1NDaU1rVlJLZ1FubG1VZHRNdE9WUXBhZ2ptZ3FrK1FaVm5XdmZXWm5nMGdjbnEyNW5BNEVnQlVkWmY4RmlLQ3krVnFGTG1SbVJVaXFpcFRkbFdpazRnMUZGelZldzJFL3hiUmY1K3k2cVpUQXdBejd6Qk5zOG95VDFXSm5wN3Q4WGhHQWhocEo0eWJEd1NUZURGejVKVHBSc3g4RU1HU2FyOFQwVk1BeXUxdFlabVptZk9qYTUzV1JGWFY1Z0R5bkU2blhDK0pQeTFGVVpvRE9BM0Fkd2ptS2VnQVlJakg0M2tQOW1lWVlSZ0RtWGxCVGUxWWx0V25vS0RBWEw5Ky9XN0RNSzVtNW1VQXBnRDRLd0RrNXVaMkI5QVN3QnYxNk50aVJWRTZWWEd1UlpabDNhd29TdVJOdUN1STZHcG12Z3BBZEhMQ1g0QmdpYzNFeEVRTndBajd0YjJhbloyZEJBQUhEaHp3MjlPZFZTSzZuSm56QTRGQXdPVnlWZmlPY0RnY3Z2ejgvRi96OC9QTDgvTHlobGlXOVFFelR6TU00NERINDVtZmtaR1JFRHEyU1pNbXJ3Tkkzck5uVDdVM2R5TnFLNy90Y3JuNnFxcjZucVpwbitibTV1WVZGQlFjY2haL3d6RDZBMGhtNWwxdXQ3c2ZBS2lxK3JWbFdhZUhYZ29BbDY3cmx3SkFhTVNZbWZ2cHV0NE1RTGxwbW04QTRhb3FOeEhSdE1URXhEZXpzN01IYmRpd0lmVDV1OFkwemQ3VjlVUFg5V1UxZlljMEZQSWxJSVFRb3NGZzVrZUk2UDZvelE0QVRpTGFXc1h4Tlk3cUV0RkVYZGZyT3NxcElWaDNHQUJnR0VZM1psNVQ0eE0wclVKdFlDSktadVpqZWtUU0xsOVg2YjBHMElpSUhnRHdqNmp0dFYxTHRLNW5uZXhhUitwTjA3d0d3RFdoeDRaaC9FNUVqM2s4bmtmdHgzdVorU1hUTkt1ZEhpK0VxQnVQeHpNVHdFd2d1RnlDaVA3cTkvczNvK0pOUDQySUdnR1laRmxXaGFvQVJKUkRSRmNwaXFKR3RMbkNNSXgvQVJpWm01czd2YUNnNEFORlVTNndqNStoNi9vMHNpT3BxajdIaVdpNHgrTjVqWWd1Q0FRQzhRRGNpcUxNdEtkeWYyVloxcjdDd3NJS3lTTU53eGhwMzhSN3BiclgycVJKazFlSktMSms0TGZ4OGNIQjF2ajQrSGVLaTR2UDFYVjlNSUJXUk5SSzA3UWZvOXRnNXZDb2RYNSsvb0V1WGJvTWlZdUwrNVNaT3dDd0l0Y1pwNldsZFdEbVZYVmRlMXhZV09neERLTVhNMTljVUZEd2phN3J3eEZNaGhoNWZzM095WkFmWFVXQW1jZDZ2ZDdRRXB5L0FZQTlRaHphUHhUL213cWZDT0FpQUVQczR4VDcvMGN6Y3dEQjc4dndEUTdUTktjYmh0RUp3SEJOMHpvQ1dGZVgxM1Nza0tCWkNDRkVnMEZFbzZPekpodUdjUnVBQjB6VHJEUjlXdGYxMmtvMlBRTmd1WjN0ZXB1aUtEV3RBenNkRWRQRGR1L2U3VzNhdEdubnFHUHltWG0wb2lnZkFVQlpXZGtlcDlNNVBXTC95UURxTkpXYWlITGNidmQxZFRtV21TdE5QenlDZHBtbTJTeDZvMkVZZSsyRWJCVXVYdTExZGkvVjBONnZSRFRFenI0ZEQ2REdzbWZNL0RRelYvdDNpcGFYbDVmSXpJbVdaVlVibU9mbDVUbnk4L1BMNjlwbUJBY0EvUHJycjNVZW5UNk9KRmlXTmNMdGR0ZDVQYnBvK0lpb0RUTW5JemdyNDdBTEJBTC9pVnFlRVNvcmVGWDBzVDZmN3k2bjAvbGxRVUhCQnk2WHF4RVIzUURnQXdDdjJQRnlZd0FUQWJ3YVdvNFI0dmY3dndDQVVJbkEzTnpjVUtXRW90QTZhWmZMZGJLbWFiMUN6MkhtWGtUMFk5U1NEbGlXdGNQcjlYNFljZHhPWnE2d2RJYUlIZ21OaGhMUkdBQS9XcFpWcWVJQUViMUNSQlZtdUt4ZnYzNTNtelp0OUsxYnQ1YmE3OGVuQUVKTFlCb1JVWHRkMTYrSWJndkFmYVpwUGhONmtKR1JFVjljWE95emt4dytidmY5TTFWVks5d2NaT2J1QUs1aTVtZWlxd2dBV0EwQTJkblpMWm41RWlJYVIwUXpRanZ6OC9QM0FFZ0N3c2tmSHpkTjgzRUFjTGxjWFRWTlc4dk01NW1tV1dVWlBvL0hjMWRlWHQ1RTB6UzNSTHdualVNajJWVWhvaWFvUFBMZjRFalFMSVFRb3NGZzVuc013N2dsYWxzVEFNbUdZVlNWME9TRTZxWm5lenllRmk2WEsxNVYxZmVKS051eXJDRkV0TGU2Y3hQUklyL2YvMmJvY1hGeHNhKzR1SGlUcnVzN21YbTgxK3VkcHVzNkU5SFd5RnJPaG1GRXRuRUdnTHF1Vnp1RGlIclZmbGg0K25FZG0vM0RVcXQ2ciswTDdic053N2d4YWxmakd2NEdrd0JNTmd6amZDSjZoWm1uS0lwUzQrZzlFUTMzK1h3NzY5clpRQ0RRUTFFVU1ITzF3VGd6UDZycmVzZjZsdXl5eTA3NVFoZTdmd2FLb2dTWTJTS2lPQ0k2SWlYT1JPd3g4eDVtcnRQeUVMZmJmVDRSSmRqUDYwcEVVQlJsb0s3clhlMXRoNVJ6d2M0VE1Cc0FORTI3SGtCVFpuN0FOTTAxUURDd2k0K1BuOGpNbjVtbStXcDkyN2NENWxmc3ZCU3crOW9GRlpPS09Zam9Zd0Rob0ptSTlwdW1XU0czaHE3clk0Qmd5UzRBZlFEYzZ2VjYzNG8rcDJFWUZvQ0QwZHVqUGtNZXQ4c290a1F3SDhRa1ppNklQTjYrRVJsT2ltZ24xRnJVdUhIald3c0tDbDRQYlM4b0tGZ1BZSDNrYysyYkFsY3Bpdkx2eU8rcVNQSHg4ZU1BbFBwOHZuOGQ1bndOVm41Ky9wYW9iVjBWUlZsWnkvUGVPWXg5T0NJa2FCWkNDTkdRekkvS1NnMEFReEc4YTM1TEZjZFhleUdWbFpXVnFtbmFtd0I2QVRpZ0tNcFN5Nm82QnhRUnFRRGlWVlU5QUtCUnhWM1VoSmwvaWRnMlg5ZjFnTDF6T0RQL2c1a1A2THArRVlCMnpQeDNYZGVWUFh2MmpMVXM2OUx5OHZJcVN4OHg4d3YxcWROYzAvNk1qSXo0cGsyYkp1M2J0MjkvZmRic1Z1UDNhdDdydHdDOFlTZlhDU09pc3dGVVYrT1pEY080akptbkV4RUR1TXF5ckVvalRoRVNpRWlKaTRzYkM2QzY1RFNSTkx0TTJDNmZ6MWR0TU03TUxZbm9wS3IydWQxdXQ2SW8vUUFrUmdmL2lxTGtNbk9OMldlUE56NmY3L3ZFeE1TM21MbGRyUHNpanFpZkZFWDV1aTRIS29yeURETzNzSCtQcy8vL0lXYTI3TjlYQXFnMmczUWtsOHZWU1ZHVTgwS1BtZm05Z29LQzlYYStoQ1doZ1Bsd1VoU2xUWDUrZnBXZm9icXVMME05NGlFaWVvS1pOKy9mdjM5cVZmdVpXUVZRWnJmOUtZQVVlL3NIWHEvM0RpQzROaGtJWmdxM3AxSFA4bnE5RllKbVhkY3J6TGp5K1h6RmNYRnhQNmlxK3BwaEdOMDlIczg0MUNPcFlhUTJiZG9rQUxpUm1kK0ppNHVicU90NmFOZDNSTFNhbVp2YmoydGIwd3kvMzcvZTRYQzBCbkJseENtZWpDZ1B1QWZBa3QyN2QxZWIyTTJlRXQvZ2IweEswQ3lFRUtKQkNBUUNwd2NDZ1Yvc0ROaGhobUYwQmVEM2VEeVZwb1BsNWVYMTh2bDhsZXAzMnVWQVhtSG1BQkdaekZ4cVdkYi9WWlUwSlRjMzl3eFZWU2N6Y3hvei95MnEvWGIyK3JBc0FJc0FnSm4vU1VSZkFBQVJGWGc4bm0yR1lmUUJNQjNBdndHOENXQmFreVpOemlLaXl3b0tDbzU0NXVzbVRacmN4OHgzSnljbmQwYzlzdGhHOC92OXJ6bWR6bzg4SGsrbFFORXV0ZlJOOU44aEx5L3Z5MEFnVUNuWldrWkdSbnhhV3RvL21YbVVYY082UDRBSFRkTjhGbEVYZTUwNmRVcHUxS2pSUXdCdVplYTVrV3ZzcXRPMWE5Y1dUcWR6RG9JM1JVYUVzclVDZ0wydXZEMEF5c3JLU2dQUWg1bi9tNW1aR1plU2t0S0RtVStEWFh0WlVSVFRmczRiQU1JekVlelNNUDBCdkk5Z2h2WkR1a0E5MW16YXRHbFhabWJtSFVsSlNRbTFIeTJPVlNVbEphVjF2Y0htOFhqYWgzNDNES01RUUk3ZjcrOVJXRmk0TG1KN25USWZFMUd1b2lpUDJ3OVZ5N0orZGJ2ZEJ4VkYrUTNBYTFGVHB4dmJ6em5GTUl4S2EzNkphSGwrZm42ZHAvWG01ZVcxWitiWG1IbDBWU1dUNmtKUmxHR0JRT0RFbEpTVXYyZG5aNyt5WWNPRzZNOTNEZlpJTXhHOXo4d0pSSFExZ0VvMzdZZ29Fd0RLeXNxK3ErMjhHelpzMko2WGw5ZlBzcXdGUkRSRzEvWDlwbWsrZENpdllldldyYVhwNmVuUElwajVlNnFkRFgwRmdEM01mQ2VDSSttd3Myd09zWDlnQi9pL0U5RnQ0UmVyYVU5WWxyVldVWlJtekp4a3o1NTZGVUJoWm1abVNpQVFlQkFBVWxKU0tpMzVDUWtFQXJjQlFKY3VYZEtpdi84YkVnbWFoUkJDeEp4aEdLOHc4NFdxcWlMaXJqY0FnSmtkUk9Tc0twbVVaVmx3T3AzSXljazVkZTNhdFd0MVhVOEhjQjhSM2NUTTd5cUtjdVd1WGJ2SzB0TFNYbEJWMVhTNzNTOWJsdlZpWVdIaDV0emMzTjZLb293Qk1JU1o1d1VDZ2RzTEN3dDNSclhmQTRCRlJQZnJ1djRWQUJDUngrUHhMQVdBM056Y2pvWmhQQUJnT0lEbFJIU0R4K001NEhhNzg0bG9Qb0RQZFYyL3hUVE42VGl5ZWdINDBUVE5RdzZZRGNQb3pNeGZXcFpWNlc5Z2E4VE1UK2k2SHBsaEhKWmxRVkVVNkxxKzJEVE55K3kyemtOd3BMZ1ZNdzgxVGZNdCs4YkNYTU13TGdzRUFrOFdGQlFzZEx2ZFNZcWkzQURnTm1hMkxNdTZQSExxWVNSbTdrNUVJS0pFWGRkUEphSmxBT0tZZVl4cG1sT2lEbDlJUkxmcXV1NEhRQURLTGN1YW1weWNuQVBndi9iYXhPK1plUnFBRldWbFpTczNiTml3M2UxMlg2NG95dmNBaUpuL3hjeHhSSFMrcnV2NUFNYVlwcm1jbVNjeDh4ZUgrajRmQyt4ZzZzKzRqbHZVSURjMzkyd0FPUUNncW1wVEFDcUF1bFlMQUFEWS8zMi9idCtVK2dVQWlLZ3ZNNGVUV2RtNUQ4RE1QZ1N6NFYvRHpQK0hxTEpGekh3QjZyRVd0cnk4UEVIVHREeDd5YzhoeWMvUDM1S1hsd2RtdmljK1BuNW9abVptdjZpYkR3NGlLZ01BajhmeklCRE9VZzBBMEhYOUF3UXprUU4yem9TNHVManQwWis1OXBLY0IzVmR2d2ZCMnZFOTh2UHpEK1RsNVowZkNBVHVMeWtwZWM3bGNyVlJWYlZTemVmUVo2VmxXV2VIcHRCSHNpeHJqV21hNCszK3pBUXd4dVB4L05IY0JXK0YxanlITmlRbko0OG5vanFWVlFRQVZWWGZnSDB6c3lHU29Ga0lJVVRNTWZNNFJWRWVyV3FmUFozM0ZrVlJlbFQzL05MUzBzMEFRRVQveDh6RG1QbGFPME1xQTBCeGNmRU51Ym01MHhSRm1hbXE2aWhkMTc4am9nNEE4aTNMNnVuMWVyK3NwdW0vRXRFcVpsNEM0RjBFdnpkRHRURlVSVkgrQlNBWHdZdU9GMkZmUUhxOTN1STJiZHIwVFU5UG40NWdiZE9xZEhPNzNYV2FuZzJnMmxHL3ZMdzhCek4zdHdQQVErYnorYjVMU0Vqb1Z0MStPMUNjcUNqS25LcjIrLzMrL1haL21qSHpKQUNmK2YzKy9vV0ZoVnNCd09QeGZKeVhsOWZKc3F5N0ZVV1pwK3Y2endCU21ka0o0QkZGVVo0MlRmTkFWVzI3M2U1SEZFVVp5OHg3aVdpRzMrKy9XRlhWRnl6TGV0VmUwMWVCYVpwLzEzVjluajNOME0vTTNvS0NncDhBS0c2MyszckxzcFpIWjlZRkFLL1hPOWZsY2pVeURPTVZCT3ZFM3MvTUh4SFJKQURMRE1ONGg0aEc1ZWZuMXpveUpNVHhSbFhWMGZaSVl5TUVsNmw4dW1mUG5rdnJtdm01T3ZaTnhmQ05SVjNYM3dIZ05FMXpnUDM0TFNKcTZmRjRLZ1dJUjBoN3d6Q3FTdFJRREFRRFoxM1hyeVdpQlNrcEtaTUJYR3Z2VjRsSWlWeERIWTJJWHJBc0szeGpzTHA4RUpIYkZVVUpqNzdhQ1EzdkFRQmQxd2NSMGJ3YXp2VjhWZHNEZ2NCZlhTN1hwL2JERkdaV1FtV3pDZ3NMZjNhNzNXY3BpbkorZGUyRytQMytjWVdGaGIvWGNNamtRQ0N3SkhLRG9paG5FOUc5QUM0TkJBSS9SZTdUTkszR1pVaXhKa0d6RUVLSW1MR244THFCNmk4ZWlDaUJtUWxBcGV6WklTa3BLYnJiN2Q3dThYaWVkTGxja3dvTEMzL1B5OHR6K1AzK3JrU1VSMFNuQXVoRFJCMlllU01SRlRKek0zdmZFbDNYODRuSUJMREZzcXl0UkxUVjcvZHJBSVpZbG5XNzErdDkzakNNblFDZVEzQUs0WCtaK1ZzaTh0aEJWYm5iN1I1aDkxZUZYU1lMUUJFUkplaTZQang2dEptSVRnTlFiWkFhcGRveVRPWGw1WWFtYVFtV1piMVozVEcxTVF3akUwQ3ptcEtOTVRQWmY0c3EvdzZxcXFZYWhuRmlmbjcrVnk2WHEzUG9ZaW83Tzd1bDArazBGRVhwWVZuV2FmYjBQUitBTDVuNUJDTHFBZUEreTdJdTBuWDlLeUw2bXBtM0V0RlduOC8zYlZ4YzNQVkU5QS9Mc3A0Rk1KbUlWcW1xdWhIQVlrVlJ6ak1Nb3pjeisrMnArS0ZSTHdjUk9ZaklnZURmb290aEdJN2ZmdnZ0eFJycWRxdjIrdXVIQVdSWWx2V2sxK3NOVFgvVURjTzQxZDYzVHRmMXg4ckt5cDZJcUVNcXhIRk4xL1ZUQVp5TllFV0NPd0RjRCtESkprMmFMTlUwYmNoaFBsMHpJdnE1aHYwYURxSEd2ZjE1Z05CSWNIVzRsdXpaQUdDYTVodTZycjlFUkRlNjNlNVZYcTkzZHBzMmJaejJzZFhlUlBCNFBFdXEyMWRYYnJmN2J6NmZiNmxwbWd1eXM3TXJ0QmNYRnplVmlDNjFMT3ZjZ3djUFZqa0ZYVlhWNXRHbHNrS1A4L0x5MGkzTHltUG1tNGxvYmxYUDUyQWxoTk1jRHNjREFLb05tazNUL0FIQUQxRjl6N0tuZVg5Y1VGQlEwOSs0d1pHZ1dRZ2hSTXcwYnR6NEpHYXVzblJGdE5xT0k2S1hBWXhXVmZVaXd6REdXSmJWU1ZWVko0Qjl6THlhaVA3bDkvdmZLeXdzL0JvSWp0QmFsdFVYd2JXMmZRSGNEaURCTGtXNWpwbjdFOUYyWnA0TkFCNlA1OVZPblRvdGF0U28wZm5NZkRZUnVSR3MxZGtZUUNJUmFVU2syc0VsSTdnR3R0eitxWlFvNjNBbEFsTlZ0UmVBWFFVRkJmK3RTMXRWWWVaN1VJZHBjY3g4UFlEcmF6b21LeXVyTFFDZnJ1dnZBakNJcUFVSGJVUnczZHdMUkxRaVB6Ly9BQURvdXQ2V2lNNGhvalB0TmNURFF4ZW44Zkh4bDFxV3RRWEFBcS9YT3hvQTUrVGtkRkZWZGJROUVuSWhnSGg3Mm5adGZmK21xS2lveXRrTWhtR2N5Y3l2QUdodEIrMkR2Rjd2ZXhHSCtEMGV6N09HWVN4bTV0bEU5RkI4ZlB4bTFKQ0lUb2pqUlhaMnRoUEJqTlA1QU40RGNFY2dFUGhZVmRWemlXaHBjbkx5ZlFBK3FyR1JPbXJUcGswQ0VibVllWGwxeHhpR01SREFQNW41SE5NMDZ4eDRLWXJTRkFBQ2dVQ042MlpyeXA0ZHFheXM3TTY0dUxpQmlxSThuSm1aK1orRWhJVElhZVUxbnNMdGRnK3ZTNTlWVlowYitxd0VnamNoaWVpVmhJU0VtUUNHUjJhKzFuWDlkQ0s2bEpubmVMM2Vhck5SWjJabWxpdUswZ2NBRkVYNUd4RmRGZ2dFemdXQWdvS0N2YnF1ZzRnc2o4ZFRWUm1zVUhidTA2cmFGNUtibTNzQ0VRMkkzcTRveWdBQUlLSnozVzUzcFp1T1JMVFNEclliSEFtYWhSQkN4SXlkbUN1cDFnUHJvYlMwOUoyRWhJVFRpR2lTWlZtZmU3M2VRbFNSeE1tZTVyYmMvZ0VBTFRjM3Q1T2lLSjBCZkx0dTNib2RobUdjNWZWNnc4bWg3R1JUcitJUEJFdDJGdGVhSTd3b0hvK24yaVFxZGgzUFo2cmJYeGVtYVY0RDRKby8wa1kwdDl1OWtJaStBdkJGYVducG1rMmJObFZaZTltK1FKcGkveUF2TDYrWlpWbGRBTFExVGZNMUFGcWJObTFlaHozVmZ1M2F0WHNRbko1NER4Qzh5RTVKU1ZFVEVoSlVuOCtuQmdJQmNqZ2NWbWxwYWNEcGRGb0pDUW5Xdm4zN0FrVkZSZFdPVE8zZXZmdlRKazJhTEFmd2pzZmplUVBWakdMWjlWSDd1TjN1aTd4ZTcveERmR3VFT0tiRXhjWGRTMFRaZ1VEZ0hQdW1JZ0RBTk0xVmJyZjdySktTa3Z5VWxKUktBZEtoU0U5UHZ4OUFQR29vM2NmTXpZbW82Lzc5K3l2bHVTQ2lrK3phOGIxUk9aRFB0Vy9nVlVvSWVTZzJiTmhRWWhqR3hjeThyYWlvcUN3M043ZVozWWZhZ21aVlVaU3A5alR1S2o5cjdCbEw4ZVhsNVVzQmhJUG11TGk0QzRtSUxNdDZJL0o0KzhiR1pHYitwYlMwOUE0Z1dNUGVzcXovTVBOeXI5Y2JucXB0cjhIK0JBQjBYZThOd0I5ZFd4c0lWaGFvcHY5VlZpS0laSCtQVG96ZXpzeUo5a2p6aTBSVXFWWTRNMStCcU5IcGhrS0NaaUdFRU1jVk96aUxyaVZjRi83b21wY2VqNmZhMnIraVpqVk1nNjZSZlZNaGNscWhmK3ZXcmRVR3ZJZWpockpkazd1bVVsaVJMQW1ZeFovTWxjdzh1NkNnNEFOZDEvdEg3dkI2dlo4Q0ZldlZINHJNek15NDVPVGtCNGxvSERQUGl5dzlSVVFsQUZybjVlVWw3dHUzTHdEZ0x3QzJGQlVWN1RjTXc4WE12WWhvc0gzc2JEc28rNW1aUDQyYWdYSXBnRzJCUUtCU3NIYW9QQjVQZnNURFVMbkNLbk16aEdSblo0ZnVQTnhtbXVaTFZSM2pkcnN2VUJTbHFpVTNRd0hzTzNqd1lJV1pWL0h4OFhjQzZNek1GNGR1VU9ibjV4K3dSNDJmeU1uSldiRjI3ZHExVmJRWGxwdWJxL1AveWl1cW9jb0NoOEkweldVdWw2dEY1SnJubkp5Y0hJZkRZVEx6TmlMYTQvUDV1aDFMUzF3a2FCWkNDQ0dFRUVKVTV5Ry8zMStubkFsRWxPbDJ1eXVNQUROelJ2VHlDY3V5dXR2YkV2UHk4aHBibHVVbG9nd0FyNWVWbFYwVDlmdzNBVnpPekNYSnljbE1SQXFBY1FpV2d2dXZ2VVJtRnpNdkFMQkNVWlNWSG85bms5dnQ3azVFazhyTHkwc053eGdKb0JzelczRnhjVVdHWWR6djhYaW1FZEZibG1XcGgvaStSTC8yeHZacnF6UUNEZ0F1bDZ1NXFxcFRtZm4rUTJrL0t5dXJLUkgxWStaNWtjR215K1hxeWN6M0FaaHNtbWFGRVdoRlVVWllsclhCNFhETXpjek03RlpkbWJIYzNOemVxcW91c1N3cjlONEhkdS9lWGVVc3NMUzB0TXNBektpdW41Wmx4ZXU2L2pTQ0dmakhBOEd5Z3BxbVRXUG1iNGhvQ0RPdmk0dUxtd0JnVkgzZWcxaVNvRm1JR0xFL1BEdEhibU5tTjRMSmd6Um1ka2VYSUNncksvdTZpcHFBUWdnaGhCQkhoR21hMVFaSTBSUkZtVm5iTVlaaG5Ndk1DNWg1cjZJb0R6S3pCOEFUQUg3eWVEeVZwbVdicHZtR3krWHFyS3BxSndEdysvM2ZoMnBFTS9Qd1FDQ3d1YkN3MEl1b1pUaDJWWVN2ZEYyL25aa25BRmhtbHlOOEJzQkx1cTcvblpuLzd2VjZLNnlmWnVaMlZaUTRUSUNkUGJzR3B3RUFFVlhJQ3MzTUtRQmNxcXF1QTNDQW1Xc2NpYTVPUWtMQ0pRaGVIeTRNYmJOSC9sOERzUEdYWDM0WjdYYTdVd09CUUpyRDRXaGlXVllhTTZjUjBXb0FnNU9Ua3g4RWNGZDBzOHljcktycSt3QW1lYjNlUmJxdVp3SEJHVGhWOVNNdExhM0trWHBOMDVvRGdLSW9zNWs1anBtdkJRQ1h5OVZHMDdRRnpOd2xFQWljVlZoWVdPUjJ1OGNwaXZLY1lSakpmci8vMWxxeWNEY0lFalFMRVNORWxFRkVIMFZ0aS96OXVlam5PSjNPWGdBa2FCWkNDQ0ZFZzJOWjF2OEI4RVp0N3E4b3lnUWdtSFFQd0VJRWN4MmNuNWlZK0JZenIwWXd0OFJxWGRmYk1ITzVvaWdCT3lPK2hXQUcvUENQcG1tZERNTVlBbUNKbllPZ1N2Ym82VDhCOUdibUQvZnYzMzl4VVZIUmJ3Q0d1TjN1d1VRMGtZaVc2Ym8rdDd5OC9JNTE2OWJ0c0orNkI4Q3pVYzNkR3ZsQTEvWGhSTlRMc3F5ZmlhaUVpRm9pbUNSeG42SW9YMFljbHd1Z1BRQS9FZjF6NTg2ZFQyemR1clhjTUF3UTBXVERNQ2JYOWIwbG9zc0JIRkJWOVlPSWJjOEFTQU9RbUo2ZVhrSkVTbWpkdWFJbzRHQkpoRDBBZGhQUkdKZkw5V1poWWVIbkVjMzJzeE5ZM21hYVptUmYxQ3B1SEFBQW1GbXJLdkVpTTE5bGIvOE93QldCUUdDYnJ1dDNJWmgvd2tkRVEwTG50aXRTTkFGd3Y2WnBBM1ZkLzJkWldkbjhoand3SkVHekVERlNVRkNRcit0NkVSRlZWOE8xQXN1eXZ2ZDZ2Wi9YZnFRUVFnZ2h4TkhIekVVRkJRVVZnbVpkMThQWE9VVDBnMlZaUlFjUEhoeXlhZE9tM1FENjZicCtQWUFyQU54QlJDbWhnS3ltalBqTXpJRkFvTXFhOGRuWjJTM2o0dUxlSXlJM00rOGhvanRNMDN3ZUVTUFJYcS8zblU2ZE92MDNNVEh4V1NJYTduQTRTZ0ZjWjU5M2o4ZmplU1RxTlZ3YWRmNEFnR3NVUlluczVQY0FiczdQejk4WDJxQW9TakV6endrRUFrOUYxSlFQeFY5VG1QbkRhbDVmZDBWUnhvWWV1MXl1NWdCT0JiQTRNcHMyZ0FlWStYeG0zazVFT3l6TDJrNUVPd0g4VWxaV3RtUERoZzIvQXZEbjVlVmxXWlpWb0duYUJBU3JSWVRPTTRPSS9tVW5YWXc4djBWRUZWNXp4TDUrQUVaWHNYMEtFWlg0Zkw0NzR1TGlibkU0SEk4eWN4eUFoVDZmNzVib2dOamo4VHpnZHJ0WEU5SExSUFJDWEZ6Y2M3cXVuMkdhNWlGWGdqaVM2cFc5VXdoeGVCbUdjUnVBWjBPMVVhTy9JS0syLzhQajhUeDJkSHNvL3F3eU1sMm53RUZ2QWhRUHk3cXMrT3ZDcGJIdWt4QkNpR05mcDA2ZGt1MUtCSlZrWm1iR09aMU9SM1EyZktmVGFaV1VsRmhKU1VtQlhidDJXVTJiTmczWUZSQ3E1SGE3SHlHaTNjdzhJN0lDUWxWMFhmK0xvaWlmNXVmbjc5TjFQZDJ5TEdkQlFjRlBOVDBuSkNNakk3NVJvMGFKZnIrL3ZMclhkTGprNWVXMUtpOHZUd21WVGF3dnd6RE90U3pyazlyZWo4T2hhOWV1TFRSTkc2ZXE2cFQ4L1B4TnRSeXVHb2J4RjJadVUxMWl0SVpBZ21ZaFlpZ25KeWZMNFhCOEUyTXVlZ0FBSUFCSlJFRlVEaUNGbWFzTW11MXR2d1VDZ1FFRkJRVmZ4S0tmNHM5SGdtWWhoQkJDaUNDbDlrT0VFRWVLMCtuY0J1Q3JPaHo2VlNBUWFKQjE2NFFRUWdnaGhEaWVTZEFzUkF6bDUrZVhNUE1Yekd3Qi81dU9IZm03dmUremRldlc3WXBKSjRVUVFnZ2hoUGdUazZCWmlOZ0tBQ2drb3ByV3daUUdBb0VDQVA2ajFDY2hoQkJDQ0NHRVRZSm1JV0tzckt4c05UUHZyRzQvRWYxV1hsNysyZEhza3hCQ0NDR0VFQ0pJZ21ZaFltekRoZzFibU5rTUpRRmo1Z3BaczVuWnUySERoaTJ4N0tNUVFnZ2hoQkIvVmhJMEM5RUFFTkdzR25ZMzJQVDdRZ2doaEJCQ0hPOGthQmFpQVRCTjgwTm1ybEQwM1I1bDNtR2E1bnV4NnBjUVFnZ2hoQkIvZGhJMEM5RXcrSmw1WG5TZFpnQUxBWlRIb0Q5Q0NDR0VFRUlJU05Bc1JFTXlCMEJweE9QU1FDQXdMMWFkRVVJSUlZUVFRa2pRTEVTRFFVUS9BZmlPaUVKVHN6Y0EyQnpyZmdraGhCQkNDUEZuSmtHekVBM0VuajE3OWx1VzlSWC96MXEvMzc4MzF2MFNRZ2doaEJEaXoweUNaaUVhaU9MaVloK0FUNG1vRk1CQkFKOXUyTENoSk1iZEVrSUlJWVFRNGs5TmkzVUhoQkQvRXdnRVBpT2lYd0FrQmdLQnoyTGRIeUdFRUVJSUlmN3NaS1JaaUFaazdkcTFhd0ZzQVBDTi9ic1FRZ2doaEJBaWhtU2tXUndWcmR0M1BkSHAwTnJIdWgvSEFwL2ZLbFJBem93c2Q3OVk5K1ZZVUZaV3RubmI1bzAveExvZnh5c0NheGFVdkl4T3JxTjYzdUt2QzVjZTFSTUtJWVFRUWxSRGdtWnh4R1ZrdURQZzRKa2d6b3AxWDQ0RnBlVU1nQUdpeTJMZGwyTkJYTHh6UzBhRys2L0Z4ZDdpV1BmbGVNU01Sb3JDZHpFVS8xRStkWk9qZkQ0aGhCQkNpQ3BKMEN5T3ZIaGtnSkJGb0phSkNRbFFOVFhXUFJMSGdZQS9nRktmRHhaelBPS1JBVUNDNXNQSXB4M2NIcy94MzRNWURBRDIvd29oaEJCQy9ObEkwQ3lPbXNTRUJOeng5NUhJN3R3cDFsMFJ4NEVORzcvR2k1T25ZTzl2djhXNks4ZWw3WnMyL2RDbVhlZHJOTVhSTk5aOUVVSUlJWVNJSlFtYXhWR2phaXF5TzNmQ0tUMjZ4Ym9yNGpqaGNEaGkzWVhqR1cvOWZ1TzNBTDZOZFVlRUVFSUlJV0pKc21jTElZUVFRZ2doaEJEVmtLQlpDQ0dFRUVJSUlZU29oa3pQRmtJSUlVUkRvSjNZcVZOenhYSTBCcXZ4MENpQkFHZXNPeVdPSFFITENvQ3NVbExWVWdyd2dmTDl2Kzc0K2VlZkQ4UzZYMEtJWTU4RXpVSUlJWVNJaVNidDJqVk9kaWIzVVJoOW9PQlVZclJnRlE0aVVwbWhnVmhteElrNlV4V0ZpY2pQRmdWSUliOHpKWDEvMitSMGs0QlBEcGFYTC8vNSt3MWJZdDFISWNTeFNZSm1JWVFRUWh3MTdkcTFhMXp1U095Z1FyMlNpQzRIb1Jrb3VFL1RWR2lhQmtWUm9LZ0tpQ2kyblJYSEZnWUNsZ1hMc2hBSUJGQmVYZzRpNkFDdWpYTTZ5azdPeXYzQWIxa3p5c3A1emM3TjYzNEZFSWgxbDRVUXh3WUptb1VRUWdoeHhHVmtaTGRrcHpiVVVtaVlDcHhDUlBFQTBEU3RDVExidDBmSHpIWm9kM0lHbXFTbUlqNCtEb21KQ2RBMHlaQXY2aTRRQ0tEVTU0UFA1ME5KeWU4bzNySUYzMzIvR1VYZmJjYlduMzZPQ3dRQzU2bUtPaWd4anI5dG0rVmFhSlZqM28vZkZhNkhGS0lYUXRSQ2dtWWhoQkJDSEZFbmRjenRUU3IrQ2FZOElpUm9tb1p1ZVc2Y1AvZ3YwSE5kYUpLYWlwU1VaTVRGeGNXNnErSTRVbDd1UjhudkpmanR0LzM0N3Z2TmVQZjlaVmp4MFgvVnZmdjJaWUZwbk9iZ2k5dDJkRDMvd3plT3FVQitlYXo3SzRSb3VDUm9Ga0lJSWNRUmtaNmRuWlFZY0Z4Q1JNOENTRWxLU2tTZTdzYWR0OStLTHAyell0MDljWnh6T0RRMFNVMUZrOVJVdEQzcFJKelpyeS8yN04yTGYwMlpnYmVYdkt2K3VtdDNSNEkxc1cwbi95a0h5ckxIL2xLOFlTY0FLOWI5RmtJMFBCSTBDeUdFRU9Ld083R3pxNnRtNFg0bVhPUndhTlRyMUo2NDhySkxjTnFwUFJFdkk4b2lScHFrcHVMdU1iZGg2SkJ6OGRxQ2hWaTA1RDNhOTl0dlZ5YkZPOXlKSGJ2ZS84TTM2eFlEOE1lNm4wS0loa1d5VWdvaGhCRGlzR3JhTWZjRWhUR1RvVnlvYVJwZGM4VmxlT0tSKzNGbXY3NFNNSXVZVXhRRm5iTTZZdXpvVVhqNHZydlJOQzBOREhRbFZaM2N0a1B1a0ZqM1R3alI4RWpRTElRUVFvakRwblVuVjZja2hUNVhTT25XckdtYSt0eVRqMkg4MkR2UVBEMDkxbDBUb29MRWhBU2NPMmdnM25yOVZiaTZkaUZWVVZ1UWl2a1pXZTVySUxNeGhSQVJKR2dXUWdnaHhHRnhVbVp1Rnlmb1B3cmhoUGJ0VHNaelR6Mkd3WDg1TzliZEVxSkdKN1J1aGNrdlBJVUJaL2FEcXFvS2lKODVxVlBYb1FEVVdQZE5DTkV3U05Bc2hCQkNpRDhzSXlNalh0WHdCSWh5VWxKUzhQQjk0OUd6ZTdkWWQwdUlPbW5Wc2lYdUd6OFczZk1NZ0pHcWtQckVpZTFkbldQZEx5RkV3eUJCc3hCQ0NDSCtvR3duNGhvL0I2TEJqUm9scUZNblBZdFRlblNEcHNwQW5UZzJFQkZhdFd5QmFaT2ZSK2VzamtSRUdhcURGamZyMUtsMXJQc21oSWc5Q1pxRkVFSUk4VWRRUmlmdEpsSm9SS05HalREK3pqdUNvM1ZDSElNYUpTYmk2Y2NmUVdiN2swRkVHVWtVLzlKSkorVTBpWFcvaEJDeEpVR3pFRUlJSVE1WlJvZnNYRktVVzRnSS9jODRIZWVmTnlqV1hSTGlEK21ZMlI3WFhuMEZFaExpQVZCL1NsQXVCRUN4N3BjUUluWWthQlpDQ0NIRW9jbk9kcEtpWFE4Z3MybGFHa2FOSElGR2lZbXg3cFVRZjRpcXFyajRnaUU0cFh0M0VDR0JGQnFUa2VWdUcrdCtDU0ZpUjRKbUlZUVFRaHlTa3dMcStVeksvOFhIeGVIUkIvNkJqTFlueGJwTFFod1dtcWJoMFFmdlFhZU9tU0NnTTVpZmhGdzNDL0duSmYveEN5R0VFS0xlV3JSbzBZaEllWllJQ1pkZGNoSE9PdVAwV0hkSmlNT3FaWXZtdUh2TWJVaUlqd2NwZE1HSldia0RZdDBuSVVSc1NOQXNoQkJDaUhwTFNHMXhuVUowUW5xenByam9naUZRRkxta0VNZWYzSndjOU95ZUJ3QU9GWFEzTWpMaVk5MG5JY1RSSjk5d1FnZ2hoS2lYVmlkM2JndWlLNGtJdlh1ZGlwTXpaTG1uT0Q2bHBDUmowTUN6ZzBuQmlIUGF4amVXVEhkQy9BbEowQ3lFRUVLSWVuRm8yamtBWmNjNW5iam8vUFBzTE1OQ0hIK0lDT2YwUHhNbm5YZ2l3RWhWZ0tHdFc3ZVdiSGRDL01sSTBDeUVFRUtJT212ZHVuV2lvaXFYRWlHaFc1Nk9VM3QyajNXWGhEaWlrcE9UTUhMRWRWQVVSUUhvdkxqa1ppZkd1azlDaUtOTGdtWWhoQkJDMUptVzJPd3NJdXFkbkp5RSsrNGVDeUlwWHl1T2Z3TUhuSW1lM2ZJQVFnb3I5RUNzK3lPRU9Mb2thQlpDQ0NGRW5aR0RIZ2ZndU9DOFFXamZMaVBXM1JIaXFOQTBEVGVQdUJaT3B4TUVYSGhpKzg1ZFk5MG5JY1RSSTBHekVFSUlJZXFrVFZaT2pnTEtUa3hNd0htREJzb29zL2hUNmRnaEU3azVYUUJRbk9wd0RvdDFmNFFRUjQ4RXpVSUlJWVNvRTVXVVN3QWdPNnNUV3JkcUZldnVDSEZVcGFhbXd1M0tnWDJyNkM5cG1aa3BzZTJSRU9Kb2thQlpDQ0dFRUxWS3k4eE1VWURUQVNDclUwZWtOMnNXNnk0SmNWUTVOQTI1T1YwUkh4OFBnTm8wVWhKelk5MG5JY1RSSVVHek9LWjVQQjdzM2J1M3luM2J0Mi9IcjcvK1dxZDJ2djc2YTd6MDBrdll2bjE3cFgwK253LzMzSE1QMXE1ZCs0ZjZlanp4K1h6MU9uN0hqaDFZdG13WlNrcEtqbENQaEJCSFdySVczNVdaVG5JNE5PVHBiamdjMmlHMXMyTEZDdXpaczZmYS9kOSsreTNlZi8vOWVyZTdkZXZXR3RzOVVrelR4TFJwMDFCYVduclV6eTJPTGlLQ0s2Y0xrcE9UUUlTbWlvS2VzZTZURU9Mb09MUnZQQ0VhaUp0dnZoa1RKa3hBbno1OUt1MmJPSEVpdnY3NmE4eWZQNy9XZGo3NDRBUE1talVMWjU1NUpscTJiRmxoWDNsNU9kNTc3ejMwNmRNSE9UazUxYmF4Y2VOR2JONjh1Y3A5ZmZ2MnhZOC8vZ2kvMzE5alB4d09CN0t5c3NLUE4yL2VqRzNidHRYYS8yaTV1YmxvMUtnUkFNQ3lMT3pldmJ2ZWJVUkxTa3BDZkh3OHRtM2JobXV1dVFhalI0L0cyV2VmWGFmbmVyMWVqQjgvSG5QbnprV25UcDMrY0YrRUVMR2dHZ1J1R1I4Zmo1N2RqVU5xb2FTa0JHUEhqc1hVcVZPeGVQRmlkTzdjR2QyN1Z5eFp0V3JWS3N5ZE94Zm5uSE5PdmRwKzVKRkg4UFhYWCtQRER6K0VwdFg5OG1ibnpwMTFEclpidFdxRmxKU0tNM0x6OC9NeGVmSmtYSERCQlVoSVNLaFhudytYRVNOR1lPdldyWmcxYXhiUzA5T1ArdmxYcmx5Sk1XUEc0TExMTHNPWU1XT08rdm1QcGhOYXQwSk8xMndzWC9sZnB3S2xaK3ZXZVlrLy81eC9JTmI5RWtJY1dSSTBpMk5HWVdFaGJycnBwZ3JieXN2TE1YYnNXQ2pLL3laTmpCbzFDdWVlZXk1V3JseUovL3UvLzhQKy9mc3J0WldVbEZRaGdjMG5uM3lDakl3TWRPelk4WkQ3dDNUcFVyejExbHZJeVBoZk5sbS8zNDlObXpiaHRkZGV3OS8vL3ZkYWc5ZVdMVnZpblhmZUNUOSsvZlhYOGZycnI5ZTdMNUhCNmU3ZHUrdDk4Vm1WKysrL0gwT0dERUhMbGkxeDhza240OEVISDBUSGpoMHJ2RjRoeFBFcTIwbWcwMENJeTNQbm9rWHo1b2ZVU21GaElaeE9KN3AyN1lybm4zOGVpeFl0d211dnZWWnJrT3Z4ZUxCdzRVS01HemNPZ1VDZzB1ZjY3Ny8vanZ6OGZQVHQyN2RlTnhwUE9PRUV6Snc1czg2ZnN3OC8vREI2OU9pQjB0SlNuSGhpd3lqVjYvZjdzVzdkT3ZoOFBtemZ2ajBtUWZPZkNSSGhndk1HWS9uSy80S0I3azVuYVFvQUNacUZPTTVKMEN5T0dSMDZkTUNNR1RNcWJMdnFxcXN3YXRRbzZMb2UzdGE4ZVhNc1c3WU1QcDhQa3lkUHh1VEpreXUxdFh6NWNxU21wZ0lBdnZ2dU94UVZGZUhtbTIvK3czM015Y25CeElrVHc0OS8vZlhYY01DNmRPbFNNRE1BNEp0dnZzR1ZWMTZKVjE5OUZSMDZkQWdmWDEwbTJ2bno1OXRycUdxMlpNa1N2UHp5eXhXMnBhYW1ZdGFzV2RVK1o4K2VQYmo5OXRzeGZQandLa2ZzUTlxMGFSUHU0NE1QUG9oaHc0YmhubnZ1d2F4WnMrbzFxaU9FT1BZMDZ4U0lBNkVYQUF5NzZJSkR6cHI5MldlZm9VdVhMbkE0SExqaGhodHc2NjIzNG8wMzNvQ3U2N2p4eGhzQkFHVmxaZkQ1ZkRqenpETUJBS2VmZmpvS0N3dVJuSnlNUm8wYVllTEVpWmc5ZTNhVjdYLzAwVWY0NktPUDZ0eWY1Y3VYWThpUUlYQzczUUNBTFZ1MjRLV1hYc0twcDU2Szg4NDdyOUx4THBjTC8vclh2L0RSUng5aHhZb1Y5WDM1UjRTbWFaZzFheGIyN3QxYjQyd29jZmowUCtOMEpEVnFoSkxmZjI5cnhXblpBQ3F2N1JKQ0hGZmtTbGNjTXhJU0V0Q29VYU5LVTZEMzd0MkxuVHQzQWdDU2s1T1JsSlNFNmRPbncrRndWQWlFbHk1ZGlnTUhEbURvMEtFVkF0QzMzbm9McXFyaS9QUFBoMm1hQ0FRQ0Zkb1ByVlA3L3Z2djhkVlhYMVhxMTBrbm5ZVG05cWpMcjcvK1dtRXRYdVFhWGxWVnc3Ly8vUFBQQUlDVFR6NjVUZ0ZueTVZdGtaaVlXT3R4alJzM3JyUk4wN1FhTDZSMjdOZ0JJQmdVMS9XQ3EwV0xGcmoxMWx2eCtPT1BZODJhTldqY3VESFdyVnRYN2ZHYk5tMENBTHozM252SXo4OEhBTGpkYm1Sblo5ZnBmRUtJMkhJZWpHdU5PRDZ4Y1dwam5ORzM5eUczODlGSEg0VnZKSjUyMm1ubzJMRWpGaTFhaEVHREJ1SEJCeDhFRUZ3dXMyclZxdkRqUllzVzRjY2ZmOFNycjc0S1JWRnc0WVVYb21mUC95MGxaV2FNSHo4ZWFXbHB1UFBPTyt2Vm42U2tKSFR1M0JtZE8zY0dFSnlwbEpDUWdIdnZ2UmN0V3JUQXp6Ly9qT0xpWXB4MjJtbUgvSnFQaHNpYnIrTElpNHVMdzFsbjlNV2lKZThCQ2dZQ2FCaDNVSVFRUjR3RXplS1lzbUxGQ2t5ZE9qVjhnZUQzKzdGczJUSjg4Y1VYMkxseko1bzJiWXArL2ZwaDY5YXRBSUNzckN6MDZORURmcjhmczJmUHhoVlhYSUdycnJvcTNKN1A1OE83Nzc2TFBuMzZvRm16WnJqb29vdXFUVlkxYmRvMFRKczJyZEwyc1dQSDRxOS8vU3NBWU51MmJaZzdkMjU0WCtRYTV1M2J0MlA2OU9rQWdxUGJUcWNUVHovOWRIaC9XbHBhcGVubmg1TnBtbmpnZ1FjcWJRL2RKSGpoaFJmQy9ZczBlUEJnM0hERERaVzJYM3p4eGVqY3VUTzZkdTJLcVZPbjFqaWFIVHJINjYrL0hoNmh1dW1tbXlSb0Z1SVlvVG5RazRpb1kyYjdPczE2cWNyR2pSdngwMDgvb1ZsRTF1M0hIMzhjTFZ1MlJGeGNYSGlteTlkZmZ3MU4wOUNuVHg5ODl0bG5XTFZxRlc2OTlkYnc4cGtUVHp5eHd0VG9sU3RYWXQrK2ZiamxsbHNxQk5QMTlja25uK0NUVHo3QjZOR2owYUpGQ3dEQVN5KzloSlVyVjJMaHdvVi9lTm96TTB0ZDYrTkliazRPRmkxNUQ4U1VGK3UrQ0NHT1BBbWF4VEduWGJ0MjRXbmFwNXh5Q2thTkdvVStmZnBnenB3NVdMWnNHWll1WFlyTEw3OGNSVVZGbURwMUtycDE2NGJGaXhkajc5NjlsUkpYTFZ5NEVIdjM3a1VydTk3b2dnVUxZRmxXZVA5VFR6MkZMVnUyb0tpb0NLMWF0VUo2ZWpvZWYvenhDbTFFSm9XcGFYcjI3dDI3c1hEaFF0eCsrKzNJek15c3NNNjRzTEFRWDN6eFJiVkI4OGNmZnd5bjAxbnJlL1B0dDk5V3U2KzB0QlJidDI3RjhPSER3MU90QVdELy92MTQ1cGxuMExkdjMvQVV4WkRISDMrODJnUTVSSVN1WGJzQ0FLNi8vbnBjZi8zMTFaNzcvZmZmeC9qeDR6Rno1a3hKQkNiRU1ZalVZSmJnRHBudEQ3bU5OOTU0QTBBd09lR0JBOEVsb00yYk4wZGNYRnlWeDIvWnNnWGp4bzNEV1dlZFZlRm1aeVJteHZUcDA1R2Ftb3JUVGpzTmMrYk1xVk5mVWxOVE1XVElrUERqWDMvOUZRODk5QkM2ZGV1R3l5NjdMTHg5MUtoUldMVnFGWjUrK3VsS24vM1ZXYlpzR2NhTkc0ZXJyNzRhUFhyMHdGTlBQWVhpNG1KTW1EQUJaNXh4QmdCZ3c0WU5lUG5sbCtIMWVsRmVYbzcyN2R2anFxdXV3b0FCQXdBRTgxSTgvZlRUR0Rac0dPNjY2NjVLNTdqeHhodng1WmRmWXZiczJlamF0U3VHRGgyS0gzNzRBWjkvL25sNDlwSmxXWGo3N2JmeHhodHZZTXVXTGJBc0MyM2J0c1dvVWFNcUpGOHJLeXZESzYrOGduZmVlUWMvLy93ekdqZHVqTDU5KytMbW0yOUdXbHBhaGZNZU9IQUEwNmRQeHdjZmZJQ2RPM2VpUllzV3VQamlpK3Uxdmp2eS9SazZkQ2llZSs0NWZQbmxsL0Q3L2VqZXZUdkdqaDJMMXExYlYzcmUwcVZMTVhmdVhCUVZGY0hoY01EdGR1T21tMjRLSjg5OCsrMjM4ZUNERDFaS1JtWlpGczQ2Nnl5VWxKUmcrZkxsRmI2em4zLytlY3laTXdjdnZmUlNwWVIwdGNucTFBRUVnSUZ1Q0ZhanNXcDVpaERpR0NaQnN6am1yRisvSHIxNjlRSlFNUkdZMys5SFZsWVdacytlRFNMQzJyVnJNV0xFQ0R6NjZLUDQ0SU1QTUdUSUVKeHd3Z25oZG53K1g2VjFjWkVqQ1NVbEpmajAwMDh4ZlBod0ZCVVY0WXd6enNDOGVmTkFST0hwMk5FKy8venpjTitxTTNUb1VDUW1KbUx3NE1FWU0yWU16ampqRERpZHpocW5ONDhmUDc3Vzk2V3Vvck9BNzlpeEE4ODg4d3pjYm5lRmkwZ0FGVWJDZ2VDSThZSUZDOEtQVHpycEpKeDY2cWtBZ045Kyt3MWZmdmtsempycnJNUFdWeUZFdzBCTXZVQkFWc2REbXdaY1VsS0NwVXVYQWdqZUpIenFxYWNBQkplVXJGaXhBbVBIanNYcTFhc0JCR2ZvK1AxK0RCczJESDYvSDZ0V3JRcC9ybmJ0MnJWQzNvYkZpeGRqNDhhTnVPMjIyMUJhV2xybGJKbElmcjhmUHA4UGJkdTJEWC9lYmQyNkZTTkdqTUN1WGJ0dzVaVlhZdjc4K2RpMWF4ZDI3OTZOM2J0M3crbDA0c01QUDhUNTU1OGYvcnlyaTE5KytRVjMzbmtuZXZmdURaZkxoYVNrSkFEQktlcmp4bzJEcG1ubzE2OGY0dVBqOGZISEgrT3V1KzdDbmoxN2NNa2xsMkRnd0lGNDdybm5zSExseWtySkxuZnYzbzM4L0h5Y2ZQTEo0UnVYVlhub29ZZXdlUEZpdEd2WERvTUhEMFpKU1FrS0Nncnc3YmZmaGdQRWd3Y1BZdVRJa1RCTkV4MDdkc1RRb1VOUlhGeU1OOTk4RTE5OTlSVmVmZlhWY0w5TFMwdHh3dzAzWU9QR2pUamhoQk13YU5BZzdOcTFDNU1tVFRxa0pKcS8vUElMcnI3NmFyUnQyeFo5Ky9hRngrUEJ4eDkvakMxYnR1QzExMTZEdytFSUh4c0tidFBUMHpGbzBDRDgvdnZ2V0xseUpiNzY2aXRNblRvVjJkblo0WDhqWDM3NVpZWHpyRisvSHIvOTloc0E0SXN2dmtELy92M0QrL0x6ODVHUWtGRHBobkZkcERkcml0UW1xZGl6WjI5S20vWmQybTM5Ym4xUnZSc1JRaHd6SkdnV3g1UzB0RFFNR0RBQWd3WU53c01QUHd5Zno0ZlJvMGVqVDU4K1dMbHlKZGF2WHgrZU90aXRXemRjZnZubG1EdDNMaElURXpGcTFLZ0tiYzJjT1JPN2R1MnFkcXJodSsrK2k0TUhEK0xNTTgvRXBFbVQwS1ZMRjZTbnAyUEpraVc0OXRwckt4MnZhUnJjYmpkdXYvMzI4TFo5Ky9iaDl0dHZyM0RCRTFKYVdscHAvWFIxVnExYVZhY3BrZlBuenc5ZmpCNEpnVUFBTDd6d0FvRGc2TVNBQVFQQ0Y1SHo1czNEbENsVDhPeXp6Nkp2Mzc1SHJBOUNpS1BPUVlSc1ZWWFE3dVJEeTVZL2QrN2M4SWh5Wm1ZbUxyamdBbnowMFVmaEhCRFhYWGNkTHJyb0lnREI2ZGtUSjA1RVRrNU9wUmtzb1FBT0NONm9temh4SXBvMWE0Wmh3NFloUGo0ZXExYXRxcllQYTlldXhkMTMzNDJTa2hMY2Nzc3Q0ZTJwcWFuWXQyOGZBT0M1NTU1RGZIdzgwdFBUMGF4Wk02U25wMlBnd0lGWXZudzVubmppaVhwVk0zai8vZmR4Ly8zM1kvRGd3ZUZ0ZS9ic3dYMzMzWWVFaEFUTW1qVXJYSDFnNzk2OStPdGYvNHJubjM4ZWYvbkxYNUNXbG9ZZVBYcGd6Wm8xS0N3c3JCRFVMVnUyREpabFZickpHV24zN3QxWXZIZ3hUampoQk15ZE96Y2NnRnFXRlE0Z0FXREtsQ2t3VFJPWFhISUo3cnp6enZCMzFZd1pNekJwMGlUTW5qMGJJMGVPQkFDOC9QTEwyTGh4SS9yMzc0OUhIMzAwUEtLOVljT0dHbWNhVmVmZGQ5L0Z1SEhqY01rbGx3QUkzbGk1NnFxcjhNTVBQMkRObWpYaDc1RTFhOVpnenB3NTRabGNvWDhEWHE4WHc0Y1B4NFFKRXpCejVrdzBiZG9VblR0M3hzYU5HN0Zueng0MGFkSWsvUHpFeEVURXg4Zmo4ODgvRHdmTkJ3NGN3S1pObTlDN2QrOEtBWHBkSlNRa29IWExsdGl6Wnk4VVRkRUJTTkFzeEhHczhwVzhFQTNZT2VlY2d5NWR1bURzMkxFWVBIZ3dORTNEOU9uVGNjc3R0eUF4TVJIMzNudHYrTmhRRnRXVWxCUWNPSEFBbzBhTndvY2Zmb2pTMGxMODlOTlBtRDE3Tmk2NTVKSUs2K3RDeXNyS01HdldMUFRwMHdkTm16WUZFSnlPUEhEZ1FNeWRPemM4dFRDa3BLUUVWMTU1SlNaTW1JRFdyVnVIZnpwMzdveWxTNWNpTFMwdG5Eazd4TEtzQ3NuQmFxSW9DalJOcS9XbnF1QTgyb2dSSTlDclY2L3d6OUNoUXdFQWp6MzJXSVh0dlhyMXFyUysyK2wwWXZYcTFWaTllalV5TXpNcjdCcytmRGh5Y25Kd3p6MzNvTGk0dUU2dlN3alI4TFh0N01vQnlORTBMUTJObzJvVTEwVkpTUW4rL2U5LzQ1cHJyb0hUNlVSU1VoSjY5dXhab1Z4ZHg0NGQwYk5uVCt6ZnZ4OHZ2L3d5K3ZidGkwbVRKcUZuejU0VmZycDA2UkoremlPUFBJSmR1M2FoUTRjT05kNVVMQzh2eDBzdnZZVHJycnNPYmRxMHdYLys4NTl3Wm00Z0dJalBtREVEQ3hZc3dLcFZxN0I2OVdyb3VvNmhRNGZpbi8vOEowYVBIbzJSSTBlaWYvLytGZkpVMUtaVnExWVlOR2hRaFcxdnYvMDJmdi85ZDl4d3d3MFZYbjlvdXJqUDU4UG5uMzhPQU9IbkxsKyt2RUliSDN6d0FWUlZyZFIycEZBL0xjdXE4TjJqS0VxNGNvVGY3OGZycjcrT0prMmE0STQ3N3Fqdy9YSEZGVmRBVVpSd0puSy8zNDgzMzN3VFRxY1RkOTU1WjRVRWx0bloyYmo4OHN2ci9MNkVkTzdjT1J3d0E4Ry93d1VYWEFEZ2Y4a2pBWVR6aEl3ZlA3N0NUUk8zMjQzYzNGd1VGaFppNzk2OUFCQWViWTVNMnZucHA1L0M1WEtoYytmTytPeXp6OExiUTRrL2E1c2RWcDNFaEFTMGFobGMrMDZrMW4rb1dnaHhUSkdSWm5ITVdMUm9FVjUrK1dVRUFnRTgrZVNUNk5PbkQrYk5tNGV4WThmQzcvZGp4b3daV0xKa0NTNjk5RkpNbmp3Wm16ZHZ4b1VYWG9oUm8wYmgrKysveC9QUFA0Kzc3cm9MelpvMXc1UXBVNUNlbm82UkkwZUdwd1JHbWpkdkhuYnMyRkZwMVBadmYvc2I1czJiaHpsejVvVExvd0RBWFhmZGhUVnIxdFRZL3hkZmZMSEM0OUxTVWlRa0pQeUJkK1RRM0hUVFRSVXUxdmJ1M1lzSEhuZ0F3NFlOUTQ4ZVBTb2NXOVZhdXVwb21vYkhIMzhjbDE1NktjYU1HWU5YWG5rbEpxOVBDSEY0a1VXNVVJQVd6WnNqT1RtcDlpZEU4ZnY5U0VsSndiQmh3ekJ6NXN3cWp5a3BLY0dMTDc0WVh2NnhaczJhQ29FdEVBeVNRMnVDNTgrZlh5bVlyTTZJRVNQd3pUZmZZUFRvMFJnMmJGaVZ5YmlpcHhlLzk5NTdhTlNvVVRnd2pSd3RyaXVYeTFYcFhBVUZCUUNBb3FJaVRKbzBxY0srVUtENDAwOC9BUURPUFBOTVBQYllZMWl4WWdWR2p4NE5JRGlsMmV2MW9uZnYzbFhlOEExcDNydzU4dkx5a0orZmo4c3V1d3hYWDMwMXpqbm5uQXJyeDcvNzdqdjgvdnZ2U0V0THc1UXBVeXExNFhRNnczM1p2SGt6U2twS29PdDZsZWNOWlIrdmo4Z2JJQ0doZkJ1UmRiZ0xDd3VoYVJvKy9QQkRmUGpoaHhXT0Q0MmFiOTI2RmFtcHFlamR1emVtVFp1R0w3LzhFZ01HRE1EKy9mdXhmdjE2M0hISEhiQXNDNnRYcjhhUFAvNklFMDg4TVJ4WUgycG05TVRFQkp4Z3I3MG1zQ1FERStJNEowR3pPR1lRRVlZTUdZS3JyNzQ2SEl3TkdEQUFyVnExUWxaV0Z2cjM3NDk5Ky9aaDE2NWQwSFVkVHozMUZOcTJiUXNnZVBFeWZmcDBmUHZ0dHpodzRBRGF0bTJMcVZPbm9sR2pScFhPczNYclZzeVlNUU85ZXZWQ2RuWjJoUy92WnMyYTRienp6c09jT1hOdzFsbG5oYk40MzN2dnZlSFNWRUF3d1Ava2swOHdZY0tFOExiSWRuYnMyQUcvM3g4ZXhhN05raVZMNmpSOXJMQ3dzTlpqM0c1M3BUWE5RTEJrU1hTZDV2cldYMjdac2lYKzhZOS9ZUHo0OGZqODg4L1JyMSsvZWoxZkNOSHdNS0VyQVdpZTNxekNTRjlkcGFhbTRzVVhYNngyTkhqRGhnMjQ0NDQ3VUZwYWlzVEVSSng3N3JtVmFpUmZlZVdWNGVVc2E5YXN3WVFKRTVDVGt4Tk8zTGh4NDBhWXBsbGwrOTkvL3owNmRPZ0F2OStQZWZQbVZkZzNjT0JBbEpXVlZTcGx5TXpZdG0wYlB2My85dTQ4TEtxeS9RUDQ5OHdNbTdnZzRwSjdLaVpwdVpGN3BhV1pTMmFLbHZpYXFUL3pyVXpmeWpMTmpVek55cFFzemRJV3JRek4zVkJRUThBRkZaRFlVU0tVUlJGUUVJRVpaczQ4dno5b0pnWUdHQllkeGUvbnVyeUtzejVueERublBzLzkzTStwVThabE5qWTJWU29XWlM2NE5LU0I3OXUzcjl6OU5Cb05BTURlM2g1RGhneUJyNjh2WW1KaTBMVnJWeHc1Y2dSQ0NEei8vUE9WbnYvenp6L0grdlhyc1hmdlhuaDVlY0hiMnh2VHBrM0Q1TW1USVVtU3NTMHBLU25HNHBybE1SU0ViTkdpaGRuMTFVbHZObmYvTmZ5T0dIckhaVmsyWmp4VjFFYkRaOWExYTFjNE9Ua1p4eldIaElSQXI5ZGowS0JCS0NvcUFsRDgrOU9tVFJ2anVIQkRJZENxc3JHeFFZdm16YUJRS0NEcjVkWWRPblJvbEpTVWxGdXRneEhSWFk5Qk05MHp4b3daZzRDQUFKTWlIa0R4TkZUbS9QNzc3MldXUGZYVVUxaStmRGtBOHpkL25VNkhoUXNYUXBabHZQZmVlMmFQTzJ2V0xCdzdkZ3p6NXMzRFR6LzloQVlOR3FCNTgrYllzV01IdnZ2dU94dytmQmlOR3plR25aMmRTWTl1Ykd5czhmOE5OM1REdENhVjhmYjJ0bWc3YzZtREtTa3B5TXZMdytYTGx3RVU5eGlVVEF1L2Z2MDZnT0xwc2txMkVTaCtZTGx4NDRaeGVlZk9uU3NOcEljTkd3WTNOemVUQ3QxRWRPK1NKTFFCZ0VhTkdzS2htdE5ObGZ3dUxLMWx5NVpvM3J3NXZMeThNSGZ1WERScjFxekM2ZWdDQWdMUW9rVUxyRjI3MXZnOUhSRVJVYVljS0p2TkFBQWdBRWxFUVZUbjFrQ3RWaU1tSmdZWExsd29zNjVYcjE0SUR3OHZVL1FRK0hlSWo0R2hhSm1selBWb0cxNzRidDI2MVd4UGEya2pSNDZFcjY4dmpoNDlpcTVkdThMZjN4OU9UazVsWG5DYVU3OStmU3hZc0FDelpzM0NuajE3c0czYk5xeGR1eGI1K2ZtWU5XdVdzUzBEQnc0MDFxb29qeUVvTnFSQmwyYTRqOVEycFZJSlcxdGJLQlFLbkRoeG90SXB1eFFLQmZyMTY0ZkRody9qMnJWck9IMzZOTnExYTJlczd1M2k0b0l6Wjg1ZzFLaFJpSStQTjZtVVhsV1NKS0Z4WXllb1ZFcklSWHA3bmRLeENRQUd6VVIxRklObXVxZDA3OTRkbjMvK2VibnJQL25rRTdScjE4NDRiM0pwcGFmUEtFa0lnWlVyVnlJbUpnWUxGaXdvTitoemNYSEJCeDk4Z1BmZWV3K3Z2ZllhMXExYkJ4Y1hGK1RtNWhvTGp3REZxWGFHc1ZKdDJyVEJsaTFic0dIREJxaFVLdno4ODg4QWlzZU5mZmpoaHhnMGFCQTZkT2hRYnR1T0hEbUNldlhxbGJ2ZXdNZkhCNTk4OG9uSnNzOCsrd3duVHB3dy91emw1V1YyMzIrKytjWnNpbDdKbExoang0NFp4OE5WcFBSbmw1K2ZEd0FXamJrbW9ydU1RRU5JeGIyQU5qYTEvOWpnNU9Sa01wTkJjbkl5Z29PRHk5MSs3dHk1bURKbGlzbjM3YVJKazhvTmdFYU5Hb1VCQXdiZ2d3OCtNTHUrZGV2V1piSmlYbmpoQll3Y09kS2t3RlZ0ZkgrNXVycmk5T25UT0gvK3ZFVkJjNTgrZmRDa1NSUDg4Y2NmZVBIRkZ4RVZGUVZQVDg4cVpRRTVPenRqeG93WkdEcDBLTWFORzRlREJ3OWkxcXhaNk5DaEF4UUtCV0pqWTZIUmFNcWQrZ3Y0OTZWSGJHeXMyYUZGSmNjUTF6WlhWMWZFeE1RZ1BqN2VvalR3Z1FNSDR2RGh3d2dORGNYcDA2ZU4wM2dCeGROVUhqOStIR0ZoWVRVYXoyemc0R0FQaFVJSkNLMVNxS1RLYjlKRWRNOWkwRXozRkdkblovVHQyeGVabVpuNC9QUFA4ZnJycjV2TUQxbS9mbjNVcjEvZjdKeVJOalkySmxOS2xiWjY5V3JzMjdjUG8wZVBob2VIQnp3OFBIRGx5aFhqK3FWTGwrTEREejhFVUJ5Y1RwOCtIZDk5OXgzZWZQTk4vUExMTDdoOCtUS3VYNzl1VE1OdTNicTFzUmZFd2NFQmpvNk82TkdqQjd5OHZIRHAwaVY4ODgwMytQbm5uekZ6NWt4TW56NGRyNzc2YXExOFJxVjVlWGxCbzlFZ0xDd01peGN2eHRxMWF5MmVLM25DaEFsNDZxbW5qUE5ITjdTd0NGQkNRb0t4YXJsS3BZSy92ejhVQ2tXNXFYMUVWS3VrbmoxN3Vna2gwaU1pSXN4M0RWcE9CVWx5QUlySHVGcGF2TENxNHVMaWpBSFJxVk9ueW1TOWxPVG82R2cydGJlNkRQZU5raVJKZ3FPam85bjVnbFVxRld4dGJhdDFycEVqUjJMcjFxM1lzbVVMK3ZYcloxSlFVYVBSNFBUcDB5WUJ2RktweFBEaHcvSExMNzhZQzJKVlZEWGI0TWFORzhqTnpUWHA0VGQ4Wm9hQTI5SFJFVTgrK1NRQ0FnS3dkdTFhekpzM3p5UVlqNHVMTTk1UEd6ZHVESGQzZDRTR2htTHQycldZUDMrKzhYY2hJQ0FBaHc0ZHF0Ym5ZWW1SSTBjaUppWUdxMWV2aHJlM054bzFhbVJjbDVXVmhVdVhMcUYzNzMrSEZBOFlNQUNTSk1IWDF4ZlhybDB6NlpYdjE2OGZEaDQ4aU4yN2Q4UGUzaDQ5ZS9hc1VkdnM3ZTJoVUVpUUlGU1FaUmJ4SUtyREdEVFRQU2svUHgvKy92N3c5UFFzRXlELy92dnZabE96TzNUb2dKMDdkNW85bml6THlNL1B4N0JodzdCa3lSSUF3Q3V2dklMOC9IeG9OQnJqTkNCZHVuUUJVTnd6OHNZYmI2QmV2WHA0K09HSElVa1NvcU9qY2VQR0RTeGV2QmpkdW5WRC9mcjFqUVZHaW9xS2NPalFJV3phdEFuWHJsM0RxbFdyMEx0M2IvVHUzUnUvL1BJTDFxMWJoN0N3TUh6ODhjY1ZGbmVwRGtQUHNPRy9qUnMzdGpndFhKSWtPRGc0bE5rK1BqNGVhV2xwYU5DZ2dkbjk3T3pzY1BEZ1FlUFA5dmIybUR0M2JybmJFMUd0VWdKNFRaS2thVDE3OXR5djErdC9BWEJlcFZMZENBc0xLd1FnS3RuZnFHblRoKzBoWUNNcEpEZzZPRlNhSGxzVk9wME9zaXhqdzRZTitPR0hINHdaTVo2ZW5wZzJiWnJKdGlXREltdlFhclhJeU1pQWk0c0xGaTVjaUlVTEYxYnJPSzZ1cnNZWHJwTW5UMGJmdm4zUnFsVXI1T1RrNE15Wk0rallzV09aWHUrUkkwZmlsMTkrd2Q2OWU5R2xTeGRqTFkyS1pHZG40NldYWG9LN3V6dGNYVjJoMFdpTXZmZi8rYzkvak52Tm16Y1BVVkZSMkxsekowSkNRdENqUncvWTJka2hQajRlMGRIUjJMUnBrL0VlTzIvZVBFeWJOZzI3ZHUxQ1dGZ1l1bmJ0aXZUMGRFUkdSc0xEdzZQYysydE5lWGg0NE5peFl3Z1BEOGU0Y2VQZzd1Nk9KazJhSUNVbEJXZlBuc1gwNmROTmZqK2NuSnpRclZzM25EMTdGdlhxMVRNSmpQdjI3UXVnZUZ6emdBRURxalVXdXlRSCsrS2VaZ0ZKQ2FGZzBFeFVoekZvcGpwbnpKZ3h4bmtsUzZvb25VMnBWT0xERHorRUxNdkd0K2VqUjQ4R1VGekF5OXZiRy8zNjljUHc0Y05OOWpNODJDVWtKT0R5NWN0WXZYbzExcTlmanpObnpwaWtXNTgvZng3TGxpM0RZNDg5aG5YcjFwbTgvZmYwOUlTcnF5dldyRmxqVWt5c3BGOS8vZFdpZER4RFpkYmFZbTRlNllzWEwrSzExMTZEazVNVElpTWpzWHIxYXZ6dmYvOHpTZTFyMzc0OVRwdzRZZHpmMGRHeFZoKzJpYWh5a2lRNUFwaWtWQ29uQWJnc2hEalRzMmZQRUFDbjgvTHl3aE1URXpXVkhjT21zYzVlZ3EyTkpFbW81MWk3MmFmbnpwM0RyVnUzNE9Qamc2VkxseHA3YjRVUVZacmFxVEpDaUFxL2YvTHo4NUdabVdueVI1WmxCQVlHSWlvcUNsZXZYa1ZXVmhhQTRtSlUzYnQzTjluZlVLakswbDc0Tjk1NEF4MDZkSUNQancvQ3dzSncvdng1dEdqUkFzT0hEemNKYUEzYzNOelF2bjE3SkNjblc5VExEQlJYejM3dXVlZHc5dXhaUkVSRW9HSERodWpjdVRPV0xGbUMvdjM3RzdkcjBhSUZ0bTNiaG0rLy9SYkJ3Y0U0ZE9nUW5KMmQwYlp0VzZ4WXNjSWs0SFIxZGNYMzMzK1BMNy84RXVIaDRjakl5RUNYTGwyd1ljTUc1T1hsM2JhZ1dhVlM0Y3N2djhUV3JWdHgrUEJoQkFZR3d0SFJFUTg4OEFCZWUrMDFlSGg0bE5sbjRNQ0JpSXFLUXQrK2ZVM3VuYzdPenVqY3VUTXVYTGhRNDlSc29EaUxUS2xRUUlKUUtSVk16eWFxeXhnMDB6MGpQVDBkMmRuWkFHQk1tLzdycjc5TXRpa29LRUIrZnI1SlduVkpLU2twQUlybmxTejlnQ05KVXBXclJSdDgrKzIzYU5Tb0VZWU1HWUllUFhwZzFhcFZPSDc4T0o1Ly9ubjA2TkVEVFpzMnhZc3Z2b2dISG5nQVo4K2V4ZG16WndFVTk3VG9kRHBvTkJvTUhEZ1FQajQrbURwMWFwazA4aTFidGxqVWpwbythSDcvL2ZmSXlNaUFqWTBOcmx5NWdzTENRcFBLb21xMUdxKy8vanBzYlcyeGVmTm1oSWVIdzh2TEMzLzg4UWVHREJtQ05tM2FHRk95bFVvbFZDb1ZiR3hzSU1zeWlvcUtvRmFyVVZSVWhLS2lJclJyMXc1UFB2bGtqZHBMUkJVelZDR1dKS2t0Z0xZQXhnRElhdENnUVZyMzd0MS9sV1g1dCtqbzZKVHk5cGYwOXZaQ0tWU0dySlBhcEZLcDBMZHZYeXhkdXRRa20rV3JyNzRxdDZpWEpRSUNBaEFiRzRzR0RScmd4bzBieGg3aThyejQ0b3RsN2htTkd6ZEc0OGFOOGNBREQ2QlhyMTVvMmJJbFdyWnNpVTZkT2lFbEpRVWJObXhBL2ZyMW9kUHA0Ty92RDBkSFIyTTJ6OUNoUXhFV0ZsWmhHMGVNR0lFUkkwWllmRTI3ZHUycWNQM3UzYnROZm03WXNDR1dMbDFxMGJHYk5XdFc3bmp2MGx4ZFhjc3RURm5aTlJ0VTlQa01HRERBN0RvN096dk1uRG5UWkl4NVJTcmF0blFGOVpwd3NMZURRcUdBa0tBVWVvazl6VVIxR0lObXVtZHMyN1lOTzNic01GbG1xSVJkVWxKU1VxWHpkeDQvZnR5WUtxeFVLbXRjNEtWMTY5Ym8xS2tUbEVvbFhGeGNzR2JOR2lRa0pPRElrU080ZVBFaUVoSVNrSk9UZzRLQ0FtaTFXc2l5Ykp3cVJhRlFHQVBNRmkxYUdPZmpMS2ttaGNDcVFwSWs0MWhDcFZJSkR3OFBqQjgvM3JqZTN0NGUzYnQzeDlTcFU5RzhlWE9NR0RFQ2JtNXU4UEh4d2JsejUzRDQ4R0VVRmhaYUZMelhwSjFFVkRXRzRCbUFIWUJXa2lTMVVpcVZmWlJLNWVjOWUvWThwOWZydjlicjljZGxXYjRXR3h0YkFFQVBBSktRN1FGVmNVOXpMUWZOSDMzMEVlenM3TXIwQWsrYk5nMFRKa3d3V1dhWUw5a1NlWGw1MkxGakIzUTZIUlFLQmR6ZDNVMit4MHFiTTJjT2NuSnlqSUZ4eTVZdHk1MGVDeWpPd0RGTS9RUUFUWm8wd1Z0dnZjVnNtdnRROFpobUJTUWhxWVNDWTVxSjZqSit3OU50MTc1TGo4R1F4UGFHRFJxMDJMUitMZnIxY2JkMmsycGRWbFlXN096czdvc3h1enFkcnRJZWVTRUV0Rm90dEZvdGREb2RKRW1DVXFrMC9qRzhLS2lKa0xPaG1QUE8rOGpNenNxeFZZaDM2OWtvRW9VUVpyL1RTaTh2MmY3eTl2bEh1ZXNzUFZkRnh5djFHZHpXYzFXMG55WHRxT2hjMVdsSHlYM00vQzdjdG5OVlpaMVNxYXpPZnJYYWRnQlFLQlJWdWk0aGhGS1NwTW1TSkEwdG1acGNJbkEyUGZHLzY2OERPQ2xKVXBSV3F6MWJXRmdZb0ZZNXRMT0I0amNiVzl2T2F6NWVqdEVqaHBzOWhxVnljM05oYjI5ZmJxVm1XWmFMZzVCN0lBQVZRa0N2MTkrMjRtaDA5N3R5TlFOakovNEgxN0t5OGdYMC83c1VGN25aMm0waW90dURQYzFFdGFDMmkzZmR6U3hKWVpja0NiYTJ0dFd1TUZzVmtwQWtleHRwaWtLaDZHenBQcFVFTHhhZHRyeUgrcW84N05lMEhXWXlKR3A4WGVXdXFPQzZTcTZ6OUpwSzdWT3RObG1xM0w4c1ZPbnZ5MlRENmdSMXBmYTViZGNsU1JLRUVHV2kwdkkrOHhJcDNNNEFuaE5DakZhcFZEY2FOR2h3dVo1ZUgxOVFCTWZhNm1rdVdmblluSHNwQURXOERLVDdsOE0vUGMwUVFpWEE5R3lpdW94Qk14SGQ4eFNTWkNPRU1KZFBhWEdWNEZwd3g4NGxTZEpkZTEwMWJKdkYrMVlTYU5mS3VXcmhIQmFmcTdaSWtpVCtlWEdoQkZEZHQxWkNraVFWZ0lZQWJBeU5yOFhQZzZoT2tDUUprdlRQRzdDYXY0d2xvcnNZZzJZaXVxY0pTWWlDSXYxMzlXd1VpVUNsUVZ1NTY4cmJUNWJsS3U5VDNYTlZkRHlkVGxldGRsVG5YTFhkanVxZXF6cnRxTzd4RkFwRmphNnJxS2lveHUyb2pmWnBOQm9vbFVxbFFxRllCR0JLeWUwc1NjK1dKT21rRUNKY3I5ZWZ6cy9QUDExazY5aEdJYkJMS1FRS0M5WGxOWUhvdmxTb1ZrUFc2eUVrU1ZaQ2IzNzZDeUtxRXhnMEU5RTlUa0tSTENWZWlJazRidTJXRU4wbFZEMTc5c3cxL0dBdVdDNlpxcTNYNjA5SWtyUVRRR0JCUVVGcWZIeDhEZ0FaQUZwMzdLcFIycWkwUWdnVXFoazBFNVdrMW1pZzErc2hDZWowUWxsZzdmWVEwZTNEb0puSVFtcTF1c0tLcXZjQ3JWWUxHeHNicytzc0tmQmxxYXRYcjhMUjBmRytLSXhHZEM4b0VTUnJoUkI1QURMMWV2MDJqVWJ6VTF4YzNLWHk5aE9TVWkwazZCZzBFNVdsVnF1aDErc2hKQ0VEZ3Y5QWlPb3dCczEwWDB0T1RvYVBqdy9telp0WFlVRVhYMTlmckY2OUdqLy8vRE5hdDI1OUIxdFllOUxUMHpGMjdGak1temNQRXlkT05GbVhsWlVGRHc4UExGbXlCRTg5OVZTTno3VjI3VnFFaG9iQ3o4K3YxZ0p4SXFxNkVzSHlaUUJuaEJBaFFvaVF2THk4c01URVJFMWwrd3VGV2kySmVzVkJjeUd6VDJ1YnI2OHZ0bTdkaWt1WExxRjc5Kzc0K3V1dnEzd01QejgvTEZ5NEVOT25UOGNiYjd4UjZmWjVlWGtZUEhnd1hGMWQ4ZXV2djFhbjJaVzZjT0ZDdGNmQWQralF3Zmh5OStiTm04YnBHV3ZDd2NHaDNJcnROV0VJbWlVaDZZUmV6NTVtb2pxTVQ3TjBYL3Zycjcrd1k4Y09LQlFLdlB2dXU4WmxOMjdjTU5sT3BWS2hvS0FBSDMvOE1WNTU1UldUZGUzYnR6ZGJQVHNuSndjN2QrN0V5Wk1uY2ZueVplVG41OFBKeVFsTm16WkYvLzc5TVhic1dMUnExY3E0L2JoeDQzRHAwcjhkUGdxRkFzN096dWpWcXhkZWZ2bGx1TG01QVFCV3JGaUIzYnQzVjNwdHBSK0l6cHc1QTFtVzBhTkhqekxiL3ZEREQ5QnF0V2pac2lWU1VsTEtyRy9ac2lXVVNpWGk0dUxLZmFpYk5tMGFldlRvQVkxR2c1TW5UMkxFaUJFTW1JbXNxMEFJY1JqQWRrbVNJdlI2ZlZaRVJFUXVxbENZVEh0RHBiWnRndUwwYkk1cHJsWCsvdjVZdkhneEdqZHVqR2VlZWVhT3pEWndwMHllUExuYXdlN2V2WHZScGswYkFNREVpUk9SbVpsWjQvYTg5OTU3ZVBIRkYydDhuTkxVYW8yeHAxbFNDTDVWSXFyRCtFUkw5N1dubjM0YTA2Wk53L2ZmZnc4M056ZU1IajBhWDMvOU5ZS0Nnc3FrWXRlclZ3OVJVVkY0NTUxM2pNdHUzYnFGUllzVzRZVVhYakRaOXRDaFExaTVjaVVLQ2dwZ2EydUxEaDA2b0Y2OWVzak56Y1hGaXhjUkZ4ZUhCZzBhNE9XWFh5N1Rwdjc5KzBPcFZPTG16WnU0ZE9rUy9QMzk4Y2NmZjJEMTZ0VVlQSGd3SG56d1FUejIyR1BHN2JPenM1R1VsSVRtelp1amJkdTJ4dVdHaHc2RDA2ZFBvMjNidG5CMWRVVkJRUUhzLzVrcTQrTEZpOWl4WXdka1djYmt5WlBOZms1K2ZuNXdjWEdCU3FXQ2s1T1R5YnE4dkR3RUJnYml1ZWVlQXdDY1BIa1NoWVdGR0RObVRFVWZQUkhkUHJKV3EvMVdrcVFsVVZGUk55cmZ2SHlabWJGcVI1ZnVPaUVBdFpveFFXM3k4ZkVCQUd6YXRBa2RPM2EwY210cTM2UkprK0RwNldteUxERXhFVys5OVJiZWZmZGRQUEhFRXlicmdvS0M4T21ubjVvc1c3QmdBZFRsREFzb0xDekU4dVhMMGJ0M2I0d2ZQNzdDdGhoZU90ZTI0cDVtQVVsQXA1VVYvQWRDVkljeGFLYjczbi8vKzErRWhZWGg4T0hER0RWcUZBRGdpU2VlS0hQek51ZkpKNThzczJ6WHJsMVl1WElsN08zdDhlNjc3MkxzMkxFbUFiaGFyVVpRVUZDNXZRcXJWcTB5amdVdUtpckNoZzBic0czYk5xeFlzUUlEQmd5QXA2ZW55WU9JcjY4dkZpOWVqS2VlZWdyejVzMHplMHkxV28yVEowOWkyclJwU0UxTnhkaXhZK0hqNDRNMmJkcGcwYUpGa0dVWmI3enhoa25RbkpHUmdXblRwc0hOelEzT3pzNEFpbnV2dmJ5OFRJNmRtSmlJd01CQTQ4OEhEaHdBVVB5NWxtZmd3SUg0NUpOUHlsMVBSRFVpb3FPakkydnBXRHBKUUEzcDM2SkhadVlIcDJwSVNVbUJ2YjE5blF5WUFhQkJnd1pvMmJLbHliS2NuQndBUU9QR2pjdXNhOXk0Y1psam1MdkhHaHc2ZEFnQU1HUEdEUFR0MjdlbXphMFd3NzhKSVVreUZES0RacUk2akVFejNmZFVLaFhXcjE4UFIwZEg0L2kvbXpkdklpb3FxdEo5WlZrMitmbml4WXY0NUpOUFlHOXZqMisvL1JZUFAveHdtWDNzN2UzeHpEUFBXTlEyVzF0YnpKa3pCd0VCQVVoTlRVVlVWQlI2OSs1dDBiNGxCUVVGUWExV1k5Q2dRY1psUWdoNGVYa2hJeU1Ecjc3NktqWnUzSWcyYmRwZzJMQmh1SDc5T3Q1Nzd6M1VyMThmSzFldXRQZ2hPU3NyQzZkT25jS29VYVBRcVZNbjQzS3RWb3NOR3piZzhjY2ZSNjlldmNyMGdoUFIzVXNBZVJJQWphWUlPcDJ1VHFVUjN5Nld2RnlvemVLTGQ0UFMxM3pwMGlVRUJ3ZWJiR01ZL2hNZkg0OTY5ZXFackl1UGp6ZDczTlRVVk9oMHVqTEw5KzNiQnhjWEZ6UnIxZ3pKeWNubHRzdkZ4UVgxNjllMytEcXF3akNtR1lBT09zRXh6VVIxV04zNXRpYXFnWkkzVkNFRXdzUERLK3dwTlNpZE52Yk5OOTlBcDlOaHpwdzVaZ1BtNmxBb0ZIQjFkVVZxYWlxdVhidFdyV01ZeGtDWGZFREx6TXpFbjMvK2lWV3JWcUYvLy81UUtCUjQvLzMzRVIwZGpULysrQU1PRGc3NDl0dHYwYkJoUTR2UDg5dHZ2MEduMDZGZnYzNFlPWEtrY1hseWNqSTJiTmlBWjU5OUZzOCsrMnkxcm9HSXJDWVZBRzdleklOYXJia3RRZlBSbzBjeGYvNThUSjA2Rlo2ZW52RDI5c2FwVTZkUVVGQ0FqaDA3WXNhTUdSZ3laSWpKUHNuSnlkaStmVHZDdzhPUm5wNE9sVXFGWHIxNlllN2N1V2pmdm4yTmpnMFV2d1Q4K3V1dkVSd2NqSnljSER6d3dBTVlQWG8wWG5ubEZaUHYwZ2tUSmlBcEtRbUJnWUg0N0xQUGNPellNYlJxMWFyY0lsdXpaOC9HNmRPbmpUOGJYb1NXSE9xVGs1T0RyVnUzSWpBdzBIaHRycTZ1bURCaEFrYU1HR0hSWnlxRXdKNDllN0J6NTA0a0p5ZkQwZEVSUTRZTXdmVHAwOHZkeDlKclhyMTZOWGJzMklIMTY5Y2pLU2tKVzdkdVJYWjJObzRmUDI3TWxQTHo4NE9mbjUvWjgyemR1aFZidDI2MTZEcG16WnFGcTFldmxydmV3OE9qd3YyWEwxOXVjaitxTFVJSTNNakpOUVQwR21od3ZkWlBRa1IzRFFiTmROL0t6czVHWk9TL0dZd1BQL3d3bWpkdkRvMUdnMmVmZlJiTGx5K3Y5QmlyVnExQ3UzYnRBQlFIMENkT25JQktwY0s0Y2VOcXRhMjV1Y1ZUcmxabkNxZWtwQ1NjTzNldXpQSm16WnBoejU0OXhnZmdTWk1tNGVUSmsvanBwNThBRkQvQUdkS3lMYUZXcTdGejUwNEF4VDN1SmFXbHBRRkFtWFE4SXJyN0NZRS9KUW00bXBHQm0zbDVhTmp3OWswbGw1T1RnNWRmZmhrT0RnNFlNR0FBcmwyN2h0RFFVTXliTnc4ZmZ2aWhjUWdOQUx6OTl0dkl6czVHbno1OTBLOWZQMXk4ZUJGQlFVR0lpWW5CN3QyN3kvUXVWdVhZcWFtcG1ERmpCckt5c3RDL2YzKzBidDBhNTgrZng4YU5HNUdZbUlpUFAvNjRUTnU5dmIzeDU1OS9ZdlRvMFJWV2puN2lpU2ZRcGswYjdOMjdGM3E5M25pL01LUnBwNldsNGRWWFg4WFZxMWZoNnVxS2tTTkhJaTh2RHlFaElWaTBhQkdpbzZPTmhTc3JzbXJWS3V6YXRRc05HalRBa0NGRG9OZnJjZlRvMFFwN2RLdDZ6UUVCQVRoNjlDaUdEaDJLbkp3Y2svbS8vKy8vL2c4elo4NDAyVDR1TGc2dnZQSUtQdnJvSXd3Yk5zeGszWkVqUjdCbzBTS3piWHZ1dWVmdzJtdXZBUUFDQXdPeGV2VnFIRHg0MEtSbmUvUG16UWdMQzhQR2pSc0JGTi9qcDB5WlV1bm5WRjA2blE3cDZWZUtNODZFU0UxTmpXSFFURlNITVdpbWUwWnRUbm1pVUNnUUd4dHJNZ2JZOERhNnNMQVFyVnUzUmtKQ1FwbjA2OUtlZi81NVkwL3MzMy8vamFLaUlyaTV1Y0hCd2FGVzJna1VQOGpFeE1SQXBWTGgwVWNmcmZMK1AvNzRJMVFxbGRuME5sdGJXNlNscGVIZ3dZUFl2bjA3VkNvVjVzNmRpNU1uVCtLamp6N0NoZzBiTUhqd1lQVHMyUlB1N3U1bzFxd1pBZ01EalVFOEFHTmwwMTI3ZHVIbXpadDQ1SkZIRUJNVFkzS2VoSVFFQURBcFZFWkU5d1paSUZvQklPTmFKdkp1M2JxdDU5cTNieDllZnZsbHZQbm1tOGFBS0NBZ0FQUG16Y09ubjM2S3A1OSsybGdqWXVMRWlYanV1ZWZnNk9obzNIL3AwcVU0ZVBBZ2poNDlpckZqeDFiNzJJc1dMVUpXVmhaV3JWcGxIRTZqMCtudzl0dHY0OGlSSXhnN2RpejY5ZXRuY3Z5WW1CaHMzNzY5VEJISjBneFQvdm41K1VHV1pjeWZQOTlrL1FjZmZJQ3JWNjlpN3R5NUpzVWlzN0t5TUgzNmRQejY2NjhZTkdnUSt2ZnZYKzQ1Z29PRHNXdlhMclJyMXc2Yk4yODJ2Z0M5ZnYyNk1mZ3NyVHJYN09mbmg2MWJ0NXIwN0Jzb0ZJb3k2ZWVHcVIzTnJhc29uZDNCd1FITm16Y0hBRFJxMUFnQTBMUnBVNU5qMUt0WEQwcWwwcmpkN1ZaUVdJaTBLMWNBQUVJU2Y5NlJreEtSMVRCb3BudEdkblkyaGc4Zlhpdkg2dENoQTM3NDRRZjQrUGdnTXpNVHMyZlBOcTY3ZnYwNkdqWnNpRmRmZmRVNDVxeWdvQUFxbFFxMnRyWW9MQ3lFVXFtRXJhMHQxR28xQmc0Y2lNOC8vOXhZNEtSMGRXbmczd2V6a3R6YzNJeTl1dVZkNzU5Ly9nbHZiMjlvTkJwTW56NjlTcW5TUUhINm9xK3ZMOGFORzRmZmZ2dk5aTjJGQ3hld2RPbFN4TWZIbzBXTEZwZ3hZd1k4UER5Z1ZDclJ2WHQzMk5yYVl1L2V2VGgyN0JoMjc5Nk54WXNYWSt6WXNkaTRjU1ArK3Vzdll3KzFvVWZGM2QwZFhicDBRZHUyYmJGdTNUcW8xV3JqdzJOa1pDVGF0bTFyOXJNaG9ydWJOdmRxaktyeEEzTEd0VXhseVJkbXQwUDc5dTB4ZS9ac2t3QnF5SkFoR0Rod0lFNmVQSW16Wjg4YXF5Ni85TkpMWmZaLzhza25jZkRnUVNRbEpWWDcyTkhSMFlpS2lzTGd3WU5ONmsrb1ZDcE1uandaSjArZVJHQmdZSmtBOGovLytVK2xBWE5sRE9kMmMzTXIwMHZxNHVLQzExNTdEWXNXTGNLZVBYc3FESm9OMy9kdnZ2bW1TY2FRczdNejNuNzdiYnorK3V0bXoxdlZheDQ2ZEtqWmdCa296amp5OWZVMVdXYklPb3FJaUNqelV0cVNPaUlsblR0M3p1VHZzcUlVN3R1aHNLQVFWNjc4YzA2ZGlMaWpKeWVpTzQ1Qk05MHo3TzN0TVhyMDZGbzVWck5temVEbzZJaE9uVHFaRkNQUjZYUklTMHN6OW9oKzlORkhHREprQ0diT25Ja2hRNGJBMDlNVGMrZk94U09QUElMLys3Ly93NG9WSzVDZG5XMXNId0RrNStlWE9WK1RKazJNRHpoRlJVVUlDd3NydDIyREJ3OHVzMnpDaEFubDlnNVVKQ0VoQVMxYnRzU1lNV1BLQk0wZE8zYkVJNDg4Z3BrelorTHh4eCtIVXFsRVNFZ0lQdjMwVStUbTVtTEhqaDFZc0dBQjNuLy9mY1RIeDV0VWVCMDhlTEN4dW5ocWFpcmVmLzk5OU9uVEIrN3U3a2hNVElST3A4T0pFeWN3ZE9oUWFEUWFoSWVIWStqUW9WVnVQeEZaWDBaR1JuNzd4aTFpWlZsK0pPbnZTK2pYNTdIS2Q2cW1YcjE2R1hzalMrcldyUnRPbmp4cE1wYzlVUHdkRnhvYWlxU2tKS1NrcEJqWG01dW15TkpqRzRidEZCUVU0S3V2dmpMWjF2RFNJRFUxdGN4eHFwTUpWSnJoM0k4Ly9yaEpxck9CWWJwQlEvWk9SY2RSS0JSNC9QSEh5NnpyMHFWTHVlZXQ2alYzNzk2OTNEWUVCd2Viak4wRy9uM0p1bWZQSHV6ZnY5OWtYV1daWGFXVmZoR3QwK251YURaVGZtRWhVdE9MZTVxMUVzTHYySW1KeUNvWU5OTTlvMzc5K21XbU82cHRTVWxKME9sMEpwV2ZMV1VZcjV1VWxGU21pdWlqano2S0w3LzhFa0R4VkU0VkZTWHAzcjA3bEVvbDdPM3Q4ZUNERDJMRWlCSFZubVB5eVNlZmhMT3pzOWtLclVxbEV1Ky8vejcwZWoxT25EaUJuMzc2Q2VmUG44ZjQ4ZU9OQVhwa1pDUWVmZlRSQ3MvZnVuVnJreDV6VjFkWHRHN2RHbnYzN3NYUW9VTVJGQlNFL1B4OEJzMUU5ekFCRVNKQmVpVGhZdUp0UFU5NTJTaUdJUzlhclJaQThSeTlDeFlzUUhCd01HeHRiZUhxNm9wV3JWckJ4Y1VGZm41K1pzY1VXM3BzUTliUTJiTm5jZmJzV2JQN2FEU2FNc3RjWEZ3cXVqU0xHTTdkckZrenMrc052Y2EzS2tpVGwyVVpOMi9lTEpPK2JHQmpZMVB1ZWF0NnpVMmFOREc3N2NTSkU5Ry9mMytUR1JzQUlEWTJGbE9tVElHWGwxZVp6TEc0dURqczM3L2Y0dG9kZ1lHQkp0ZTNkdTFhbkRwMXlxSjlhME5PVGk2dVg3OEJ2UkMzMGk5RTNkNS9HRVJrZFF5YWlVb0lEZzVHdzRZTmpiMnFDeGN1aEVLaGdFYWpRV1JrSkw3NjZpc1VGUlVoSkNRRTMzLy9QYlJhcmZHaG9Ibno1bWpYcmgwdVhicUVvS0Fnc3ozR2x2RDI5cTVXd1M5ejdPM3Q4ZGhqajVYYkszSHc0RUY0ZTN2ajFxMWJHRDU4T09iUG40K09IVHNpSkNRRXk1WXRnNk9qSTN4OGZLbzhMY3I0OGVQaDdlMk5xS2dvL1BqamoyaldyRm1adEQ0aXVvY0lLUVFTWmlaY3VMMnhnU0Z3TFMwakl3UEF2MEhqNXMyYkVSd2NERTlQVDd6NTVwdkc0U0loSVNIbFZteTI5TmlHN0tQU1k0b3JZNjVudUtvTTQ3TU50U0pLdTM2OXVOYVVZVnl2T1VxbEVrcWxFamR2M29RUW9reTdETWNvcWJyWFhONDRaRXNLbFpYbTV1Wlc3UmZFMWhBZEcxZjgrUXFjQjFDMmFBZ1IxU2tNbW9uK29kUHBzSC8vZmd3ZVBOZ1lKTDcxMWx2bzA2Y1BGaTllakw1OSsyTDA2TkZZdVhJbE9uZnVEQThQRDJ6YXRNbms3ZnVrU1pQdzhjY2ZZODJhTmVqUm84ZGRQNFozd0lBQnlNN094dlBQUHc4bkp5ZjgvZmZmZVB2dHR4RWNISXdYWG5nQmMrYk1NWTVOcmlod0xpd3NSRzV1TGxxMGFBRUFHRGR1SEg3NjZTZjg3My8vUTA1T0RoWXRXbVR4WE05RWRQY3Awc3VuN1NTbGlFKzRJSldzVjFEYjR1TGl5aXlUWmRrNDMyKzNidDBBd0RnandNeVpNMDJtd0NwZHVkYStiRWNBQUJBUVNVUkJWTDg2eDNaMWRRVUFoSWVIVnltQXJBMkdxUXBQblRxRlYxOTl0Y3g2dzlDZWl0S2lBYUJkdTNaSVNrcENkSFEwSG5ua0VaTjFvYUdoWmJhdnpXcytmZnAwdWVPTHIveFRPQ3MwTkJRRkJlYW5OYTVmdjM2Wnl0cm03TisvMytTRlFHTGluZTNzRFk4b3J2MGxTVERmTlU5RWRRcURacUovUkVSRUlEVTExV1JhamFaTm02SjkrL2F3dDdlSHM3TXoycmR2RHdjSEJ6ZzVPYUY5Ky9hb1g3KytTZEE4YnR3NEhEdDJET2ZPbmNQVXFWTXhmLzU4OU8vZjMrVEdmdUhDaFR0NlhSVnhkbmJHeXkrL2pORFFVR3pmdmgxQlFVRVlOR2dRdG0vZmprNmRPdUhJa1NQNDdMUFBNR3JVS015Wk02Zk0vcklzNDhDQkE5aTRjU01tVHB5SUdUTm1BQ2grNkprNGNTSTJidHlJWnMyYTRmbm5uNy9UbDBaRXRVaXIwS2JhUVpsK015K3ZWZERKMDNqbTZiTHpHdGVHME5CUTdOKy9IMlBHakRFdSsvSEhINUdhbW9wSEgzM1VPSFRHa0dLY21KaUlYcjE2QVFEUzA5UHg0NDgvMXZqWWZmcjBnWXVMQzRLRGczSG8wQ0dUZVpHRkVEaHk1SWhKc2F6YTVPN3VqbzRkT3lJcUtncmJ0bTB6S1FhV2xwYUdEUnMyUUtGUTRNVVhYNnp3T01PR0RjT21UWnZ3MldlZjRZc3Z2akQyVFAvOTk5L0dLWmxLcXMxcjNyOS9mN2xwMG9aeHk3Nit2dkQzOXplN1RhdFdyU3dLbXJkdjMyN3ljM1oyZHJucDRyV3RxS2dJeDROT0FBQmtXVGFmMmtCRWRRcURacnJ2R1FwNXVidTc0N0hISHJNb1BTd3pNeE9uVHAxQ1pHU2s4UTA5VUp3V3QyYk5Hbnp3d1FjSURnN0dtMisraVVhTkdxRnQyN1lRUXVES2xTdkc4MW1yRjlwUUdkeloyUm5SMGRGNDc3MzNrSk9UZzJIRGhtSDc5dTF3ZFhWRmFHZ29aczJhaGREUVVJd1pNNlpNejRNUUF2NysvdGkwYVJPU2s1UFJxMWN2REJ3NDBMait3SUVEMkx4NU0renM3SER0MmpVc1c3WU1DeGN1dkcyOVUwUjBlMlVwbFpyNkFxY0FUTmk1YXkrR1BUVzRWdEtSUyt2WnN5ZFdyRmlCUFh2MjRNRUhIMFJpWWlKaVltTFFzR0ZETEY2ODJMamQ4T0hERVJFUmdibHo1eG9MRHA0NGNRSURCdzRzTnhpejlOZzJOalpZdkhneDNubm5IU3hhdEFnN2R1eUFxNnNydEZvdHdzUERrWnFhZXR1Q1prbVNzSExsU3N5YU5RdnIxcTJEcjY4dkhuNzRZV1JtWnVMOCtmTW9LQ2pBdSsrK2E3YVlWMGxUcGt5QnY3OC9vcU9qNGVIaEFYZDNkeFFXRnVMY3VYTVlPM1lzZnYzMVY1UHRhL09hVjYxYVZlNDZ3NWptSlV1VzFIZzJETU0waVFaM2NreHpRTkFKNU9YZGdoQklrMVJ5OUIwNUtSRlpGZk1sNmI1Mjd0dzV6Smt6QndxRkFsdTJiRUhuenAyTjZ4bzFhbVJNK3hzd1lBQWVmUEJCQU1Db1VhUHc0SU1QWXY3OCtTZ3NMTVQ0OGVOTmp1bm82SWgxNjliaGl5Kyt3TkNoUTJGblo0ZTR1RGhjdkhnUkRnNE9HRDU4T0Q3OTlGTjRlM3ZmdVFzdG9WR2pScGcxYXhhY25aM1J0V3RYdlBYV1cvRHo4OFA4K2ZPUmtKQ0FWMTU1QmJObXpZS2RuUjErK09FSExGMjYxQmpncTlWcXBLU2tJQ0FnQUFzV0xJQlNxY1M2ZGV2dzdiZmZva3VYTHJoeTVRcmVlZWNkTEZ1MkRHM2F0TUh1M2JzeFpjb1UvUDc3NzVnMGFaSXhEWktJN2pHeHNVWFFpeE9BS0RvYkZvNk1hK2JIM05hVW9XaWlMTXM0ZE9nUTB0TFNNSHo0Y0d6YnRnMGRPblF3YmpkaHdnUzg5ZFpiYU5La0NRNGZQb3lFaEFUTW16ZXZ6UGR4ZFk0TkFJTUdEY0tXTFZ2dytPT1BJems1R1FjT0hFQjRlRGdlZXVnaGJObXk1YlpjdTBHblRwM3d5eSsvWVB6NDhiaDU4eVlPSGp5SXFLZ285TzdkRzk5ODg0M1pxYlpLYzNCd3dPYk5tekZ1M0RnQXhkTWVwcVdsNGUyMzM4Wi8vL3Rmcy90WTg1cnZKVUlJL0xaN0h3QkFnZ2hSWDdlNWFlVW1FZEVkVVB1dmlZbEthZCtseDJCSVludkRCZzFhYkZxL0Z2MzZ1RnU3U1FDS0ErYlpzMmVqYmR1MldMTm1EWllzV1lLWW1CajA3ZHNYM2J0M1I1TW1UYUJTcWFCU3FhQlFLS0JVS2lHRWdFNm5RMUZSRWJSYUxiUmFMWFE2SGZyMjdZdUhIbnJJMnBkVXJvU0VCSGg2ZXNMSHg4ZWtNbmhhV2hwQ1EwTVJFaEtDb0tBZ3FGUXFQUDMwMDNqcHBaZE1YaUFZN04rL0gxNWVYbWphdENsZWYvMTFqQjQ5R2dxRkFsZXZYc1hQUC8rTW5UdDNRcXZWWXR5NGNYam5uWGVNUGN2Ky92NVl1WElsOHZMeTRPYm1ob2tUSjVxa1NGWkh5TmxRekhubmZXUm1aK2RBNElYaytJampOVG9nRVZXb2plc2pUNmhVaXA5c2JHemJmTDU2QlVZOVcza0tyYVdPSGoySytmUG5ZK3JVcVdhSGd0eXR4eVpUa3lkUFJuSnljcm5yaFJEUWFEU3dzYkV4Ty8xWFNiLy8vanVjbkp3d2F0UW9aR1ZsR1h1VlpWbUdWcXN0azdtazAra2d5ekxzN095TXk5UnFOWll2WDE3aGpCVlZkZVhxVll4NzZXVmtYTXZVQ29qRnlYRi9mZ0tnYkxsMklxcFRtSjVOOXkxWFYxZTBhOWNPR3pac2dJdUxDN1pzMllKOSsvYkIzOThmdi8zMkczSnpjOHV0dGxxU2pZMU5yZDZRNzVTLy92b0xucDZlY0hGeGdidTdPNVl0VzRZbm5uakM1SUdqdE9lZWV3NlptWm53OFBBd2pwRXJMQ3pFakJremNQWHFWWFRyMWczejVzMHJVM2ptbVdlZWdidTdPNzc2NmlzY09IREE3SFF3UkhSM2t6U0lFa29wVmF2VnRqa2Y4U2VlSGZaVXBZRVAzVjhtVDU2TXZMeThXam1XWVNvd0FPamJ0eTllZU9HRkt1MmZtNXVMNWN1WDEwcGJTb3FLaVVQZXJWc1FFTmxDajdOZ3dFeDBYMkRRVFBjdEp5Y25iTnUyelJna0twVktqQnMzenBqT1pxRFg2NDF2c0NWSmdrS2hNUGx6TDNqb29ZZU1WVmNOT25ic0NEOC92eXFOclpZa3lWanN5OERCd1FGcjFxeEJkbmEyeWJqbTBweWRuYkY0OFdMTW1qV3IzRGxJaWVqdWRmbHkxSTMyWGJvSEFsTC82Tmc0WE12TXdnTXRtbHU3V1hRWHVSMHZrQTFWc3F0enZ4MDdkbXl0dGtXcjFTTGl6eWdVRnFvQmdmUThPVCtzOHIySXFDNWcwRXozdFlwNlZRMFVDb1hKbENaMVNXMFZJNnVzS0UxSkRKaUo3bDA2dlhhUGpkTDIvZGo0QzdoNk5ZTkJNOTEyZDFNMlEyN3VUVVJHeFJSblN3a2N1WjZZeVBITVJQZUplNk9iaklpSWlLd3U5VUxzV2IxQTRxMWJ0K0IzN0E5ck40Zm9qdm83K1RMQ2l1ZG4xZ2taUHRadUR4SGRPZXhwSmlJaUlzdkpZajVVa3MvMkhidFVMM21NUS90MmJXdDh5S0ZEaDVZWlFsSmJidWV4NmY0aHl6SysyTGdKR28wR0FtTDNwY1EvejF1N1RVUjA1N0NubVlpSWlDeFdrS1AxaHhCbjh2SnU0ZE8xNjYzZEhLSTdJaURvQkVMT2hnSkM1T24wOGdwcnQ0ZUk3aXdHelVSRVJHU3h6TXpZVzNwSjJnNGhOQUZCSnd6cHFrUjFWa0ZCSWRhdTN3aWRUaWVFaEVQNnZPdUoxbTRURWQxWkRKcUppSWlvU2lTQjN3VVFvOUZvNExOek45UnF0YldiUkhSYkNDRnd5TzhJa2k5ZEFpVGNFQUkrNmVucEJkWnVGeEhkV1F5YWlZaUlxRXFTNHlNdUNTRitGVUxneEtrUUpGOUtzWGFUaUc2THZMeGJPSHprR0FvTDFSQjZ4S3B2Q0Q5cnQ0bUk3andHelVSRVJGUlZJajg3L1dzaFJPYlZqR3ZZZDlBWGVyM2UybTBpcW5WeDhRazRkZVljaElBTWhmUnhSa1prdnJYYlJFUjNIb05tSWlJaXFyS3NyS3c4dlpCblF3ak5qejl2eDdHQUlHczNpYWhXWldabHcydmxKeWdzTElTQTJIc3BMdUtRdGR0RVJOYkJvSm1JaUlpcTViTG0xbjRCNlZlMVdnT3ZsYXR4T1NYVjJrMGlxaFd5TE9Pamp6OUQvSVdMRUVJa2FZWDRBQURUS1lqdVV3eWFpWWlJcUhxU2s5VTZXYjhSRUNsWHJtYmd5NjgzUTYzV1dMdFZSRFdpMSt0eDhKQS8vamdlQkFpaEVYcnA4L1NFeUl2V2JoY1JXUStEWmlJaUlxcTIxSXVSb1hvaHZoWkM0UENSbzlpOTc0QzFtMFJVSXdrWEU3SGhteTNJTHlpQUFFNXFVZUFEOWpJVDNkY1lOQk1SRVZGTnlPb2I4Qlo2dmUrdFcvbjRkTzE2bkQ1enp0cHRJcXFXdkx3OHpQOWdHUzRtL2dVSWthV1I1ZG5wRnk1a1didGRSR1JkREpxSmlJaW9Sakl5SXZNTGN6SW1RaTlPNXVUbTZsK2QvUlpPbnprSFdaYXQzVFFpaXdnaGNEWGpHcWJQZWhOUk1iRUNRbVRxZGZveFZ5NUd4MW03YlVSa2ZReWFpWWlJcU1ZeU1qTHlpL1RTYkVoU2ZINStQdDVmN0lWakFZSFdiaGFSUmY1T3ZvVDVpNWJoZkdRa0lFbTVzaDd2WEVxTU9tdnRkaEhSM1lGQk14RVJFZFdLdElzUmZ3cWhtNmtYeUVwSlRjTWlyeFg0YmM4K0NDR3MzVFNpY2lYOW5ZeTU3eTdBeWRObklNdDZBVDI4THV2emR3QmdxZ1FSQVdEUVRFUkVSTFZIWElxUFBxWFg2Zm9KSUM0eksxdS9ZTW1IV1BuSjU3aCs0NGExMjBaa1FsTlVCRisvSXhqdk9SWFJNWEZDbHZXNWdKaVduQkN4RG9tSkxBTlBSRVlxYXplQWlJaUk2cGFVeE9pL1dqL1U3U1VWbEY2eXJCLzd3MC9iY2ZHdkpFeWQvQkw2OStzRGV6czdhemVSN21ONnZSNEpGeEx4NjY3ZDJIZkFGemR2NWdHU0ZLZlg2NWRlVG9qY2ErMzJFZEhkaDBFekVSRVIxYnJVaE9qSWxwMDd6N1NWSGM3b2hHNUowSWxURGxIUnNlalh4eDF6Wi84WG5UdDF0SFlUNlQ2VWs1dUw3Mzc4R2ZzTytpSXQvUXIwZWoyRVhuOUlwOVhPVFUyS1N3SlRzb25JREFiTlJFUkVkRnY4TTFYUDZyWmRIbzFSUUZwOUl5ZW4weUgvb3piSGpnZGk2SkRCbU9MNUlsdzdkWVNEdlQxc2JXMmdWQ3F0M1dTcVE0UVFLQ29xZ2taVGhNeXNMT3c1OER0Mjd0cUx6S3hzQ0NIMGtKQUpJVFlteXdVZkk0bnAyRVJVUGdiTlJFUkVkRHVKeS9HUkIxcDI3QlpocTFLOEFFa3hya2hUMU0vWDc0amRrVCtPdzdWakIzUjRzRDFhdFh3QUxSOW9nVVlORzhMZTNnNzE2dFdEU3NYSEZMS2NMTXNvVkt1aFZxdVJYMUNBYTljeWtacVdqc3NwYVlpTmowZGUzcTNpWUJsSWhNQmVQZlE3THNkSFJZQzl5MFJVQ2Q2TmlJaUk2TFpML3lzNkJjQVg3ZHMvdkVOdnErd2xLUlFUaW9xS25vK05UMmdjRzU4QUFMQzF0WVd0VFhHUHMwcWxoQ1N4WGlsWlRrQkExc21RWlJrNldRZU5XZ1A5djVYYnRVS0lFNUplMnE3VmFZNm5KdFZMQnNLMDFtd3ZFZDA3R0RRVEVSSFJIWk9jSEhzVmdDOEEzMFp0MnpaMnF0ZDRDSUFoRXZDNFJsUFV0RWlqVVFHU1FraENBVEJxcHFvUUFrTFNTNEJlU0VJR3BIem9SVGdnQXZSNjRYZjVZbFNTdFZ0SVJQY21CczFFUkVSa0ZibVhMOS9JeGVYZEFIWURVTFY1NktGbUNyMU5Jd2lsUFZTU2d3VFlXcnVOZE8rUTlVS0dKQmRLU21XaEpJc0NiVjVtUm5wNmVvRzEyMFZFOXo0R3pVUkVSSFEzMEtVa0pLUURTTGQyUTRpSWlFcGkyaE1SRVJFUkVSRlJPUmcwRXhFUkVSRVJFWldEUVRNUkVSRVJFUkZST1RpbW1lNFlXU2NqTmk3QjJzMmdPaUkyTGdGYUxXY0xJU0lpSXFMYmkwRXozVEdGYWpYV2Ivd0dOalkyMW00SzFRRmFyUlkzOC9LczNRd2lJaUlpcXVNWU5OTnRWeVQwVjJ3bDZZcGVDUHVjbXpldDNSeXFhNFRJS0JMaWlyV2JRVVJFUkVSMWsyVHRCdEI5UWRHMlU5Y3VDcFZOTTJzM2hPb2VXZEpucGNSRnhnTFFXN3N0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SFRmK1grRC9QZU5obkdYakFBQUFBQkpSVTVFcmtKZ2dnPT0iLAoJIlRoZW1lIiA6ICIiLAoJIlR5cGUiIDogImZsb3ciLAoJIlZlcnNpb24iIDogIjMyIgp9Cg=="/>
    </extobj>
  </extobjs>
</s:customData>
</file>

<file path=customXml/itemProps7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宽屏</PresentationFormat>
  <Paragraphs>41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宇</cp:lastModifiedBy>
  <cp:revision>158</cp:revision>
  <dcterms:created xsi:type="dcterms:W3CDTF">2019-06-19T02:08:00Z</dcterms:created>
  <dcterms:modified xsi:type="dcterms:W3CDTF">2024-12-23T11:51:51Z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A06C214AC8844EC79FDFBF9FB49200F2_13</vt:lpwstr>
  </property>
</Properties>
</file>