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D8FAE-1794-44AB-A2D7-8EE10ABA5A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1969-B17F-4622-9D22-CFB30C58BF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GPT </a:t>
            </a:r>
            <a:r>
              <a:rPr lang="zh-CN" altLang="en-US" dirty="0"/>
              <a:t>的教学平台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王茂南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数据表设计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993622"/>
          </a:xfrm>
        </p:spPr>
        <p:txBody>
          <a:bodyPr/>
          <a:lstStyle/>
          <a:p>
            <a:r>
              <a:rPr lang="zh-CN" altLang="en-US" dirty="0"/>
              <a:t>共有 </a:t>
            </a:r>
            <a:r>
              <a:rPr lang="en-US" altLang="zh-CN" dirty="0"/>
              <a:t>3 </a:t>
            </a:r>
            <a:r>
              <a:rPr lang="zh-CN" altLang="en-US" dirty="0"/>
              <a:t>张数据表，分别是：</a:t>
            </a:r>
            <a:endParaRPr lang="en-US" altLang="zh-CN" dirty="0"/>
          </a:p>
          <a:p>
            <a:r>
              <a:rPr lang="zh-CN" altLang="en-US" dirty="0"/>
              <a:t>题目表 </a:t>
            </a:r>
            <a:r>
              <a:rPr lang="en-US" altLang="zh-CN" dirty="0"/>
              <a:t>(Questions)</a:t>
            </a:r>
            <a:r>
              <a:rPr lang="zh-CN" altLang="en-US" dirty="0"/>
              <a:t>：存储题目信息（题目内容，类型）；</a:t>
            </a:r>
            <a:endParaRPr lang="en-US" altLang="zh-CN" dirty="0"/>
          </a:p>
          <a:p>
            <a:r>
              <a:rPr lang="zh-CN" altLang="en-US" dirty="0"/>
              <a:t>学生表 </a:t>
            </a:r>
            <a:r>
              <a:rPr lang="en-US" altLang="zh-CN" dirty="0"/>
              <a:t>(Students)</a:t>
            </a:r>
            <a:r>
              <a:rPr lang="zh-CN" altLang="en-US" dirty="0"/>
              <a:t>：存储学生信息（学号，邮箱等）；</a:t>
            </a:r>
            <a:endParaRPr lang="en-US" altLang="zh-CN" dirty="0"/>
          </a:p>
          <a:p>
            <a:r>
              <a:rPr lang="zh-CN" altLang="en-US" dirty="0"/>
              <a:t>考试结果表 </a:t>
            </a:r>
            <a:r>
              <a:rPr lang="en-US" altLang="zh-CN" dirty="0"/>
              <a:t>(</a:t>
            </a:r>
            <a:r>
              <a:rPr lang="en-US" altLang="zh-CN" dirty="0" err="1"/>
              <a:t>ExamResults</a:t>
            </a:r>
            <a:r>
              <a:rPr lang="en-US" altLang="zh-CN" dirty="0"/>
              <a:t>)</a:t>
            </a:r>
            <a:r>
              <a:rPr lang="zh-CN" altLang="en-US" dirty="0"/>
              <a:t> ：存储学生的考试结果；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数据表之间的关系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3503" y="1279037"/>
          <a:ext cx="46592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92"/>
                <a:gridCol w="1506070"/>
                <a:gridCol w="1398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question_id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question_index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用户查找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correct_answer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题目答案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难度等级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is_gpt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</a:t>
                      </a:r>
                      <a:r>
                        <a:rPr lang="en-US" altLang="zh-CN" dirty="0"/>
                        <a:t>AI</a:t>
                      </a:r>
                      <a:r>
                        <a:rPr lang="zh-CN" altLang="en-US" dirty="0"/>
                        <a:t>生成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78806" y="928988"/>
            <a:ext cx="196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题目表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33502" y="4800040"/>
          <a:ext cx="46592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92"/>
                <a:gridCol w="1506070"/>
                <a:gridCol w="1398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BIGINT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邮箱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00919" y="4418915"/>
            <a:ext cx="196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学生表</a:t>
            </a:r>
            <a:endParaRPr lang="zh-CN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694545" y="2844487"/>
          <a:ext cx="4659255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4692"/>
                <a:gridCol w="1506070"/>
                <a:gridCol w="13984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result_id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question_id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外键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学生回答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is_correct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是否正确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061961" y="2462977"/>
            <a:ext cx="196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考试结果表</a:t>
            </a:r>
            <a:endParaRPr lang="zh-CN" altLang="en-US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91222" y="1818042"/>
            <a:ext cx="1213973" cy="195789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371356" y="4194958"/>
            <a:ext cx="1224725" cy="117310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数据存储步骤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993622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整体步骤为：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向</a:t>
            </a: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</a:t>
            </a:r>
            <a:r>
              <a:rPr lang="zh-CN" altLang="en-US" dirty="0"/>
              <a:t>中添加 </a:t>
            </a:r>
            <a:r>
              <a:rPr lang="en-US" altLang="zh-CN" dirty="0"/>
              <a:t>AI </a:t>
            </a:r>
            <a:r>
              <a:rPr lang="zh-CN" altLang="en-US" dirty="0"/>
              <a:t>生成的题目（根据知识点）；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分析原始试卷，将试卷上题目存储到</a:t>
            </a: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注意根据考试卷编号和题号，给每一个题目生成一个 </a:t>
            </a:r>
            <a:r>
              <a:rPr lang="en-US" altLang="zh-CN" dirty="0"/>
              <a:t>question index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</a:t>
            </a:r>
            <a:r>
              <a:rPr lang="zh-CN" altLang="en-US" dirty="0"/>
              <a:t>还会存储 </a:t>
            </a:r>
            <a:r>
              <a:rPr lang="en-US" altLang="zh-CN" dirty="0"/>
              <a:t>AI </a:t>
            </a:r>
            <a:r>
              <a:rPr lang="zh-CN" altLang="en-US" dirty="0"/>
              <a:t>生成的，因此需要标注题目来源；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根据学生答题情况，获得</a:t>
            </a:r>
            <a:r>
              <a:rPr lang="en-US" altLang="zh-CN" dirty="0"/>
              <a:t>&lt;</a:t>
            </a:r>
            <a:r>
              <a:rPr lang="zh-CN" altLang="en-US" dirty="0"/>
              <a:t>考试结果表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根据 </a:t>
            </a:r>
            <a:r>
              <a:rPr lang="en-US" altLang="zh-CN" dirty="0"/>
              <a:t>question index </a:t>
            </a:r>
            <a:r>
              <a:rPr lang="zh-CN" altLang="en-US" dirty="0"/>
              <a:t>快速找到原题；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根据 </a:t>
            </a: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 </a:t>
            </a:r>
            <a:r>
              <a:rPr lang="zh-CN" altLang="en-US" dirty="0"/>
              <a:t>的结果分析学生答题是否正确；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&lt;</a:t>
            </a:r>
            <a:r>
              <a:rPr lang="zh-CN" altLang="en-US" dirty="0"/>
              <a:t>考试结果表</a:t>
            </a:r>
            <a:r>
              <a:rPr lang="en-US" altLang="zh-CN" dirty="0"/>
              <a:t>&gt;</a:t>
            </a:r>
            <a:r>
              <a:rPr lang="zh-CN" altLang="en-US" dirty="0"/>
              <a:t>中可以获得每一个学生的错题和类型；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根据错题类型从</a:t>
            </a:r>
            <a:r>
              <a:rPr lang="en-US" altLang="zh-CN" dirty="0"/>
              <a:t>&lt;</a:t>
            </a:r>
            <a:r>
              <a:rPr lang="zh-CN" altLang="en-US" dirty="0"/>
              <a:t>题目表</a:t>
            </a:r>
            <a:r>
              <a:rPr lang="en-US" altLang="zh-CN" dirty="0"/>
              <a:t>&gt;</a:t>
            </a:r>
            <a:r>
              <a:rPr lang="zh-CN" altLang="en-US" dirty="0"/>
              <a:t>中寻找对应的题目，生成试卷；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寻找的时候需要找 </a:t>
            </a:r>
            <a:r>
              <a:rPr lang="en-US" altLang="zh-CN" dirty="0" err="1"/>
              <a:t>is_gpt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True </a:t>
            </a:r>
            <a:r>
              <a:rPr lang="zh-CN" altLang="en-US" dirty="0"/>
              <a:t>的题目；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任务步骤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993622"/>
          </a:xfrm>
        </p:spPr>
        <p:txBody>
          <a:bodyPr>
            <a:normAutofit/>
          </a:bodyPr>
          <a:lstStyle/>
          <a:p>
            <a:r>
              <a:rPr lang="zh-CN" altLang="en-US" dirty="0"/>
              <a:t>构建数据表，并使用随机数据填充；</a:t>
            </a:r>
            <a:endParaRPr lang="en-US" altLang="zh-CN" dirty="0"/>
          </a:p>
          <a:p>
            <a:pPr lvl="1"/>
            <a:r>
              <a:rPr lang="zh-CN" altLang="en-US" dirty="0"/>
              <a:t>添加数据进入数据库；</a:t>
            </a:r>
            <a:endParaRPr lang="en-US" altLang="zh-CN" dirty="0"/>
          </a:p>
          <a:p>
            <a:pPr lvl="1"/>
            <a:r>
              <a:rPr lang="zh-CN" altLang="en-US" dirty="0"/>
              <a:t>多表联合查询；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AI </a:t>
            </a:r>
            <a:r>
              <a:rPr lang="zh-CN" altLang="en-US" dirty="0"/>
              <a:t>生成题目</a:t>
            </a:r>
            <a:endParaRPr lang="en-US" altLang="zh-CN" dirty="0"/>
          </a:p>
          <a:p>
            <a:pPr lvl="1"/>
            <a:r>
              <a:rPr lang="zh-CN" altLang="en-US" dirty="0"/>
              <a:t>生成不同类型的题目；</a:t>
            </a:r>
            <a:endParaRPr lang="en-US" altLang="zh-CN" dirty="0"/>
          </a:p>
          <a:p>
            <a:pPr lvl="1"/>
            <a:r>
              <a:rPr lang="zh-CN" altLang="en-US" dirty="0"/>
              <a:t>人工审核；</a:t>
            </a:r>
            <a:endParaRPr lang="en-US" altLang="zh-CN" dirty="0"/>
          </a:p>
          <a:p>
            <a:pPr lvl="1"/>
            <a:r>
              <a:rPr lang="zh-CN" altLang="en-US" dirty="0"/>
              <a:t>添加到数据库；</a:t>
            </a:r>
            <a:endParaRPr lang="en-US" altLang="zh-CN" dirty="0"/>
          </a:p>
          <a:p>
            <a:r>
              <a:rPr lang="zh-CN" altLang="en-US" dirty="0"/>
              <a:t>试卷解析</a:t>
            </a:r>
            <a:endParaRPr lang="en-US" altLang="zh-CN" dirty="0"/>
          </a:p>
          <a:p>
            <a:pPr lvl="1"/>
            <a:r>
              <a:rPr lang="zh-CN" altLang="en-US" dirty="0"/>
              <a:t>题目解析并添加进入数据库；</a:t>
            </a:r>
            <a:endParaRPr lang="en-US" altLang="zh-CN" dirty="0"/>
          </a:p>
          <a:p>
            <a:pPr lvl="1"/>
            <a:r>
              <a:rPr lang="zh-CN" altLang="en-US" dirty="0"/>
              <a:t>分析错题进行数据库；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Widescreen</PresentationFormat>
  <Paragraphs>161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基于 GPT 的教学平台</vt:lpstr>
      <vt:lpstr>数据表设计</vt:lpstr>
      <vt:lpstr>数据表之间的关系</vt:lpstr>
      <vt:lpstr>数据存储步骤</vt:lpstr>
      <vt:lpstr>任务步骤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茂南 王</dc:creator>
  <cp:lastModifiedBy>宇</cp:lastModifiedBy>
  <cp:revision>44</cp:revision>
  <dcterms:created xsi:type="dcterms:W3CDTF">2024-12-23T11:05:00Z</dcterms:created>
  <dcterms:modified xsi:type="dcterms:W3CDTF">2025-01-08T11:57:18Z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6EC286B79C2D45C7AC6F1E16E5AC1009_12</vt:lpwstr>
  </property>
  <property fmtid="{D5CDD505-2E9C-101B-9397-08002B2CF9AE}" pid="3" name="KSOProductBuildVer">
    <vt:lpwstr>2052-12.1.0.19302</vt:lpwstr>
  </property>
</Properties>
</file>