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157" r:id="rId3"/>
    <p:sldId id="2158" r:id="rId4"/>
    <p:sldId id="215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949" autoAdjust="0"/>
  </p:normalViewPr>
  <p:slideViewPr>
    <p:cSldViewPr snapToGrid="0">
      <p:cViewPr varScale="1">
        <p:scale>
          <a:sx n="91" d="100"/>
          <a:sy n="91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DB47-5D48-4B4D-8B70-0FE1C1C94CF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A6478-9E59-434A-A957-C24C11395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4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.com/enterprise/zh/doc/DOC100009804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EB1F3ED2-893B-C943-AA35-8C11EADE68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03FDA9BB-5963-C741-B712-DC68E6B6F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F2A73585-985D-2849-B591-48A551A9E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CC1A5B-B009-1043-9230-D9381D2E4237}" type="slidenum">
              <a:rPr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网络基础方案：业务随行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https://support.huawei.com/enterprise/zh/doc/DOC1000098040</a:t>
            </a:r>
            <a:endParaRPr lang="zh-CN" altLang="en-US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6478-9E59-434A-A957-C24C11395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EB1F3ED2-893B-C943-AA35-8C11EADE68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03FDA9BB-5963-C741-B712-DC68E6B6F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F2A73585-985D-2849-B591-48A551A9E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CC1A5B-B009-1043-9230-D9381D2E4237}" type="slidenum">
              <a:rPr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5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B51EE-5273-48DB-811A-FBE53728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350349-3482-4399-BFE6-EF7AE8562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81429-B44B-4CDA-BAF5-CD8A44B6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25E85-6972-4346-BE69-6130F6C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8D65E-D311-41E6-A10E-06B7E5E6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4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098E-8AD8-460E-9805-06E78F19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4CF7A-94C1-4F66-94A6-ED6A284D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6D666-74FD-42B2-A831-77CA12A7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3916E-7A43-4185-B191-F7516C3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F6CC3-092D-4129-805F-22D6AE32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1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220AB-1A0C-4568-99AC-7FE59F5AC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2F7F3-202F-4B41-9008-44B60E71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C12CB-F407-4B76-8987-5DD4D1E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42F1C-CBDF-4B9C-A603-68064BB4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83D7B-8E87-4C7A-9FA6-FCBFE9F9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5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6EC3B8-1F19-CA4C-A505-AF016C72D97C}"/>
              </a:ext>
            </a:extLst>
          </p:cNvPr>
          <p:cNvSpPr/>
          <p:nvPr userDrawn="1"/>
        </p:nvSpPr>
        <p:spPr>
          <a:xfrm>
            <a:off x="0" y="4643182"/>
            <a:ext cx="12192000" cy="22148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F5F5D6-C4D9-954C-BD0D-35CAB39911D4}"/>
              </a:ext>
            </a:extLst>
          </p:cNvPr>
          <p:cNvSpPr/>
          <p:nvPr userDrawn="1"/>
        </p:nvSpPr>
        <p:spPr>
          <a:xfrm>
            <a:off x="8191501" y="1356859"/>
            <a:ext cx="4000500" cy="32145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8" descr="朝歌数码logo.jpg">
            <a:extLst>
              <a:ext uri="{FF2B5EF4-FFF2-40B4-BE49-F238E27FC236}">
                <a16:creationId xmlns:a16="http://schemas.microsoft.com/office/drawing/2014/main" id="{E5ABA5B1-D2B3-6347-B94F-936A80872A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85358"/>
            <a:ext cx="1824567" cy="35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占位符 8" descr="42-17142083.jpg">
            <a:extLst>
              <a:ext uri="{FF2B5EF4-FFF2-40B4-BE49-F238E27FC236}">
                <a16:creationId xmlns:a16="http://schemas.microsoft.com/office/drawing/2014/main" id="{BC20E688-CAAB-B04D-A440-54E4FA98A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1150" r="1042" b="10725"/>
          <a:stretch>
            <a:fillRect/>
          </a:stretch>
        </p:blipFill>
        <p:spPr bwMode="auto">
          <a:xfrm>
            <a:off x="0" y="1356859"/>
            <a:ext cx="8096251" cy="321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1142967" y="4745058"/>
            <a:ext cx="9848883" cy="827083"/>
          </a:xfrm>
        </p:spPr>
        <p:txBody>
          <a:bodyPr>
            <a:normAutofit/>
          </a:bodyPr>
          <a:lstStyle>
            <a:lvl1pPr>
              <a:defRPr sz="3600" u="none" spc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2095472" y="5643579"/>
            <a:ext cx="7429552" cy="538156"/>
          </a:xfrm>
        </p:spPr>
        <p:txBody>
          <a:bodyPr>
            <a:normAutofit/>
          </a:bodyPr>
          <a:lstStyle>
            <a:lvl1pPr marL="0" indent="0" algn="ctr">
              <a:buNone/>
              <a:defRPr sz="250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itchFamily="2" charset="-122"/>
              </a:defRPr>
            </a:lvl1pPr>
            <a:lvl2pPr marL="408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A8F739A-9E79-4540-A6D7-FBFEBE34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3E3FCA-FBD5-7348-A134-7696C95EC21E}" type="datetimeFigureOut">
              <a:rPr lang="zh-CN" altLang="en-US"/>
              <a:pPr>
                <a:defRPr/>
              </a:pPr>
              <a:t>2020/7/31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B98C7DE-73B9-FB49-A04E-4E751DF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61FD6EB-01AA-7E49-814E-888C8F9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9D4B51E-4F90-294F-9F8C-3C2C53B72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7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>
            <a:extLst>
              <a:ext uri="{FF2B5EF4-FFF2-40B4-BE49-F238E27FC236}">
                <a16:creationId xmlns:a16="http://schemas.microsoft.com/office/drawing/2014/main" id="{5BF05086-82EF-48D8-B1F5-F2C57FDF74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563352" y="0"/>
            <a:ext cx="628649" cy="3000965"/>
            <a:chOff x="8672824" y="-24"/>
            <a:chExt cx="471176" cy="30003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854AEC-911D-49B8-B0F4-F3DA8612D221}"/>
                </a:ext>
              </a:extLst>
            </p:cNvPr>
            <p:cNvSpPr/>
            <p:nvPr userDrawn="1"/>
          </p:nvSpPr>
          <p:spPr bwMode="auto">
            <a:xfrm rot="10800000">
              <a:off x="8672824" y="-24"/>
              <a:ext cx="468003" cy="1439737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8B1EE9-DAAA-4E9C-B0AB-403D0B3DE3A7}"/>
                </a:ext>
              </a:extLst>
            </p:cNvPr>
            <p:cNvSpPr/>
            <p:nvPr userDrawn="1"/>
          </p:nvSpPr>
          <p:spPr bwMode="auto">
            <a:xfrm rot="10800000">
              <a:off x="8675997" y="1560635"/>
              <a:ext cx="468003" cy="1439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D24367A-6FAB-4198-81C2-C48E8C743CF6}"/>
              </a:ext>
            </a:extLst>
          </p:cNvPr>
          <p:cNvSpPr/>
          <p:nvPr userDrawn="1"/>
        </p:nvSpPr>
        <p:spPr>
          <a:xfrm rot="10800000">
            <a:off x="-43" y="1356712"/>
            <a:ext cx="11088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>
            <a:extLst>
              <a:ext uri="{FF2B5EF4-FFF2-40B4-BE49-F238E27FC236}">
                <a16:creationId xmlns:a16="http://schemas.microsoft.com/office/drawing/2014/main" id="{8CDBE065-C537-4ED8-A76B-E287AA85DF0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563352" y="0"/>
            <a:ext cx="628649" cy="3000965"/>
            <a:chOff x="8672824" y="-24"/>
            <a:chExt cx="471176" cy="30003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ECA8EB3-2877-4AB0-9DA2-956BD00732DA}"/>
                </a:ext>
              </a:extLst>
            </p:cNvPr>
            <p:cNvSpPr/>
            <p:nvPr userDrawn="1"/>
          </p:nvSpPr>
          <p:spPr bwMode="auto">
            <a:xfrm rot="10800000">
              <a:off x="8672824" y="-24"/>
              <a:ext cx="468003" cy="1439737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4EC4BB-8446-43B6-87A2-CB1F65470025}"/>
                </a:ext>
              </a:extLst>
            </p:cNvPr>
            <p:cNvSpPr/>
            <p:nvPr userDrawn="1"/>
          </p:nvSpPr>
          <p:spPr bwMode="auto">
            <a:xfrm rot="10800000">
              <a:off x="8675997" y="1560635"/>
              <a:ext cx="468003" cy="1439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1559AF5-4FD1-4DEF-93E3-C1807780217B}"/>
              </a:ext>
            </a:extLst>
          </p:cNvPr>
          <p:cNvSpPr/>
          <p:nvPr userDrawn="1"/>
        </p:nvSpPr>
        <p:spPr>
          <a:xfrm rot="10800000">
            <a:off x="-43" y="1356712"/>
            <a:ext cx="11088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10AB76C2-DE84-42FB-8DEC-1489E8BD31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563352" y="0"/>
            <a:ext cx="628649" cy="3000965"/>
            <a:chOff x="8672824" y="-24"/>
            <a:chExt cx="471176" cy="30003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E520CB-A2EE-4BF7-8A16-EF627DE1AF8F}"/>
                </a:ext>
              </a:extLst>
            </p:cNvPr>
            <p:cNvSpPr/>
            <p:nvPr userDrawn="1"/>
          </p:nvSpPr>
          <p:spPr bwMode="auto">
            <a:xfrm rot="10800000">
              <a:off x="8672824" y="-24"/>
              <a:ext cx="468003" cy="1439737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891F76-A10B-40AD-83C0-86E66DBFCD41}"/>
                </a:ext>
              </a:extLst>
            </p:cNvPr>
            <p:cNvSpPr/>
            <p:nvPr userDrawn="1"/>
          </p:nvSpPr>
          <p:spPr bwMode="auto">
            <a:xfrm rot="10800000">
              <a:off x="8675997" y="1560635"/>
              <a:ext cx="468003" cy="1439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04070F1-CA0C-493B-A715-7308877E4B42}"/>
              </a:ext>
            </a:extLst>
          </p:cNvPr>
          <p:cNvSpPr/>
          <p:nvPr userDrawn="1"/>
        </p:nvSpPr>
        <p:spPr>
          <a:xfrm rot="10800000">
            <a:off x="-43" y="1356712"/>
            <a:ext cx="11088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8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3">
            <a:extLst>
              <a:ext uri="{FF2B5EF4-FFF2-40B4-BE49-F238E27FC236}">
                <a16:creationId xmlns:a16="http://schemas.microsoft.com/office/drawing/2014/main" id="{CE2E7B9B-6467-4EA8-8F9F-407D7E0483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563352" y="0"/>
            <a:ext cx="628649" cy="3000965"/>
            <a:chOff x="8672824" y="-24"/>
            <a:chExt cx="471176" cy="30003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94B7B6-6AE9-4921-B4E4-B41A5451C938}"/>
                </a:ext>
              </a:extLst>
            </p:cNvPr>
            <p:cNvSpPr/>
            <p:nvPr userDrawn="1"/>
          </p:nvSpPr>
          <p:spPr bwMode="auto">
            <a:xfrm rot="10800000">
              <a:off x="8672824" y="-24"/>
              <a:ext cx="468003" cy="1439737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44D995-F160-4117-A2D2-60E2F17B0173}"/>
                </a:ext>
              </a:extLst>
            </p:cNvPr>
            <p:cNvSpPr/>
            <p:nvPr userDrawn="1"/>
          </p:nvSpPr>
          <p:spPr bwMode="auto">
            <a:xfrm rot="10800000">
              <a:off x="8675997" y="1560635"/>
              <a:ext cx="468003" cy="1439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15BA7ED-BA5F-4343-A1CB-382F5B15721B}"/>
              </a:ext>
            </a:extLst>
          </p:cNvPr>
          <p:cNvSpPr/>
          <p:nvPr userDrawn="1"/>
        </p:nvSpPr>
        <p:spPr>
          <a:xfrm rot="10800000">
            <a:off x="-43" y="1356712"/>
            <a:ext cx="11088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DD09B-F03E-4302-9099-949CB9E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C31CAA-8E95-4E32-912B-DD9AF693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E9FCA-8398-4322-8714-98DDC15C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13">
            <a:extLst>
              <a:ext uri="{FF2B5EF4-FFF2-40B4-BE49-F238E27FC236}">
                <a16:creationId xmlns:a16="http://schemas.microsoft.com/office/drawing/2014/main" id="{91787BDA-7CA6-4294-9A3E-5F69300B7B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563352" y="0"/>
            <a:ext cx="628649" cy="3000965"/>
            <a:chOff x="8672824" y="-24"/>
            <a:chExt cx="471176" cy="300039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5C7A44-2364-4E89-AED2-24C9D2292674}"/>
                </a:ext>
              </a:extLst>
            </p:cNvPr>
            <p:cNvSpPr/>
            <p:nvPr userDrawn="1"/>
          </p:nvSpPr>
          <p:spPr bwMode="auto">
            <a:xfrm rot="10800000">
              <a:off x="8672824" y="-24"/>
              <a:ext cx="468003" cy="1439737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19A976-E37F-4700-9A98-79F3377816A7}"/>
                </a:ext>
              </a:extLst>
            </p:cNvPr>
            <p:cNvSpPr/>
            <p:nvPr userDrawn="1"/>
          </p:nvSpPr>
          <p:spPr bwMode="auto">
            <a:xfrm rot="10800000">
              <a:off x="8675997" y="1560635"/>
              <a:ext cx="468003" cy="1439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F80371D-304E-47FB-9164-CF1A0AB4CFE4}"/>
              </a:ext>
            </a:extLst>
          </p:cNvPr>
          <p:cNvSpPr/>
          <p:nvPr userDrawn="1"/>
        </p:nvSpPr>
        <p:spPr>
          <a:xfrm rot="10800000">
            <a:off x="-43" y="1356712"/>
            <a:ext cx="11088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5F326-AB88-49FC-85D5-9936A7DF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316AA8-1B09-493B-9BA0-81F1DA7F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6A35-B785-472A-AE53-3AF4FEED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13">
            <a:extLst>
              <a:ext uri="{FF2B5EF4-FFF2-40B4-BE49-F238E27FC236}">
                <a16:creationId xmlns:a16="http://schemas.microsoft.com/office/drawing/2014/main" id="{FCCBC854-4E79-42D4-B0EF-51FDFFB832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563352" y="0"/>
            <a:ext cx="628649" cy="3000965"/>
            <a:chOff x="8672824" y="-24"/>
            <a:chExt cx="471176" cy="30003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E6349A-3D04-4AA2-9CF7-DBF10ED81626}"/>
                </a:ext>
              </a:extLst>
            </p:cNvPr>
            <p:cNvSpPr/>
            <p:nvPr userDrawn="1"/>
          </p:nvSpPr>
          <p:spPr bwMode="auto">
            <a:xfrm rot="10800000">
              <a:off x="8672824" y="-24"/>
              <a:ext cx="468003" cy="1439737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25A740-6305-4447-B779-EDB26F2144F8}"/>
                </a:ext>
              </a:extLst>
            </p:cNvPr>
            <p:cNvSpPr/>
            <p:nvPr userDrawn="1"/>
          </p:nvSpPr>
          <p:spPr bwMode="auto">
            <a:xfrm rot="10800000">
              <a:off x="8675997" y="1560635"/>
              <a:ext cx="468003" cy="1439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363459D-05C2-4668-8628-3EE2DD301B5B}"/>
              </a:ext>
            </a:extLst>
          </p:cNvPr>
          <p:cNvSpPr/>
          <p:nvPr userDrawn="1"/>
        </p:nvSpPr>
        <p:spPr>
          <a:xfrm rot="10800000">
            <a:off x="-43" y="1356712"/>
            <a:ext cx="11088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2" tIns="40816" rIns="81632" bIns="40816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3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8E61-3401-4150-AEC3-86E1E1B7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EE208-5C11-4BC4-AA4C-AFE1AF91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36CE9-6A6E-45F5-9A89-61712A8A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CDB86-517F-490F-B0FE-21502C10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39BFD-0B34-461B-B31B-0CA02EED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0E96B-74BE-4B59-B792-D52B2A0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9D7B-754C-4D2B-88C0-10F49F4A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F26CCC-0CB7-42DA-B715-393BE4D5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796D4-7D9C-406A-B08D-0106CB8E4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EB38E-1C0E-4678-BA41-A7D84004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0096-C713-42A3-BA8D-A95E6A1C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8EFEB-D56D-4A25-8B5B-9D0549D4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EE29A-4F82-4BE4-91DA-06F29E71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8683D-3E74-4421-984F-481ED4A0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F6519-5D86-4F1E-B403-9390CD9EA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C572-1A6E-4D77-8C8A-F6984599AB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B17C1-A3B0-4E75-9E44-631833610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E8BEA-1BCF-4483-BB26-5A7C2E77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3FC5-5F8B-4A81-9414-5B72C5F1F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5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666DFD3-F930-A94C-BD16-BD594931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424" y="5507929"/>
            <a:ext cx="7386662" cy="36004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朝歌科技信息化演进之路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B5483BE3-AED4-864B-ABA8-B4F1FFD33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72" y="5928525"/>
            <a:ext cx="7429552" cy="538156"/>
          </a:xfrm>
        </p:spPr>
        <p:txBody>
          <a:bodyPr>
            <a:normAutofit/>
          </a:bodyPr>
          <a:lstStyle/>
          <a:p>
            <a:r>
              <a:rPr lang="en-US" altLang="zh-CN" dirty="0"/>
              <a:t>ITD 2020-12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58" y="1585815"/>
            <a:ext cx="107307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2020</a:t>
            </a:r>
            <a:r>
              <a:rPr lang="zh-CN" altLang="en-US" dirty="0"/>
              <a:t>年可能是近两年来我在朝歌过的最快乐的时间，累并快乐着，因为有成长，有收获；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大概会有</a:t>
            </a:r>
            <a:r>
              <a:rPr lang="en-US" altLang="zh-CN" dirty="0"/>
              <a:t>30</a:t>
            </a:r>
            <a:r>
              <a:rPr lang="zh-CN" altLang="en-US" dirty="0"/>
              <a:t>页，从</a:t>
            </a:r>
            <a:r>
              <a:rPr lang="en-US" altLang="zh-CN" dirty="0"/>
              <a:t>2020-7</a:t>
            </a:r>
            <a:r>
              <a:rPr lang="zh-CN" altLang="en-US" dirty="0"/>
              <a:t>开始准备，目的是为了让大家更好的理解朝歌当前</a:t>
            </a:r>
            <a:r>
              <a:rPr lang="en-US" altLang="zh-CN" dirty="0"/>
              <a:t>IT</a:t>
            </a:r>
            <a:r>
              <a:rPr lang="zh-CN" altLang="en-US" dirty="0"/>
              <a:t>水平；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本架构彻底在朝歌落地之日即代表朝歌科技的</a:t>
            </a:r>
            <a:r>
              <a:rPr lang="en-US" altLang="zh-CN" dirty="0"/>
              <a:t>IT</a:t>
            </a:r>
            <a:r>
              <a:rPr lang="zh-CN" altLang="en-US" dirty="0"/>
              <a:t>综合技术水平可以达到二线互联网公司标准；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38958" y="984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7130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59" y="1502688"/>
            <a:ext cx="107307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朝歌信息化演进之路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</a:t>
            </a:r>
            <a:r>
              <a:rPr lang="en-US" altLang="zh-CN" dirty="0"/>
              <a:t>IT</a:t>
            </a:r>
            <a:r>
              <a:rPr lang="zh-CN" altLang="en-US" dirty="0"/>
              <a:t>服务高可用架构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朝歌基础架构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朝歌基础备份架构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朝歌监控架构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朝歌自动化运维架构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朝歌</a:t>
            </a:r>
            <a:r>
              <a:rPr lang="en-US" altLang="zh-CN" dirty="0"/>
              <a:t>DevOps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具体实现过程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38958" y="984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239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666DFD3-F930-A94C-BD16-BD594931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464" y="5157192"/>
            <a:ext cx="8897072" cy="668827"/>
          </a:xfrm>
        </p:spPr>
        <p:txBody>
          <a:bodyPr>
            <a:no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END THANK YOU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22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158</Words>
  <Application>Microsoft Office PowerPoint</Application>
  <PresentationFormat>宽屏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Wingdings</vt:lpstr>
      <vt:lpstr>Office 主题​​</vt:lpstr>
      <vt:lpstr>     朝歌科技信息化演进之路 </vt:lpstr>
      <vt:lpstr>PowerPoint 演示文稿</vt:lpstr>
      <vt:lpstr>PowerPoint 演示文稿</vt:lpstr>
      <vt:lpstr>THE END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2018年度工作总结</dc:title>
  <dc:creator>Administrator</dc:creator>
  <cp:lastModifiedBy>涛 孙</cp:lastModifiedBy>
  <cp:revision>47</cp:revision>
  <dcterms:created xsi:type="dcterms:W3CDTF">2018-12-26T14:51:54Z</dcterms:created>
  <dcterms:modified xsi:type="dcterms:W3CDTF">2020-07-31T11:20:17Z</dcterms:modified>
</cp:coreProperties>
</file>