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ab23482b5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ab23482b5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b23482b5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b23482b5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ab23482b5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ab23482b5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b23482b5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ab23482b5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CE902: Science Fiction Prototype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Supasun Khumpraphan Registration No: 2110366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Topic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coming future, we will have various technologies that will help make us more comfortable.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solutions to these problems will come true in the future: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-Solving paralysis by implanting a chip into the brain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robot police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-Driverless Cars That Can Go to the Moon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Solving paralysis by implanting a chip into the brain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future, we will see various evolutions. that cure the brain. it makes improves health, recover from difficult-to-treat diseases, and live longer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implant a chip in the brain of a paralyzed person. This device is very small. to avoid collision damage. Users will gradually begin to recover from paralysis and can help themselves soon.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Bang is paralyzed. But after signing consent for Pat to have surgery After brain surgery, a chip is implanted in the brain. 3 months later, Mr. Bang was able to run and exercise.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obot Police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Soon, the Sustainers of Justice will no longer be human. Human disadvantages, greed for bribes. But for the robot there is no It is appropriate to act as a policeman instead of a human being.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Drug dealers can't sell drugs anymore because robot police are ready to arrest them when they see their faces and don't take bribes.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Driverless Cars That Can Go to the Moon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technology advances, anything is possible. In the future, technology will advance. And with a low price, we can buy an unmanned vehicle that can fly to the moon as if traveling to other provinces.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Benz and I will be driving to our honeymoon on the moon this Saturday.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