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311" r:id="rId4"/>
    <p:sldId id="284" r:id="rId5"/>
    <p:sldId id="286" r:id="rId6"/>
    <p:sldId id="287" r:id="rId7"/>
    <p:sldId id="288" r:id="rId8"/>
    <p:sldId id="289" r:id="rId9"/>
    <p:sldId id="291" r:id="rId10"/>
    <p:sldId id="292" r:id="rId11"/>
    <p:sldId id="294" r:id="rId12"/>
    <p:sldId id="296" r:id="rId13"/>
    <p:sldId id="324" r:id="rId14"/>
    <p:sldId id="295" r:id="rId15"/>
    <p:sldId id="297" r:id="rId16"/>
    <p:sldId id="299" r:id="rId17"/>
    <p:sldId id="298" r:id="rId18"/>
    <p:sldId id="300" r:id="rId19"/>
    <p:sldId id="302" r:id="rId20"/>
    <p:sldId id="301" r:id="rId21"/>
    <p:sldId id="304" r:id="rId22"/>
    <p:sldId id="269" r:id="rId23"/>
    <p:sldId id="305" r:id="rId24"/>
    <p:sldId id="306" r:id="rId25"/>
    <p:sldId id="307" r:id="rId26"/>
    <p:sldId id="323" r:id="rId27"/>
    <p:sldId id="308" r:id="rId28"/>
    <p:sldId id="312" r:id="rId29"/>
    <p:sldId id="309" r:id="rId30"/>
    <p:sldId id="310" r:id="rId31"/>
    <p:sldId id="313" r:id="rId32"/>
    <p:sldId id="314" r:id="rId33"/>
    <p:sldId id="316" r:id="rId34"/>
    <p:sldId id="317" r:id="rId35"/>
    <p:sldId id="318" r:id="rId36"/>
    <p:sldId id="319" r:id="rId37"/>
    <p:sldId id="257" r:id="rId38"/>
    <p:sldId id="281" r:id="rId39"/>
    <p:sldId id="321" r:id="rId40"/>
    <p:sldId id="322" r:id="rId41"/>
    <p:sldId id="28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F87"/>
    <a:srgbClr val="74A0BB"/>
    <a:srgbClr val="8B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D370-8049-4C8E-BC4C-126178308671}" v="11" dt="2023-04-06T11:29:11.859"/>
    <p1510:client id="{71C658F4-CFFF-3648-B401-69C71993BA54}" v="21" dt="2023-04-07T09:35:2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462"/>
  </p:normalViewPr>
  <p:slideViewPr>
    <p:cSldViewPr snapToGrid="0">
      <p:cViewPr varScale="1">
        <p:scale>
          <a:sx n="103" d="100"/>
          <a:sy n="103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翟 易" userId="1946761eed8273fc" providerId="LiveId" clId="{24D4D370-8049-4C8E-BC4C-126178308671}"/>
    <pc:docChg chg="undo custSel addSld delSld modSld sldOrd">
      <pc:chgData name="翟 易" userId="1946761eed8273fc" providerId="LiveId" clId="{24D4D370-8049-4C8E-BC4C-126178308671}" dt="2023-04-07T07:14:51.844" v="6260"/>
      <pc:docMkLst>
        <pc:docMk/>
      </pc:docMkLst>
      <pc:sldChg chg="modSp mod">
        <pc:chgData name="翟 易" userId="1946761eed8273fc" providerId="LiveId" clId="{24D4D370-8049-4C8E-BC4C-126178308671}" dt="2023-03-29T08:18:06.998" v="410"/>
        <pc:sldMkLst>
          <pc:docMk/>
          <pc:sldMk cId="796960690" sldId="256"/>
        </pc:sldMkLst>
        <pc:spChg chg="mod">
          <ac:chgData name="翟 易" userId="1946761eed8273fc" providerId="LiveId" clId="{24D4D370-8049-4C8E-BC4C-126178308671}" dt="2023-03-29T08:18:06.998" v="410"/>
          <ac:spMkLst>
            <pc:docMk/>
            <pc:sldMk cId="796960690" sldId="256"/>
            <ac:spMk id="3" creationId="{00000000-0000-0000-0000-000000000000}"/>
          </ac:spMkLst>
        </pc:spChg>
      </pc:sldChg>
      <pc:sldChg chg="addSp delSp modSp mod">
        <pc:chgData name="翟 易" userId="1946761eed8273fc" providerId="LiveId" clId="{24D4D370-8049-4C8E-BC4C-126178308671}" dt="2023-04-03T02:44:44.970" v="5796" actId="313"/>
        <pc:sldMkLst>
          <pc:docMk/>
          <pc:sldMk cId="2578802175" sldId="257"/>
        </pc:sldMkLst>
        <pc:spChg chg="mod">
          <ac:chgData name="翟 易" userId="1946761eed8273fc" providerId="LiveId" clId="{24D4D370-8049-4C8E-BC4C-126178308671}" dt="2023-04-03T02:04:49.662" v="5383" actId="20577"/>
          <ac:spMkLst>
            <pc:docMk/>
            <pc:sldMk cId="2578802175" sldId="257"/>
            <ac:spMk id="2" creationId="{00000000-0000-0000-0000-000000000000}"/>
          </ac:spMkLst>
        </pc:spChg>
        <pc:spChg chg="mod">
          <ac:chgData name="翟 易" userId="1946761eed8273fc" providerId="LiveId" clId="{24D4D370-8049-4C8E-BC4C-126178308671}" dt="2023-04-03T02:44:44.970" v="5796" actId="313"/>
          <ac:spMkLst>
            <pc:docMk/>
            <pc:sldMk cId="2578802175" sldId="257"/>
            <ac:spMk id="3" creationId="{00000000-0000-0000-0000-000000000000}"/>
          </ac:spMkLst>
        </pc:spChg>
        <pc:spChg chg="add del">
          <ac:chgData name="翟 易" userId="1946761eed8273fc" providerId="LiveId" clId="{24D4D370-8049-4C8E-BC4C-126178308671}" dt="2023-04-03T02:09:03.298" v="5613"/>
          <ac:spMkLst>
            <pc:docMk/>
            <pc:sldMk cId="2578802175" sldId="257"/>
            <ac:spMk id="4" creationId="{0FF4C9FB-73A5-6563-F1B2-D7F315196F1E}"/>
          </ac:spMkLst>
        </pc:spChg>
        <pc:spChg chg="add del">
          <ac:chgData name="翟 易" userId="1946761eed8273fc" providerId="LiveId" clId="{24D4D370-8049-4C8E-BC4C-126178308671}" dt="2023-04-03T02:10:05.225" v="5732"/>
          <ac:spMkLst>
            <pc:docMk/>
            <pc:sldMk cId="2578802175" sldId="257"/>
            <ac:spMk id="5" creationId="{BAFF1775-DDEF-AB37-9DBC-48FE5FB96D9E}"/>
          </ac:spMkLst>
        </pc:spChg>
      </pc:sldChg>
      <pc:sldChg chg="modSp add mod">
        <pc:chgData name="翟 易" userId="1946761eed8273fc" providerId="LiveId" clId="{24D4D370-8049-4C8E-BC4C-126178308671}" dt="2023-04-03T02:00:41.517" v="5376" actId="20577"/>
        <pc:sldMkLst>
          <pc:docMk/>
          <pc:sldMk cId="3841259697" sldId="269"/>
        </pc:sldMkLst>
        <pc:spChg chg="mod">
          <ac:chgData name="翟 易" userId="1946761eed8273fc" providerId="LiveId" clId="{24D4D370-8049-4C8E-BC4C-126178308671}" dt="2023-04-03T02:00:41.517" v="5376" actId="20577"/>
          <ac:spMkLst>
            <pc:docMk/>
            <pc:sldMk cId="3841259697" sldId="269"/>
            <ac:spMk id="4" creationId="{00000000-0000-0000-0000-000000000000}"/>
          </ac:spMkLst>
        </pc:spChg>
      </pc:sldChg>
      <pc:sldChg chg="modSp new mod modNotesTx">
        <pc:chgData name="翟 易" userId="1946761eed8273fc" providerId="LiveId" clId="{24D4D370-8049-4C8E-BC4C-126178308671}" dt="2023-04-06T08:25:42.340" v="5862" actId="20577"/>
        <pc:sldMkLst>
          <pc:docMk/>
          <pc:sldMk cId="1107576247" sldId="283"/>
        </pc:sldMkLst>
        <pc:spChg chg="mod">
          <ac:chgData name="翟 易" userId="1946761eed8273fc" providerId="LiveId" clId="{24D4D370-8049-4C8E-BC4C-126178308671}" dt="2023-03-29T08:19:22.676" v="572" actId="113"/>
          <ac:spMkLst>
            <pc:docMk/>
            <pc:sldMk cId="1107576247" sldId="283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29T08:48:08.849" v="1603" actId="20577"/>
          <ac:spMkLst>
            <pc:docMk/>
            <pc:sldMk cId="1107576247" sldId="283"/>
            <ac:spMk id="3" creationId="{738542AF-4A38-D2AC-A224-F4A871A1011A}"/>
          </ac:spMkLst>
        </pc:spChg>
      </pc:sldChg>
      <pc:sldChg chg="addSp delSp modSp add mod setBg">
        <pc:chgData name="翟 易" userId="1946761eed8273fc" providerId="LiveId" clId="{24D4D370-8049-4C8E-BC4C-126178308671}" dt="2023-03-29T09:11:23.792" v="2089" actId="26606"/>
        <pc:sldMkLst>
          <pc:docMk/>
          <pc:sldMk cId="2091470265" sldId="284"/>
        </pc:sldMkLst>
        <pc:spChg chg="mod">
          <ac:chgData name="翟 易" userId="1946761eed8273fc" providerId="LiveId" clId="{24D4D370-8049-4C8E-BC4C-126178308671}" dt="2023-03-29T09:11:23.792" v="2089" actId="26606"/>
          <ac:spMkLst>
            <pc:docMk/>
            <pc:sldMk cId="2091470265" sldId="284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29T09:11:23.792" v="2089" actId="26606"/>
          <ac:spMkLst>
            <pc:docMk/>
            <pc:sldMk cId="2091470265" sldId="284"/>
            <ac:spMk id="3" creationId="{738542AF-4A38-D2AC-A224-F4A871A1011A}"/>
          </ac:spMkLst>
        </pc:spChg>
        <pc:spChg chg="add del">
          <ac:chgData name="翟 易" userId="1946761eed8273fc" providerId="LiveId" clId="{24D4D370-8049-4C8E-BC4C-126178308671}" dt="2023-03-29T08:22:05.026" v="636" actId="26606"/>
          <ac:spMkLst>
            <pc:docMk/>
            <pc:sldMk cId="2091470265" sldId="284"/>
            <ac:spMk id="10" creationId="{F13C74B1-5B17-4795-BED0-7140497B445A}"/>
          </ac:spMkLst>
        </pc:spChg>
        <pc:spChg chg="add del">
          <ac:chgData name="翟 易" userId="1946761eed8273fc" providerId="LiveId" clId="{24D4D370-8049-4C8E-BC4C-126178308671}" dt="2023-03-29T08:23:21.584" v="700" actId="26606"/>
          <ac:spMkLst>
            <pc:docMk/>
            <pc:sldMk cId="2091470265" sldId="284"/>
            <ac:spMk id="11" creationId="{8761DDFE-071F-4200-B0AA-394476C2D2D6}"/>
          </ac:spMkLst>
        </pc:spChg>
        <pc:spChg chg="add del">
          <ac:chgData name="翟 易" userId="1946761eed8273fc" providerId="LiveId" clId="{24D4D370-8049-4C8E-BC4C-126178308671}" dt="2023-03-29T08:22:05.026" v="636" actId="26606"/>
          <ac:spMkLst>
            <pc:docMk/>
            <pc:sldMk cId="2091470265" sldId="284"/>
            <ac:spMk id="12" creationId="{D4974D33-8DC5-464E-8C6D-BE58F0669C17}"/>
          </ac:spMkLst>
        </pc:spChg>
        <pc:spChg chg="add del">
          <ac:chgData name="翟 易" userId="1946761eed8273fc" providerId="LiveId" clId="{24D4D370-8049-4C8E-BC4C-126178308671}" dt="2023-03-29T08:23:22.156" v="702" actId="26606"/>
          <ac:spMkLst>
            <pc:docMk/>
            <pc:sldMk cId="2091470265" sldId="284"/>
            <ac:spMk id="13" creationId="{CD504B3E-2155-480C-A1E5-DBFD02C55BA6}"/>
          </ac:spMkLst>
        </pc:spChg>
        <pc:spChg chg="add del">
          <ac:chgData name="翟 易" userId="1946761eed8273fc" providerId="LiveId" clId="{24D4D370-8049-4C8E-BC4C-126178308671}" dt="2023-03-29T08:22:05.585" v="638" actId="26606"/>
          <ac:spMkLst>
            <pc:docMk/>
            <pc:sldMk cId="2091470265" sldId="284"/>
            <ac:spMk id="14" creationId="{2B97F24A-32CE-4C1C-A50D-3016B394DCFB}"/>
          </ac:spMkLst>
        </pc:spChg>
        <pc:spChg chg="add del">
          <ac:chgData name="翟 易" userId="1946761eed8273fc" providerId="LiveId" clId="{24D4D370-8049-4C8E-BC4C-126178308671}" dt="2023-03-29T08:22:05.585" v="638" actId="26606"/>
          <ac:spMkLst>
            <pc:docMk/>
            <pc:sldMk cId="2091470265" sldId="284"/>
            <ac:spMk id="15" creationId="{6357EC4F-235E-4222-A36F-C7878ACE37F2}"/>
          </ac:spMkLst>
        </pc:spChg>
        <pc:spChg chg="add del">
          <ac:chgData name="翟 易" userId="1946761eed8273fc" providerId="LiveId" clId="{24D4D370-8049-4C8E-BC4C-126178308671}" dt="2023-03-29T08:23:22.156" v="702" actId="26606"/>
          <ac:spMkLst>
            <pc:docMk/>
            <pc:sldMk cId="2091470265" sldId="284"/>
            <ac:spMk id="16" creationId="{0990C621-3B8B-4820-8328-D47EF7CE823C}"/>
          </ac:spMkLst>
        </pc:spChg>
        <pc:spChg chg="add del">
          <ac:chgData name="翟 易" userId="1946761eed8273fc" providerId="LiveId" clId="{24D4D370-8049-4C8E-BC4C-126178308671}" dt="2023-03-29T08:22:07.006" v="640" actId="26606"/>
          <ac:spMkLst>
            <pc:docMk/>
            <pc:sldMk cId="2091470265" sldId="284"/>
            <ac:spMk id="17" creationId="{2B97F24A-32CE-4C1C-A50D-3016B394DCFB}"/>
          </ac:spMkLst>
        </pc:spChg>
        <pc:spChg chg="add del">
          <ac:chgData name="翟 易" userId="1946761eed8273fc" providerId="LiveId" clId="{24D4D370-8049-4C8E-BC4C-126178308671}" dt="2023-03-29T08:22:07.006" v="640" actId="26606"/>
          <ac:spMkLst>
            <pc:docMk/>
            <pc:sldMk cId="2091470265" sldId="284"/>
            <ac:spMk id="18" creationId="{CD8B4F24-440B-49E9-B85D-733523DC064B}"/>
          </ac:spMkLst>
        </pc:spChg>
        <pc:spChg chg="add del">
          <ac:chgData name="翟 易" userId="1946761eed8273fc" providerId="LiveId" clId="{24D4D370-8049-4C8E-BC4C-126178308671}" dt="2023-03-29T08:23:22.156" v="702" actId="26606"/>
          <ac:spMkLst>
            <pc:docMk/>
            <pc:sldMk cId="2091470265" sldId="284"/>
            <ac:spMk id="19" creationId="{C1A2385B-1D2A-4E17-84FA-6CB7F0AAE473}"/>
          </ac:spMkLst>
        </pc:spChg>
        <pc:spChg chg="add del">
          <ac:chgData name="翟 易" userId="1946761eed8273fc" providerId="LiveId" clId="{24D4D370-8049-4C8E-BC4C-126178308671}" dt="2023-03-29T08:23:22.156" v="702" actId="26606"/>
          <ac:spMkLst>
            <pc:docMk/>
            <pc:sldMk cId="2091470265" sldId="284"/>
            <ac:spMk id="20" creationId="{5E791F2F-79DB-4CC0-9FA1-001E3E91E8B7}"/>
          </ac:spMkLst>
        </pc:spChg>
        <pc:spChg chg="add del">
          <ac:chgData name="翟 易" userId="1946761eed8273fc" providerId="LiveId" clId="{24D4D370-8049-4C8E-BC4C-126178308671}" dt="2023-03-29T09:11:23.792" v="2089" actId="26606"/>
          <ac:spMkLst>
            <pc:docMk/>
            <pc:sldMk cId="2091470265" sldId="284"/>
            <ac:spMk id="21" creationId="{8761DDFE-071F-4200-B0AA-394476C2D2D6}"/>
          </ac:spMkLst>
        </pc:spChg>
        <pc:spChg chg="add del">
          <ac:chgData name="翟 易" userId="1946761eed8273fc" providerId="LiveId" clId="{24D4D370-8049-4C8E-BC4C-126178308671}" dt="2023-03-29T08:23:22.668" v="704" actId="26606"/>
          <ac:spMkLst>
            <pc:docMk/>
            <pc:sldMk cId="2091470265" sldId="284"/>
            <ac:spMk id="22" creationId="{69D47016-023F-44BD-981C-50E7A10A6609}"/>
          </ac:spMkLst>
        </pc:spChg>
        <pc:spChg chg="add del">
          <ac:chgData name="翟 易" userId="1946761eed8273fc" providerId="LiveId" clId="{24D4D370-8049-4C8E-BC4C-126178308671}" dt="2023-03-29T08:23:22.668" v="704" actId="26606"/>
          <ac:spMkLst>
            <pc:docMk/>
            <pc:sldMk cId="2091470265" sldId="284"/>
            <ac:spMk id="23" creationId="{6D8B37B0-0682-433E-BC8D-498C04ABD9A7}"/>
          </ac:spMkLst>
        </pc:spChg>
        <pc:spChg chg="add del">
          <ac:chgData name="翟 易" userId="1946761eed8273fc" providerId="LiveId" clId="{24D4D370-8049-4C8E-BC4C-126178308671}" dt="2023-03-29T08:23:24.608" v="706" actId="26606"/>
          <ac:spMkLst>
            <pc:docMk/>
            <pc:sldMk cId="2091470265" sldId="284"/>
            <ac:spMk id="25" creationId="{8761DDFE-071F-4200-B0AA-394476C2D2D6}"/>
          </ac:spMkLst>
        </pc:spChg>
        <pc:spChg chg="add del">
          <ac:chgData name="翟 易" userId="1946761eed8273fc" providerId="LiveId" clId="{24D4D370-8049-4C8E-BC4C-126178308671}" dt="2023-03-29T08:23:25.329" v="708" actId="26606"/>
          <ac:spMkLst>
            <pc:docMk/>
            <pc:sldMk cId="2091470265" sldId="284"/>
            <ac:spMk id="27" creationId="{38468727-63BE-4191-B4A6-C30C82C0E986}"/>
          </ac:spMkLst>
        </pc:spChg>
        <pc:spChg chg="add del">
          <ac:chgData name="翟 易" userId="1946761eed8273fc" providerId="LiveId" clId="{24D4D370-8049-4C8E-BC4C-126178308671}" dt="2023-03-29T08:23:25.329" v="708" actId="26606"/>
          <ac:spMkLst>
            <pc:docMk/>
            <pc:sldMk cId="2091470265" sldId="284"/>
            <ac:spMk id="28" creationId="{9D355BB6-1BB8-4828-B246-CFB31742D7B8}"/>
          </ac:spMkLst>
        </pc:spChg>
        <pc:spChg chg="add del">
          <ac:chgData name="翟 易" userId="1946761eed8273fc" providerId="LiveId" clId="{24D4D370-8049-4C8E-BC4C-126178308671}" dt="2023-03-29T08:23:25.329" v="708" actId="26606"/>
          <ac:spMkLst>
            <pc:docMk/>
            <pc:sldMk cId="2091470265" sldId="284"/>
            <ac:spMk id="29" creationId="{CA52A9B9-B2B3-46F0-9D53-0EFF9905BF8F}"/>
          </ac:spMkLst>
        </pc:spChg>
        <pc:spChg chg="add del">
          <ac:chgData name="翟 易" userId="1946761eed8273fc" providerId="LiveId" clId="{24D4D370-8049-4C8E-BC4C-126178308671}" dt="2023-03-29T08:23:27.506" v="710" actId="26606"/>
          <ac:spMkLst>
            <pc:docMk/>
            <pc:sldMk cId="2091470265" sldId="284"/>
            <ac:spMk id="31" creationId="{C3896A03-3945-419A-B66B-4EE266EDD152}"/>
          </ac:spMkLst>
        </pc:spChg>
        <pc:spChg chg="add del">
          <ac:chgData name="翟 易" userId="1946761eed8273fc" providerId="LiveId" clId="{24D4D370-8049-4C8E-BC4C-126178308671}" dt="2023-03-29T08:23:27.506" v="710" actId="26606"/>
          <ac:spMkLst>
            <pc:docMk/>
            <pc:sldMk cId="2091470265" sldId="284"/>
            <ac:spMk id="32" creationId="{B34F5AD2-EDBD-4BBD-A55C-EAFFD0C7097A}"/>
          </ac:spMkLst>
        </pc:spChg>
        <pc:spChg chg="add del">
          <ac:chgData name="翟 易" userId="1946761eed8273fc" providerId="LiveId" clId="{24D4D370-8049-4C8E-BC4C-126178308671}" dt="2023-03-29T08:23:27.506" v="710" actId="26606"/>
          <ac:spMkLst>
            <pc:docMk/>
            <pc:sldMk cId="2091470265" sldId="284"/>
            <ac:spMk id="33" creationId="{450D3AD2-FA80-415F-A9CE-54D884561CD7}"/>
          </ac:spMkLst>
        </pc:spChg>
        <pc:spChg chg="add del">
          <ac:chgData name="翟 易" userId="1946761eed8273fc" providerId="LiveId" clId="{24D4D370-8049-4C8E-BC4C-126178308671}" dt="2023-03-29T08:23:27.987" v="712" actId="26606"/>
          <ac:spMkLst>
            <pc:docMk/>
            <pc:sldMk cId="2091470265" sldId="284"/>
            <ac:spMk id="35" creationId="{69D47016-023F-44BD-981C-50E7A10A6609}"/>
          </ac:spMkLst>
        </pc:spChg>
        <pc:spChg chg="add del">
          <ac:chgData name="翟 易" userId="1946761eed8273fc" providerId="LiveId" clId="{24D4D370-8049-4C8E-BC4C-126178308671}" dt="2023-03-29T08:23:27.987" v="712" actId="26606"/>
          <ac:spMkLst>
            <pc:docMk/>
            <pc:sldMk cId="2091470265" sldId="284"/>
            <ac:spMk id="36" creationId="{6D8B37B0-0682-433E-BC8D-498C04ABD9A7}"/>
          </ac:spMkLst>
        </pc:spChg>
        <pc:spChg chg="add del">
          <ac:chgData name="翟 易" userId="1946761eed8273fc" providerId="LiveId" clId="{24D4D370-8049-4C8E-BC4C-126178308671}" dt="2023-03-29T08:23:28.706" v="714" actId="26606"/>
          <ac:spMkLst>
            <pc:docMk/>
            <pc:sldMk cId="2091470265" sldId="284"/>
            <ac:spMk id="38" creationId="{8761DDFE-071F-4200-B0AA-394476C2D2D6}"/>
          </ac:spMkLst>
        </pc:spChg>
        <pc:spChg chg="add del">
          <ac:chgData name="翟 易" userId="1946761eed8273fc" providerId="LiveId" clId="{24D4D370-8049-4C8E-BC4C-126178308671}" dt="2023-03-29T08:23:29.853" v="716" actId="26606"/>
          <ac:spMkLst>
            <pc:docMk/>
            <pc:sldMk cId="2091470265" sldId="284"/>
            <ac:spMk id="40" creationId="{385E1BDC-A9B0-4A87-82E3-F3187F69A802}"/>
          </ac:spMkLst>
        </pc:spChg>
        <pc:spChg chg="add del">
          <ac:chgData name="翟 易" userId="1946761eed8273fc" providerId="LiveId" clId="{24D4D370-8049-4C8E-BC4C-126178308671}" dt="2023-03-29T08:23:29.853" v="716" actId="26606"/>
          <ac:spMkLst>
            <pc:docMk/>
            <pc:sldMk cId="2091470265" sldId="284"/>
            <ac:spMk id="41" creationId="{0990C621-3B8B-4820-8328-D47EF7CE823C}"/>
          </ac:spMkLst>
        </pc:spChg>
        <pc:spChg chg="add del">
          <ac:chgData name="翟 易" userId="1946761eed8273fc" providerId="LiveId" clId="{24D4D370-8049-4C8E-BC4C-126178308671}" dt="2023-03-29T08:23:29.853" v="716" actId="26606"/>
          <ac:spMkLst>
            <pc:docMk/>
            <pc:sldMk cId="2091470265" sldId="284"/>
            <ac:spMk id="42" creationId="{C1A2385B-1D2A-4E17-84FA-6CB7F0AAE473}"/>
          </ac:spMkLst>
        </pc:spChg>
        <pc:spChg chg="add del">
          <ac:chgData name="翟 易" userId="1946761eed8273fc" providerId="LiveId" clId="{24D4D370-8049-4C8E-BC4C-126178308671}" dt="2023-03-29T08:23:29.853" v="716" actId="26606"/>
          <ac:spMkLst>
            <pc:docMk/>
            <pc:sldMk cId="2091470265" sldId="284"/>
            <ac:spMk id="43" creationId="{5E791F2F-79DB-4CC0-9FA1-001E3E91E8B7}"/>
          </ac:spMkLst>
        </pc:spChg>
        <pc:spChg chg="add del">
          <ac:chgData name="翟 易" userId="1946761eed8273fc" providerId="LiveId" clId="{24D4D370-8049-4C8E-BC4C-126178308671}" dt="2023-03-29T08:23:30.460" v="718" actId="26606"/>
          <ac:spMkLst>
            <pc:docMk/>
            <pc:sldMk cId="2091470265" sldId="284"/>
            <ac:spMk id="45" creationId="{8761DDFE-071F-4200-B0AA-394476C2D2D6}"/>
          </ac:spMkLst>
        </pc:spChg>
        <pc:spChg chg="add del">
          <ac:chgData name="翟 易" userId="1946761eed8273fc" providerId="LiveId" clId="{24D4D370-8049-4C8E-BC4C-126178308671}" dt="2023-03-29T08:23:31.569" v="720" actId="26606"/>
          <ac:spMkLst>
            <pc:docMk/>
            <pc:sldMk cId="2091470265" sldId="284"/>
            <ac:spMk id="47" creationId="{69D47016-023F-44BD-981C-50E7A10A6609}"/>
          </ac:spMkLst>
        </pc:spChg>
        <pc:spChg chg="add del">
          <ac:chgData name="翟 易" userId="1946761eed8273fc" providerId="LiveId" clId="{24D4D370-8049-4C8E-BC4C-126178308671}" dt="2023-03-29T08:23:31.569" v="720" actId="26606"/>
          <ac:spMkLst>
            <pc:docMk/>
            <pc:sldMk cId="2091470265" sldId="284"/>
            <ac:spMk id="48" creationId="{6D8B37B0-0682-433E-BC8D-498C04ABD9A7}"/>
          </ac:spMkLst>
        </pc:spChg>
        <pc:spChg chg="add del">
          <ac:chgData name="翟 易" userId="1946761eed8273fc" providerId="LiveId" clId="{24D4D370-8049-4C8E-BC4C-126178308671}" dt="2023-03-29T08:23:32.351" v="722" actId="26606"/>
          <ac:spMkLst>
            <pc:docMk/>
            <pc:sldMk cId="2091470265" sldId="284"/>
            <ac:spMk id="50" creationId="{CD504B3E-2155-480C-A1E5-DBFD02C55BA6}"/>
          </ac:spMkLst>
        </pc:spChg>
        <pc:spChg chg="add del">
          <ac:chgData name="翟 易" userId="1946761eed8273fc" providerId="LiveId" clId="{24D4D370-8049-4C8E-BC4C-126178308671}" dt="2023-03-29T08:23:32.351" v="722" actId="26606"/>
          <ac:spMkLst>
            <pc:docMk/>
            <pc:sldMk cId="2091470265" sldId="284"/>
            <ac:spMk id="51" creationId="{0990C621-3B8B-4820-8328-D47EF7CE823C}"/>
          </ac:spMkLst>
        </pc:spChg>
        <pc:spChg chg="add del">
          <ac:chgData name="翟 易" userId="1946761eed8273fc" providerId="LiveId" clId="{24D4D370-8049-4C8E-BC4C-126178308671}" dt="2023-03-29T08:23:32.351" v="722" actId="26606"/>
          <ac:spMkLst>
            <pc:docMk/>
            <pc:sldMk cId="2091470265" sldId="284"/>
            <ac:spMk id="52" creationId="{C1A2385B-1D2A-4E17-84FA-6CB7F0AAE473}"/>
          </ac:spMkLst>
        </pc:spChg>
        <pc:spChg chg="add del">
          <ac:chgData name="翟 易" userId="1946761eed8273fc" providerId="LiveId" clId="{24D4D370-8049-4C8E-BC4C-126178308671}" dt="2023-03-29T08:23:32.351" v="722" actId="26606"/>
          <ac:spMkLst>
            <pc:docMk/>
            <pc:sldMk cId="2091470265" sldId="284"/>
            <ac:spMk id="53" creationId="{5E791F2F-79DB-4CC0-9FA1-001E3E91E8B7}"/>
          </ac:spMkLst>
        </pc:spChg>
        <pc:spChg chg="add del">
          <ac:chgData name="翟 易" userId="1946761eed8273fc" providerId="LiveId" clId="{24D4D370-8049-4C8E-BC4C-126178308671}" dt="2023-03-29T08:23:32.790" v="724" actId="26606"/>
          <ac:spMkLst>
            <pc:docMk/>
            <pc:sldMk cId="2091470265" sldId="284"/>
            <ac:spMk id="55" creationId="{69D47016-023F-44BD-981C-50E7A10A6609}"/>
          </ac:spMkLst>
        </pc:spChg>
        <pc:spChg chg="add del">
          <ac:chgData name="翟 易" userId="1946761eed8273fc" providerId="LiveId" clId="{24D4D370-8049-4C8E-BC4C-126178308671}" dt="2023-03-29T08:23:32.790" v="724" actId="26606"/>
          <ac:spMkLst>
            <pc:docMk/>
            <pc:sldMk cId="2091470265" sldId="284"/>
            <ac:spMk id="56" creationId="{6D8B37B0-0682-433E-BC8D-498C04ABD9A7}"/>
          </ac:spMkLst>
        </pc:spChg>
        <pc:spChg chg="add del">
          <ac:chgData name="翟 易" userId="1946761eed8273fc" providerId="LiveId" clId="{24D4D370-8049-4C8E-BC4C-126178308671}" dt="2023-03-29T08:23:38.303" v="729" actId="26606"/>
          <ac:spMkLst>
            <pc:docMk/>
            <pc:sldMk cId="2091470265" sldId="284"/>
            <ac:spMk id="58" creationId="{8761DDFE-071F-4200-B0AA-394476C2D2D6}"/>
          </ac:spMkLst>
        </pc:spChg>
        <pc:picChg chg="add mod ord">
          <ac:chgData name="翟 易" userId="1946761eed8273fc" providerId="LiveId" clId="{24D4D370-8049-4C8E-BC4C-126178308671}" dt="2023-03-29T09:11:23.792" v="2089" actId="26606"/>
          <ac:picMkLst>
            <pc:docMk/>
            <pc:sldMk cId="2091470265" sldId="284"/>
            <ac:picMk id="5" creationId="{10D2E03A-73AE-27E9-A826-3D3A1B653731}"/>
          </ac:picMkLst>
        </pc:picChg>
        <pc:picChg chg="add del">
          <ac:chgData name="翟 易" userId="1946761eed8273fc" providerId="LiveId" clId="{24D4D370-8049-4C8E-BC4C-126178308671}" dt="2023-03-29T08:22:37.980" v="645" actId="22"/>
          <ac:picMkLst>
            <pc:docMk/>
            <pc:sldMk cId="2091470265" sldId="284"/>
            <ac:picMk id="7" creationId="{4579EF7D-0BB5-9A43-5916-D95707CCAE16}"/>
          </ac:picMkLst>
        </pc:picChg>
        <pc:picChg chg="add mod">
          <ac:chgData name="翟 易" userId="1946761eed8273fc" providerId="LiveId" clId="{24D4D370-8049-4C8E-BC4C-126178308671}" dt="2023-03-29T09:11:23.792" v="2089" actId="26606"/>
          <ac:picMkLst>
            <pc:docMk/>
            <pc:sldMk cId="2091470265" sldId="284"/>
            <ac:picMk id="9" creationId="{73DF98A5-E191-614E-C1F2-99B61010B60D}"/>
          </ac:picMkLst>
        </pc:picChg>
      </pc:sldChg>
      <pc:sldChg chg="add del">
        <pc:chgData name="翟 易" userId="1946761eed8273fc" providerId="LiveId" clId="{24D4D370-8049-4C8E-BC4C-126178308671}" dt="2023-03-29T08:26:45.305" v="804" actId="47"/>
        <pc:sldMkLst>
          <pc:docMk/>
          <pc:sldMk cId="1592274541" sldId="285"/>
        </pc:sldMkLst>
      </pc:sldChg>
      <pc:sldChg chg="addSp delSp modSp add mod setBg">
        <pc:chgData name="翟 易" userId="1946761eed8273fc" providerId="LiveId" clId="{24D4D370-8049-4C8E-BC4C-126178308671}" dt="2023-03-29T09:11:23.208" v="2088" actId="26606"/>
        <pc:sldMkLst>
          <pc:docMk/>
          <pc:sldMk cId="760445612" sldId="286"/>
        </pc:sldMkLst>
        <pc:spChg chg="mod">
          <ac:chgData name="翟 易" userId="1946761eed8273fc" providerId="LiveId" clId="{24D4D370-8049-4C8E-BC4C-126178308671}" dt="2023-03-29T09:11:23.208" v="2088" actId="26606"/>
          <ac:spMkLst>
            <pc:docMk/>
            <pc:sldMk cId="760445612" sldId="286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29T09:11:23.208" v="2088" actId="26606"/>
          <ac:spMkLst>
            <pc:docMk/>
            <pc:sldMk cId="760445612" sldId="286"/>
            <ac:spMk id="3" creationId="{738542AF-4A38-D2AC-A224-F4A871A1011A}"/>
          </ac:spMkLst>
        </pc:spChg>
        <pc:spChg chg="add del">
          <ac:chgData name="翟 易" userId="1946761eed8273fc" providerId="LiveId" clId="{24D4D370-8049-4C8E-BC4C-126178308671}" dt="2023-03-29T09:11:23.208" v="2088" actId="26606"/>
          <ac:spMkLst>
            <pc:docMk/>
            <pc:sldMk cId="760445612" sldId="286"/>
            <ac:spMk id="11" creationId="{AC477752-ACCA-41C1-9B1D-D0CED1F9CBDD}"/>
          </ac:spMkLst>
        </pc:spChg>
        <pc:picChg chg="del">
          <ac:chgData name="翟 易" userId="1946761eed8273fc" providerId="LiveId" clId="{24D4D370-8049-4C8E-BC4C-126178308671}" dt="2023-03-29T08:26:47.388" v="805" actId="478"/>
          <ac:picMkLst>
            <pc:docMk/>
            <pc:sldMk cId="760445612" sldId="286"/>
            <ac:picMk id="5" creationId="{10D2E03A-73AE-27E9-A826-3D3A1B653731}"/>
          </ac:picMkLst>
        </pc:picChg>
        <pc:picChg chg="add mod">
          <ac:chgData name="翟 易" userId="1946761eed8273fc" providerId="LiveId" clId="{24D4D370-8049-4C8E-BC4C-126178308671}" dt="2023-03-29T09:11:23.208" v="2088" actId="26606"/>
          <ac:picMkLst>
            <pc:docMk/>
            <pc:sldMk cId="760445612" sldId="286"/>
            <ac:picMk id="6" creationId="{355A5BC8-125C-4D6B-C6B4-34804D6473A7}"/>
          </ac:picMkLst>
        </pc:picChg>
        <pc:picChg chg="del">
          <ac:chgData name="翟 易" userId="1946761eed8273fc" providerId="LiveId" clId="{24D4D370-8049-4C8E-BC4C-126178308671}" dt="2023-03-29T08:26:47.909" v="806" actId="478"/>
          <ac:picMkLst>
            <pc:docMk/>
            <pc:sldMk cId="760445612" sldId="286"/>
            <ac:picMk id="9" creationId="{73DF98A5-E191-614E-C1F2-99B61010B60D}"/>
          </ac:picMkLst>
        </pc:picChg>
      </pc:sldChg>
      <pc:sldChg chg="addSp delSp modSp add mod">
        <pc:chgData name="翟 易" userId="1946761eed8273fc" providerId="LiveId" clId="{24D4D370-8049-4C8E-BC4C-126178308671}" dt="2023-04-03T01:50:28.349" v="5307" actId="20577"/>
        <pc:sldMkLst>
          <pc:docMk/>
          <pc:sldMk cId="1027587214" sldId="287"/>
        </pc:sldMkLst>
        <pc:spChg chg="mod">
          <ac:chgData name="翟 易" userId="1946761eed8273fc" providerId="LiveId" clId="{24D4D370-8049-4C8E-BC4C-126178308671}" dt="2023-03-29T08:29:30.229" v="956" actId="20577"/>
          <ac:spMkLst>
            <pc:docMk/>
            <pc:sldMk cId="1027587214" sldId="287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4-03T01:50:28.349" v="5307" actId="20577"/>
          <ac:spMkLst>
            <pc:docMk/>
            <pc:sldMk cId="1027587214" sldId="287"/>
            <ac:spMk id="3" creationId="{738542AF-4A38-D2AC-A224-F4A871A1011A}"/>
          </ac:spMkLst>
        </pc:spChg>
        <pc:picChg chg="add del mod">
          <ac:chgData name="翟 易" userId="1946761eed8273fc" providerId="LiveId" clId="{24D4D370-8049-4C8E-BC4C-126178308671}" dt="2023-03-29T08:30:49.326" v="1040" actId="478"/>
          <ac:picMkLst>
            <pc:docMk/>
            <pc:sldMk cId="1027587214" sldId="287"/>
            <ac:picMk id="5" creationId="{7B7EA55D-1FC8-0E05-530B-72035691EDA5}"/>
          </ac:picMkLst>
        </pc:picChg>
        <pc:picChg chg="del">
          <ac:chgData name="翟 易" userId="1946761eed8273fc" providerId="LiveId" clId="{24D4D370-8049-4C8E-BC4C-126178308671}" dt="2023-03-29T08:28:23.003" v="864" actId="478"/>
          <ac:picMkLst>
            <pc:docMk/>
            <pc:sldMk cId="1027587214" sldId="287"/>
            <ac:picMk id="6" creationId="{355A5BC8-125C-4D6B-C6B4-34804D6473A7}"/>
          </ac:picMkLst>
        </pc:picChg>
      </pc:sldChg>
      <pc:sldChg chg="addSp modSp add mod">
        <pc:chgData name="翟 易" userId="1946761eed8273fc" providerId="LiveId" clId="{24D4D370-8049-4C8E-BC4C-126178308671}" dt="2023-03-29T08:46:29.309" v="1531" actId="14100"/>
        <pc:sldMkLst>
          <pc:docMk/>
          <pc:sldMk cId="2610078778" sldId="288"/>
        </pc:sldMkLst>
        <pc:spChg chg="mod">
          <ac:chgData name="翟 易" userId="1946761eed8273fc" providerId="LiveId" clId="{24D4D370-8049-4C8E-BC4C-126178308671}" dt="2023-03-29T08:45:50.484" v="1519" actId="20577"/>
          <ac:spMkLst>
            <pc:docMk/>
            <pc:sldMk cId="2610078778" sldId="288"/>
            <ac:spMk id="3" creationId="{738542AF-4A38-D2AC-A224-F4A871A1011A}"/>
          </ac:spMkLst>
        </pc:spChg>
        <pc:spChg chg="add mod">
          <ac:chgData name="翟 易" userId="1946761eed8273fc" providerId="LiveId" clId="{24D4D370-8049-4C8E-BC4C-126178308671}" dt="2023-03-29T08:46:29.309" v="1531" actId="14100"/>
          <ac:spMkLst>
            <pc:docMk/>
            <pc:sldMk cId="2610078778" sldId="288"/>
            <ac:spMk id="6" creationId="{E1349928-882C-8106-C84F-7DB3F7751EC2}"/>
          </ac:spMkLst>
        </pc:spChg>
        <pc:picChg chg="add mod modCrop">
          <ac:chgData name="翟 易" userId="1946761eed8273fc" providerId="LiveId" clId="{24D4D370-8049-4C8E-BC4C-126178308671}" dt="2023-03-29T08:46:05.414" v="1526" actId="1076"/>
          <ac:picMkLst>
            <pc:docMk/>
            <pc:sldMk cId="2610078778" sldId="288"/>
            <ac:picMk id="5" creationId="{5EEC9778-B605-5641-0ABE-97342DD6EE5C}"/>
          </ac:picMkLst>
        </pc:picChg>
      </pc:sldChg>
      <pc:sldChg chg="addSp delSp modSp add mod setBg">
        <pc:chgData name="翟 易" userId="1946761eed8273fc" providerId="LiveId" clId="{24D4D370-8049-4C8E-BC4C-126178308671}" dt="2023-03-29T09:03:49.495" v="1662" actId="1036"/>
        <pc:sldMkLst>
          <pc:docMk/>
          <pc:sldMk cId="2128188835" sldId="289"/>
        </pc:sldMkLst>
        <pc:spChg chg="mod">
          <ac:chgData name="翟 易" userId="1946761eed8273fc" providerId="LiveId" clId="{24D4D370-8049-4C8E-BC4C-126178308671}" dt="2023-03-29T09:03:28.308" v="1612" actId="26606"/>
          <ac:spMkLst>
            <pc:docMk/>
            <pc:sldMk cId="2128188835" sldId="289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29T09:03:46.621" v="1654" actId="20577"/>
          <ac:spMkLst>
            <pc:docMk/>
            <pc:sldMk cId="2128188835" sldId="289"/>
            <ac:spMk id="3" creationId="{738542AF-4A38-D2AC-A224-F4A871A1011A}"/>
          </ac:spMkLst>
        </pc:spChg>
        <pc:spChg chg="del">
          <ac:chgData name="翟 易" userId="1946761eed8273fc" providerId="LiveId" clId="{24D4D370-8049-4C8E-BC4C-126178308671}" dt="2023-03-29T08:48:37.006" v="1606" actId="478"/>
          <ac:spMkLst>
            <pc:docMk/>
            <pc:sldMk cId="2128188835" sldId="289"/>
            <ac:spMk id="6" creationId="{E1349928-882C-8106-C84F-7DB3F7751EC2}"/>
          </ac:spMkLst>
        </pc:spChg>
        <pc:spChg chg="add del">
          <ac:chgData name="翟 易" userId="1946761eed8273fc" providerId="LiveId" clId="{24D4D370-8049-4C8E-BC4C-126178308671}" dt="2023-03-29T09:03:28.308" v="1612" actId="26606"/>
          <ac:spMkLst>
            <pc:docMk/>
            <pc:sldMk cId="2128188835" sldId="289"/>
            <ac:spMk id="14" creationId="{69D47016-023F-44BD-981C-50E7A10A6609}"/>
          </ac:spMkLst>
        </pc:spChg>
        <pc:spChg chg="add del">
          <ac:chgData name="翟 易" userId="1946761eed8273fc" providerId="LiveId" clId="{24D4D370-8049-4C8E-BC4C-126178308671}" dt="2023-03-29T09:03:28.308" v="1612" actId="26606"/>
          <ac:spMkLst>
            <pc:docMk/>
            <pc:sldMk cId="2128188835" sldId="289"/>
            <ac:spMk id="16" creationId="{6D8B37B0-0682-433E-BC8D-498C04ABD9A7}"/>
          </ac:spMkLst>
        </pc:spChg>
        <pc:picChg chg="del">
          <ac:chgData name="翟 易" userId="1946761eed8273fc" providerId="LiveId" clId="{24D4D370-8049-4C8E-BC4C-126178308671}" dt="2023-03-29T08:48:34.796" v="1604" actId="478"/>
          <ac:picMkLst>
            <pc:docMk/>
            <pc:sldMk cId="2128188835" sldId="289"/>
            <ac:picMk id="5" creationId="{5EEC9778-B605-5641-0ABE-97342DD6EE5C}"/>
          </ac:picMkLst>
        </pc:picChg>
        <pc:picChg chg="add mod ord">
          <ac:chgData name="翟 易" userId="1946761eed8273fc" providerId="LiveId" clId="{24D4D370-8049-4C8E-BC4C-126178308671}" dt="2023-03-29T09:03:49.495" v="1662" actId="1036"/>
          <ac:picMkLst>
            <pc:docMk/>
            <pc:sldMk cId="2128188835" sldId="289"/>
            <ac:picMk id="7" creationId="{D9825F95-FE4C-9DF1-6E77-BF8FABDED88B}"/>
          </ac:picMkLst>
        </pc:picChg>
        <pc:picChg chg="add mod">
          <ac:chgData name="翟 易" userId="1946761eed8273fc" providerId="LiveId" clId="{24D4D370-8049-4C8E-BC4C-126178308671}" dt="2023-03-29T09:03:49.495" v="1662" actId="1036"/>
          <ac:picMkLst>
            <pc:docMk/>
            <pc:sldMk cId="2128188835" sldId="289"/>
            <ac:picMk id="9" creationId="{76D5C49F-A3C9-17C8-C773-3AF22BD7C147}"/>
          </ac:picMkLst>
        </pc:picChg>
      </pc:sldChg>
      <pc:sldChg chg="modSp add mod">
        <pc:chgData name="翟 易" userId="1946761eed8273fc" providerId="LiveId" clId="{24D4D370-8049-4C8E-BC4C-126178308671}" dt="2023-03-29T09:04:05.607" v="1688" actId="20577"/>
        <pc:sldMkLst>
          <pc:docMk/>
          <pc:sldMk cId="1771131896" sldId="290"/>
        </pc:sldMkLst>
        <pc:spChg chg="mod">
          <ac:chgData name="翟 易" userId="1946761eed8273fc" providerId="LiveId" clId="{24D4D370-8049-4C8E-BC4C-126178308671}" dt="2023-03-29T09:04:05.607" v="1688" actId="20577"/>
          <ac:spMkLst>
            <pc:docMk/>
            <pc:sldMk cId="1771131896" sldId="290"/>
            <ac:spMk id="3" creationId="{738542AF-4A38-D2AC-A224-F4A871A1011A}"/>
          </ac:spMkLst>
        </pc:spChg>
      </pc:sldChg>
      <pc:sldChg chg="addSp delSp modSp add mod">
        <pc:chgData name="翟 易" userId="1946761eed8273fc" providerId="LiveId" clId="{24D4D370-8049-4C8E-BC4C-126178308671}" dt="2023-03-29T09:15:21.522" v="2283"/>
        <pc:sldMkLst>
          <pc:docMk/>
          <pc:sldMk cId="731821691" sldId="291"/>
        </pc:sldMkLst>
        <pc:spChg chg="mod">
          <ac:chgData name="翟 易" userId="1946761eed8273fc" providerId="LiveId" clId="{24D4D370-8049-4C8E-BC4C-126178308671}" dt="2023-03-29T09:15:21.522" v="2283"/>
          <ac:spMkLst>
            <pc:docMk/>
            <pc:sldMk cId="731821691" sldId="291"/>
            <ac:spMk id="3" creationId="{738542AF-4A38-D2AC-A224-F4A871A1011A}"/>
          </ac:spMkLst>
        </pc:spChg>
        <pc:picChg chg="add mod">
          <ac:chgData name="翟 易" userId="1946761eed8273fc" providerId="LiveId" clId="{24D4D370-8049-4C8E-BC4C-126178308671}" dt="2023-03-29T09:05:18.821" v="1787" actId="1076"/>
          <ac:picMkLst>
            <pc:docMk/>
            <pc:sldMk cId="731821691" sldId="291"/>
            <ac:picMk id="5" creationId="{77C88A67-AEF0-98C1-C9CE-D180032C3D15}"/>
          </ac:picMkLst>
        </pc:picChg>
        <pc:picChg chg="del">
          <ac:chgData name="翟 易" userId="1946761eed8273fc" providerId="LiveId" clId="{24D4D370-8049-4C8E-BC4C-126178308671}" dt="2023-03-29T09:04:33.560" v="1727" actId="478"/>
          <ac:picMkLst>
            <pc:docMk/>
            <pc:sldMk cId="731821691" sldId="291"/>
            <ac:picMk id="7" creationId="{D9825F95-FE4C-9DF1-6E77-BF8FABDED88B}"/>
          </ac:picMkLst>
        </pc:picChg>
        <pc:picChg chg="add mod">
          <ac:chgData name="翟 易" userId="1946761eed8273fc" providerId="LiveId" clId="{24D4D370-8049-4C8E-BC4C-126178308671}" dt="2023-03-29T09:05:24.713" v="1789" actId="1076"/>
          <ac:picMkLst>
            <pc:docMk/>
            <pc:sldMk cId="731821691" sldId="291"/>
            <ac:picMk id="8" creationId="{4AB70004-1470-8ED8-8B26-3BD5A6D24E65}"/>
          </ac:picMkLst>
        </pc:picChg>
        <pc:picChg chg="del">
          <ac:chgData name="翟 易" userId="1946761eed8273fc" providerId="LiveId" clId="{24D4D370-8049-4C8E-BC4C-126178308671}" dt="2023-03-29T09:04:33.838" v="1728" actId="478"/>
          <ac:picMkLst>
            <pc:docMk/>
            <pc:sldMk cId="731821691" sldId="291"/>
            <ac:picMk id="9" creationId="{76D5C49F-A3C9-17C8-C773-3AF22BD7C147}"/>
          </ac:picMkLst>
        </pc:picChg>
      </pc:sldChg>
      <pc:sldChg chg="addSp delSp modSp add mod">
        <pc:chgData name="翟 易" userId="1946761eed8273fc" providerId="LiveId" clId="{24D4D370-8049-4C8E-BC4C-126178308671}" dt="2023-03-29T09:07:09.070" v="1879" actId="1076"/>
        <pc:sldMkLst>
          <pc:docMk/>
          <pc:sldMk cId="1509395272" sldId="292"/>
        </pc:sldMkLst>
        <pc:spChg chg="mod">
          <ac:chgData name="翟 易" userId="1946761eed8273fc" providerId="LiveId" clId="{24D4D370-8049-4C8E-BC4C-126178308671}" dt="2023-03-29T09:06:44.694" v="1873" actId="20577"/>
          <ac:spMkLst>
            <pc:docMk/>
            <pc:sldMk cId="1509395272" sldId="292"/>
            <ac:spMk id="3" creationId="{738542AF-4A38-D2AC-A224-F4A871A1011A}"/>
          </ac:spMkLst>
        </pc:spChg>
        <pc:picChg chg="del">
          <ac:chgData name="翟 易" userId="1946761eed8273fc" providerId="LiveId" clId="{24D4D370-8049-4C8E-BC4C-126178308671}" dt="2023-03-29T09:06:58.012" v="1874" actId="478"/>
          <ac:picMkLst>
            <pc:docMk/>
            <pc:sldMk cId="1509395272" sldId="292"/>
            <ac:picMk id="5" creationId="{77C88A67-AEF0-98C1-C9CE-D180032C3D15}"/>
          </ac:picMkLst>
        </pc:picChg>
        <pc:picChg chg="add mod">
          <ac:chgData name="翟 易" userId="1946761eed8273fc" providerId="LiveId" clId="{24D4D370-8049-4C8E-BC4C-126178308671}" dt="2023-03-29T09:07:01.066" v="1877" actId="1076"/>
          <ac:picMkLst>
            <pc:docMk/>
            <pc:sldMk cId="1509395272" sldId="292"/>
            <ac:picMk id="6" creationId="{F5CDF3B8-53F0-76A9-60C5-8332CC4C3D58}"/>
          </ac:picMkLst>
        </pc:picChg>
        <pc:picChg chg="del">
          <ac:chgData name="翟 易" userId="1946761eed8273fc" providerId="LiveId" clId="{24D4D370-8049-4C8E-BC4C-126178308671}" dt="2023-03-29T09:06:58.564" v="1875" actId="478"/>
          <ac:picMkLst>
            <pc:docMk/>
            <pc:sldMk cId="1509395272" sldId="292"/>
            <ac:picMk id="8" creationId="{4AB70004-1470-8ED8-8B26-3BD5A6D24E65}"/>
          </ac:picMkLst>
        </pc:picChg>
        <pc:picChg chg="add mod">
          <ac:chgData name="翟 易" userId="1946761eed8273fc" providerId="LiveId" clId="{24D4D370-8049-4C8E-BC4C-126178308671}" dt="2023-03-29T09:07:09.070" v="1879" actId="1076"/>
          <ac:picMkLst>
            <pc:docMk/>
            <pc:sldMk cId="1509395272" sldId="292"/>
            <ac:picMk id="9" creationId="{EDB90EF3-4F1C-12E7-CC02-2179EA73B404}"/>
          </ac:picMkLst>
        </pc:picChg>
      </pc:sldChg>
      <pc:sldChg chg="modSp add mod">
        <pc:chgData name="翟 易" userId="1946761eed8273fc" providerId="LiveId" clId="{24D4D370-8049-4C8E-BC4C-126178308671}" dt="2023-03-29T09:08:33.968" v="1990" actId="6549"/>
        <pc:sldMkLst>
          <pc:docMk/>
          <pc:sldMk cId="520233564" sldId="293"/>
        </pc:sldMkLst>
        <pc:spChg chg="mod">
          <ac:chgData name="翟 易" userId="1946761eed8273fc" providerId="LiveId" clId="{24D4D370-8049-4C8E-BC4C-126178308671}" dt="2023-03-29T09:08:33.968" v="1990" actId="6549"/>
          <ac:spMkLst>
            <pc:docMk/>
            <pc:sldMk cId="520233564" sldId="293"/>
            <ac:spMk id="3" creationId="{738542AF-4A38-D2AC-A224-F4A871A1011A}"/>
          </ac:spMkLst>
        </pc:spChg>
      </pc:sldChg>
      <pc:sldChg chg="addSp delSp modSp add mod setBg">
        <pc:chgData name="翟 易" userId="1946761eed8273fc" providerId="LiveId" clId="{24D4D370-8049-4C8E-BC4C-126178308671}" dt="2023-03-29T09:16:04.701" v="2290" actId="20577"/>
        <pc:sldMkLst>
          <pc:docMk/>
          <pc:sldMk cId="3545043165" sldId="294"/>
        </pc:sldMkLst>
        <pc:spChg chg="mod">
          <ac:chgData name="翟 易" userId="1946761eed8273fc" providerId="LiveId" clId="{24D4D370-8049-4C8E-BC4C-126178308671}" dt="2023-03-29T09:13:54.728" v="2177" actId="26606"/>
          <ac:spMkLst>
            <pc:docMk/>
            <pc:sldMk cId="3545043165" sldId="294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29T09:16:04.701" v="2290" actId="20577"/>
          <ac:spMkLst>
            <pc:docMk/>
            <pc:sldMk cId="3545043165" sldId="294"/>
            <ac:spMk id="3" creationId="{738542AF-4A38-D2AC-A224-F4A871A1011A}"/>
          </ac:spMkLst>
        </pc:spChg>
        <pc:spChg chg="add del">
          <ac:chgData name="翟 易" userId="1946761eed8273fc" providerId="LiveId" clId="{24D4D370-8049-4C8E-BC4C-126178308671}" dt="2023-03-29T09:13:54.728" v="2177" actId="26606"/>
          <ac:spMkLst>
            <pc:docMk/>
            <pc:sldMk cId="3545043165" sldId="294"/>
            <ac:spMk id="18" creationId="{0550F5B9-399F-4FAD-AE6C-ED65F9A43A74}"/>
          </ac:spMkLst>
        </pc:spChg>
        <pc:spChg chg="add del">
          <ac:chgData name="翟 易" userId="1946761eed8273fc" providerId="LiveId" clId="{24D4D370-8049-4C8E-BC4C-126178308671}" dt="2023-03-29T09:13:54.728" v="2177" actId="26606"/>
          <ac:spMkLst>
            <pc:docMk/>
            <pc:sldMk cId="3545043165" sldId="294"/>
            <ac:spMk id="20" creationId="{C062E60F-5CD4-4268-8359-8076634680E5}"/>
          </ac:spMkLst>
        </pc:spChg>
        <pc:spChg chg="add del">
          <ac:chgData name="翟 易" userId="1946761eed8273fc" providerId="LiveId" clId="{24D4D370-8049-4C8E-BC4C-126178308671}" dt="2023-03-29T09:13:54.728" v="2177" actId="26606"/>
          <ac:spMkLst>
            <pc:docMk/>
            <pc:sldMk cId="3545043165" sldId="294"/>
            <ac:spMk id="22" creationId="{BB341EC3-1810-4D33-BA3F-E2D0AA0ECFB6}"/>
          </ac:spMkLst>
        </pc:spChg>
        <pc:spChg chg="add del">
          <ac:chgData name="翟 易" userId="1946761eed8273fc" providerId="LiveId" clId="{24D4D370-8049-4C8E-BC4C-126178308671}" dt="2023-03-29T09:13:54.728" v="2177" actId="26606"/>
          <ac:spMkLst>
            <pc:docMk/>
            <pc:sldMk cId="3545043165" sldId="294"/>
            <ac:spMk id="24" creationId="{10127CDE-2B99-47A8-BB3C-7D17519105E0}"/>
          </ac:spMkLst>
        </pc:spChg>
        <pc:picChg chg="add del mod modCrop">
          <ac:chgData name="翟 易" userId="1946761eed8273fc" providerId="LiveId" clId="{24D4D370-8049-4C8E-BC4C-126178308671}" dt="2023-03-29T09:10:42.365" v="2082" actId="478"/>
          <ac:picMkLst>
            <pc:docMk/>
            <pc:sldMk cId="3545043165" sldId="294"/>
            <ac:picMk id="5" creationId="{913F74A5-157C-A897-5B23-0442F9DE28F7}"/>
          </ac:picMkLst>
        </pc:picChg>
        <pc:picChg chg="del">
          <ac:chgData name="翟 易" userId="1946761eed8273fc" providerId="LiveId" clId="{24D4D370-8049-4C8E-BC4C-126178308671}" dt="2023-03-29T09:09:23.814" v="2023" actId="478"/>
          <ac:picMkLst>
            <pc:docMk/>
            <pc:sldMk cId="3545043165" sldId="294"/>
            <ac:picMk id="6" creationId="{F5CDF3B8-53F0-76A9-60C5-8332CC4C3D58}"/>
          </ac:picMkLst>
        </pc:picChg>
        <pc:picChg chg="add del mod ord modCrop">
          <ac:chgData name="翟 易" userId="1946761eed8273fc" providerId="LiveId" clId="{24D4D370-8049-4C8E-BC4C-126178308671}" dt="2023-03-29T09:15:15.101" v="2281" actId="1035"/>
          <ac:picMkLst>
            <pc:docMk/>
            <pc:sldMk cId="3545043165" sldId="294"/>
            <ac:picMk id="8" creationId="{C5D9F146-26E4-211C-BBCA-F221F24798A8}"/>
          </ac:picMkLst>
        </pc:picChg>
        <pc:picChg chg="del">
          <ac:chgData name="翟 易" userId="1946761eed8273fc" providerId="LiveId" clId="{24D4D370-8049-4C8E-BC4C-126178308671}" dt="2023-03-29T09:09:24.126" v="2024" actId="478"/>
          <ac:picMkLst>
            <pc:docMk/>
            <pc:sldMk cId="3545043165" sldId="294"/>
            <ac:picMk id="9" creationId="{EDB90EF3-4F1C-12E7-CC02-2179EA73B404}"/>
          </ac:picMkLst>
        </pc:picChg>
        <pc:picChg chg="add del mod">
          <ac:chgData name="翟 易" userId="1946761eed8273fc" providerId="LiveId" clId="{24D4D370-8049-4C8E-BC4C-126178308671}" dt="2023-03-29T09:15:15.101" v="2281" actId="1035"/>
          <ac:picMkLst>
            <pc:docMk/>
            <pc:sldMk cId="3545043165" sldId="294"/>
            <ac:picMk id="11" creationId="{851F6FDD-8519-2EC8-4EF7-B90CCE466AFD}"/>
          </ac:picMkLst>
        </pc:picChg>
        <pc:picChg chg="add mod">
          <ac:chgData name="翟 易" userId="1946761eed8273fc" providerId="LiveId" clId="{24D4D370-8049-4C8E-BC4C-126178308671}" dt="2023-03-29T09:15:15.101" v="2281" actId="1035"/>
          <ac:picMkLst>
            <pc:docMk/>
            <pc:sldMk cId="3545043165" sldId="294"/>
            <ac:picMk id="13" creationId="{A5A1F91D-C0F4-B4D7-5E61-62C304EFFF92}"/>
          </ac:picMkLst>
        </pc:picChg>
      </pc:sldChg>
      <pc:sldChg chg="addSp delSp modSp add mod">
        <pc:chgData name="翟 易" userId="1946761eed8273fc" providerId="LiveId" clId="{24D4D370-8049-4C8E-BC4C-126178308671}" dt="2023-04-07T07:14:51.844" v="6260"/>
        <pc:sldMkLst>
          <pc:docMk/>
          <pc:sldMk cId="2326010551" sldId="295"/>
        </pc:sldMkLst>
        <pc:spChg chg="mod">
          <ac:chgData name="翟 易" userId="1946761eed8273fc" providerId="LiveId" clId="{24D4D370-8049-4C8E-BC4C-126178308671}" dt="2023-04-07T07:14:51.844" v="6260"/>
          <ac:spMkLst>
            <pc:docMk/>
            <pc:sldMk cId="2326010551" sldId="295"/>
            <ac:spMk id="3" creationId="{738542AF-4A38-D2AC-A224-F4A871A1011A}"/>
          </ac:spMkLst>
        </pc:spChg>
        <pc:spChg chg="add del mod">
          <ac:chgData name="翟 易" userId="1946761eed8273fc" providerId="LiveId" clId="{24D4D370-8049-4C8E-BC4C-126178308671}" dt="2023-03-29T12:08:25.417" v="2486" actId="478"/>
          <ac:spMkLst>
            <pc:docMk/>
            <pc:sldMk cId="2326010551" sldId="295"/>
            <ac:spMk id="6" creationId="{68A65945-62AF-2B9B-8667-DD49EDFCD073}"/>
          </ac:spMkLst>
        </pc:spChg>
        <pc:picChg chg="add del mod">
          <ac:chgData name="翟 易" userId="1946761eed8273fc" providerId="LiveId" clId="{24D4D370-8049-4C8E-BC4C-126178308671}" dt="2023-03-30T07:40:53.117" v="3096" actId="478"/>
          <ac:picMkLst>
            <pc:docMk/>
            <pc:sldMk cId="2326010551" sldId="295"/>
            <ac:picMk id="5" creationId="{170EA765-8F58-549C-5AEB-C72B55325EBA}"/>
          </ac:picMkLst>
        </pc:picChg>
        <pc:picChg chg="add del mod">
          <ac:chgData name="翟 易" userId="1946761eed8273fc" providerId="LiveId" clId="{24D4D370-8049-4C8E-BC4C-126178308671}" dt="2023-03-29T12:08:18.464" v="2485" actId="478"/>
          <ac:picMkLst>
            <pc:docMk/>
            <pc:sldMk cId="2326010551" sldId="295"/>
            <ac:picMk id="5" creationId="{33598DD6-95ED-C816-9A1D-044CB084BA9D}"/>
          </ac:picMkLst>
        </pc:picChg>
        <pc:picChg chg="del">
          <ac:chgData name="翟 易" userId="1946761eed8273fc" providerId="LiveId" clId="{24D4D370-8049-4C8E-BC4C-126178308671}" dt="2023-03-29T11:09:19.847" v="2293" actId="478"/>
          <ac:picMkLst>
            <pc:docMk/>
            <pc:sldMk cId="2326010551" sldId="295"/>
            <ac:picMk id="8" creationId="{C5D9F146-26E4-211C-BBCA-F221F24798A8}"/>
          </ac:picMkLst>
        </pc:picChg>
        <pc:picChg chg="del">
          <ac:chgData name="翟 易" userId="1946761eed8273fc" providerId="LiveId" clId="{24D4D370-8049-4C8E-BC4C-126178308671}" dt="2023-03-29T11:09:19.430" v="2292" actId="478"/>
          <ac:picMkLst>
            <pc:docMk/>
            <pc:sldMk cId="2326010551" sldId="295"/>
            <ac:picMk id="11" creationId="{851F6FDD-8519-2EC8-4EF7-B90CCE466AFD}"/>
          </ac:picMkLst>
        </pc:picChg>
        <pc:picChg chg="del">
          <ac:chgData name="翟 易" userId="1946761eed8273fc" providerId="LiveId" clId="{24D4D370-8049-4C8E-BC4C-126178308671}" dt="2023-03-29T11:09:20.190" v="2294" actId="478"/>
          <ac:picMkLst>
            <pc:docMk/>
            <pc:sldMk cId="2326010551" sldId="295"/>
            <ac:picMk id="13" creationId="{A5A1F91D-C0F4-B4D7-5E61-62C304EFFF92}"/>
          </ac:picMkLst>
        </pc:picChg>
      </pc:sldChg>
      <pc:sldChg chg="addSp delSp modSp add mod ord">
        <pc:chgData name="翟 易" userId="1946761eed8273fc" providerId="LiveId" clId="{24D4D370-8049-4C8E-BC4C-126178308671}" dt="2023-04-03T01:39:19.133" v="5277" actId="1038"/>
        <pc:sldMkLst>
          <pc:docMk/>
          <pc:sldMk cId="2149020057" sldId="296"/>
        </pc:sldMkLst>
        <pc:spChg chg="mod">
          <ac:chgData name="翟 易" userId="1946761eed8273fc" providerId="LiveId" clId="{24D4D370-8049-4C8E-BC4C-126178308671}" dt="2023-03-30T08:14:24.418" v="4783" actId="108"/>
          <ac:spMkLst>
            <pc:docMk/>
            <pc:sldMk cId="2149020057" sldId="296"/>
            <ac:spMk id="3" creationId="{738542AF-4A38-D2AC-A224-F4A871A1011A}"/>
          </ac:spMkLst>
        </pc:spChg>
        <pc:spChg chg="add del">
          <ac:chgData name="翟 易" userId="1946761eed8273fc" providerId="LiveId" clId="{24D4D370-8049-4C8E-BC4C-126178308671}" dt="2023-03-30T08:02:48.727" v="4125"/>
          <ac:spMkLst>
            <pc:docMk/>
            <pc:sldMk cId="2149020057" sldId="296"/>
            <ac:spMk id="4" creationId="{6C5D8E35-B8B0-A026-8AB8-AE0CCCA6DD53}"/>
          </ac:spMkLst>
        </pc:spChg>
        <pc:spChg chg="mod">
          <ac:chgData name="翟 易" userId="1946761eed8273fc" providerId="LiveId" clId="{24D4D370-8049-4C8E-BC4C-126178308671}" dt="2023-04-03T01:39:19.133" v="5277" actId="1038"/>
          <ac:spMkLst>
            <pc:docMk/>
            <pc:sldMk cId="2149020057" sldId="296"/>
            <ac:spMk id="6" creationId="{68A65945-62AF-2B9B-8667-DD49EDFCD073}"/>
          </ac:spMkLst>
        </pc:spChg>
        <pc:spChg chg="add del">
          <ac:chgData name="翟 易" userId="1946761eed8273fc" providerId="LiveId" clId="{24D4D370-8049-4C8E-BC4C-126178308671}" dt="2023-03-30T08:02:49.990" v="4127"/>
          <ac:spMkLst>
            <pc:docMk/>
            <pc:sldMk cId="2149020057" sldId="296"/>
            <ac:spMk id="7" creationId="{69361CFF-AED7-7EFF-C4F0-99BFA17CB4D1}"/>
          </ac:spMkLst>
        </pc:spChg>
        <pc:spChg chg="add del">
          <ac:chgData name="翟 易" userId="1946761eed8273fc" providerId="LiveId" clId="{24D4D370-8049-4C8E-BC4C-126178308671}" dt="2023-03-30T08:03:08.420" v="4129"/>
          <ac:spMkLst>
            <pc:docMk/>
            <pc:sldMk cId="2149020057" sldId="296"/>
            <ac:spMk id="8" creationId="{DFB97F40-4796-B9AF-CE86-1CAD57AAC4F9}"/>
          </ac:spMkLst>
        </pc:spChg>
        <pc:picChg chg="mod">
          <ac:chgData name="翟 易" userId="1946761eed8273fc" providerId="LiveId" clId="{24D4D370-8049-4C8E-BC4C-126178308671}" dt="2023-03-29T12:09:47.805" v="2655" actId="1076"/>
          <ac:picMkLst>
            <pc:docMk/>
            <pc:sldMk cId="2149020057" sldId="296"/>
            <ac:picMk id="5" creationId="{33598DD6-95ED-C816-9A1D-044CB084BA9D}"/>
          </ac:picMkLst>
        </pc:picChg>
      </pc:sldChg>
      <pc:sldChg chg="addSp modSp add mod">
        <pc:chgData name="翟 易" userId="1946761eed8273fc" providerId="LiveId" clId="{24D4D370-8049-4C8E-BC4C-126178308671}" dt="2023-03-30T07:38:55.278" v="3061" actId="20577"/>
        <pc:sldMkLst>
          <pc:docMk/>
          <pc:sldMk cId="1993515237" sldId="297"/>
        </pc:sldMkLst>
        <pc:spChg chg="mod">
          <ac:chgData name="翟 易" userId="1946761eed8273fc" providerId="LiveId" clId="{24D4D370-8049-4C8E-BC4C-126178308671}" dt="2023-03-30T07:38:55.278" v="3061" actId="20577"/>
          <ac:spMkLst>
            <pc:docMk/>
            <pc:sldMk cId="1993515237" sldId="297"/>
            <ac:spMk id="3" creationId="{738542AF-4A38-D2AC-A224-F4A871A1011A}"/>
          </ac:spMkLst>
        </pc:spChg>
        <pc:picChg chg="add mod">
          <ac:chgData name="翟 易" userId="1946761eed8273fc" providerId="LiveId" clId="{24D4D370-8049-4C8E-BC4C-126178308671}" dt="2023-03-29T12:21:13.182" v="2827" actId="1076"/>
          <ac:picMkLst>
            <pc:docMk/>
            <pc:sldMk cId="1993515237" sldId="297"/>
            <ac:picMk id="5" creationId="{43A4C865-5078-A382-2EA1-2E975CD46BDE}"/>
          </ac:picMkLst>
        </pc:picChg>
        <pc:picChg chg="add mod">
          <ac:chgData name="翟 易" userId="1946761eed8273fc" providerId="LiveId" clId="{24D4D370-8049-4C8E-BC4C-126178308671}" dt="2023-03-29T12:21:12.202" v="2826" actId="1076"/>
          <ac:picMkLst>
            <pc:docMk/>
            <pc:sldMk cId="1993515237" sldId="297"/>
            <ac:picMk id="7" creationId="{3B21C5AA-3855-8DE3-D5FA-1938CC802768}"/>
          </ac:picMkLst>
        </pc:picChg>
      </pc:sldChg>
      <pc:sldChg chg="add del">
        <pc:chgData name="翟 易" userId="1946761eed8273fc" providerId="LiveId" clId="{24D4D370-8049-4C8E-BC4C-126178308671}" dt="2023-03-30T07:37:19.041" v="3020" actId="2890"/>
        <pc:sldMkLst>
          <pc:docMk/>
          <pc:sldMk cId="63551488" sldId="298"/>
        </pc:sldMkLst>
      </pc:sldChg>
      <pc:sldChg chg="addSp modSp add mod ord">
        <pc:chgData name="翟 易" userId="1946761eed8273fc" providerId="LiveId" clId="{24D4D370-8049-4C8E-BC4C-126178308671}" dt="2023-04-03T02:00:32.200" v="5370" actId="20577"/>
        <pc:sldMkLst>
          <pc:docMk/>
          <pc:sldMk cId="185850805" sldId="298"/>
        </pc:sldMkLst>
        <pc:spChg chg="mod">
          <ac:chgData name="翟 易" userId="1946761eed8273fc" providerId="LiveId" clId="{24D4D370-8049-4C8E-BC4C-126178308671}" dt="2023-04-03T02:00:32.200" v="5370" actId="20577"/>
          <ac:spMkLst>
            <pc:docMk/>
            <pc:sldMk cId="185850805" sldId="298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30T08:09:30.006" v="4437" actId="20577"/>
          <ac:spMkLst>
            <pc:docMk/>
            <pc:sldMk cId="185850805" sldId="298"/>
            <ac:spMk id="3" creationId="{738542AF-4A38-D2AC-A224-F4A871A1011A}"/>
          </ac:spMkLst>
        </pc:spChg>
        <pc:spChg chg="add mod">
          <ac:chgData name="翟 易" userId="1946761eed8273fc" providerId="LiveId" clId="{24D4D370-8049-4C8E-BC4C-126178308671}" dt="2023-03-30T07:50:37.028" v="3720" actId="1035"/>
          <ac:spMkLst>
            <pc:docMk/>
            <pc:sldMk cId="185850805" sldId="298"/>
            <ac:spMk id="10" creationId="{339D4025-2F34-0C91-C244-4EDB188659B7}"/>
          </ac:spMkLst>
        </pc:spChg>
        <pc:picChg chg="add mod modCrop">
          <ac:chgData name="翟 易" userId="1946761eed8273fc" providerId="LiveId" clId="{24D4D370-8049-4C8E-BC4C-126178308671}" dt="2023-03-30T07:55:42.349" v="3943" actId="1076"/>
          <ac:picMkLst>
            <pc:docMk/>
            <pc:sldMk cId="185850805" sldId="298"/>
            <ac:picMk id="5" creationId="{606F8745-8597-2EC4-3F78-51967B467719}"/>
          </ac:picMkLst>
        </pc:picChg>
        <pc:picChg chg="add mod">
          <ac:chgData name="翟 易" userId="1946761eed8273fc" providerId="LiveId" clId="{24D4D370-8049-4C8E-BC4C-126178308671}" dt="2023-03-30T07:55:42.349" v="3943" actId="1076"/>
          <ac:picMkLst>
            <pc:docMk/>
            <pc:sldMk cId="185850805" sldId="298"/>
            <ac:picMk id="7" creationId="{D7017CE7-F5D7-9842-D213-1A7DF6C3627D}"/>
          </ac:picMkLst>
        </pc:picChg>
        <pc:picChg chg="add mod">
          <ac:chgData name="翟 易" userId="1946761eed8273fc" providerId="LiveId" clId="{24D4D370-8049-4C8E-BC4C-126178308671}" dt="2023-03-30T07:55:42.349" v="3943" actId="1076"/>
          <ac:picMkLst>
            <pc:docMk/>
            <pc:sldMk cId="185850805" sldId="298"/>
            <ac:picMk id="9" creationId="{4D62C534-C144-0476-984D-38C84CB356FA}"/>
          </ac:picMkLst>
        </pc:picChg>
        <pc:picChg chg="add mod">
          <ac:chgData name="翟 易" userId="1946761eed8273fc" providerId="LiveId" clId="{24D4D370-8049-4C8E-BC4C-126178308671}" dt="2023-03-30T07:55:42.349" v="3943" actId="1076"/>
          <ac:picMkLst>
            <pc:docMk/>
            <pc:sldMk cId="185850805" sldId="298"/>
            <ac:picMk id="12" creationId="{279CA279-64D1-1998-41DE-FD75EB2CCD57}"/>
          </ac:picMkLst>
        </pc:picChg>
        <pc:picChg chg="add mod">
          <ac:chgData name="翟 易" userId="1946761eed8273fc" providerId="LiveId" clId="{24D4D370-8049-4C8E-BC4C-126178308671}" dt="2023-03-30T07:55:42.349" v="3943" actId="1076"/>
          <ac:picMkLst>
            <pc:docMk/>
            <pc:sldMk cId="185850805" sldId="298"/>
            <ac:picMk id="14" creationId="{13E49AEB-84E3-9B8A-22C9-07D9979003C8}"/>
          </ac:picMkLst>
        </pc:picChg>
      </pc:sldChg>
      <pc:sldChg chg="addSp delSp modSp add mod">
        <pc:chgData name="翟 易" userId="1946761eed8273fc" providerId="LiveId" clId="{24D4D370-8049-4C8E-BC4C-126178308671}" dt="2023-03-30T07:43:47.046" v="3337" actId="20577"/>
        <pc:sldMkLst>
          <pc:docMk/>
          <pc:sldMk cId="2120044723" sldId="299"/>
        </pc:sldMkLst>
        <pc:spChg chg="mod">
          <ac:chgData name="翟 易" userId="1946761eed8273fc" providerId="LiveId" clId="{24D4D370-8049-4C8E-BC4C-126178308671}" dt="2023-03-30T07:43:47.046" v="3337" actId="20577"/>
          <ac:spMkLst>
            <pc:docMk/>
            <pc:sldMk cId="2120044723" sldId="299"/>
            <ac:spMk id="3" creationId="{738542AF-4A38-D2AC-A224-F4A871A1011A}"/>
          </ac:spMkLst>
        </pc:spChg>
        <pc:spChg chg="add del">
          <ac:chgData name="翟 易" userId="1946761eed8273fc" providerId="LiveId" clId="{24D4D370-8049-4C8E-BC4C-126178308671}" dt="2023-03-30T07:39:20.122" v="3080"/>
          <ac:spMkLst>
            <pc:docMk/>
            <pc:sldMk cId="2120044723" sldId="299"/>
            <ac:spMk id="4" creationId="{3464D364-D156-93E5-6456-BA9F19B676A3}"/>
          </ac:spMkLst>
        </pc:spChg>
        <pc:spChg chg="add del">
          <ac:chgData name="翟 易" userId="1946761eed8273fc" providerId="LiveId" clId="{24D4D370-8049-4C8E-BC4C-126178308671}" dt="2023-03-30T07:39:21.128" v="3082"/>
          <ac:spMkLst>
            <pc:docMk/>
            <pc:sldMk cId="2120044723" sldId="299"/>
            <ac:spMk id="6" creationId="{25FA4FA1-CC4D-ED69-61F1-EB539A691D3A}"/>
          </ac:spMkLst>
        </pc:spChg>
        <pc:picChg chg="del">
          <ac:chgData name="翟 易" userId="1946761eed8273fc" providerId="LiveId" clId="{24D4D370-8049-4C8E-BC4C-126178308671}" dt="2023-03-30T07:38:48.273" v="3058" actId="478"/>
          <ac:picMkLst>
            <pc:docMk/>
            <pc:sldMk cId="2120044723" sldId="299"/>
            <ac:picMk id="5" creationId="{43A4C865-5078-A382-2EA1-2E975CD46BDE}"/>
          </ac:picMkLst>
        </pc:picChg>
        <pc:picChg chg="del">
          <ac:chgData name="翟 易" userId="1946761eed8273fc" providerId="LiveId" clId="{24D4D370-8049-4C8E-BC4C-126178308671}" dt="2023-03-30T07:38:49.099" v="3059" actId="478"/>
          <ac:picMkLst>
            <pc:docMk/>
            <pc:sldMk cId="2120044723" sldId="299"/>
            <ac:picMk id="7" creationId="{3B21C5AA-3855-8DE3-D5FA-1938CC802768}"/>
          </ac:picMkLst>
        </pc:picChg>
      </pc:sldChg>
      <pc:sldChg chg="addSp delSp modSp add mod">
        <pc:chgData name="翟 易" userId="1946761eed8273fc" providerId="LiveId" clId="{24D4D370-8049-4C8E-BC4C-126178308671}" dt="2023-03-30T08:09:26.822" v="4434" actId="20577"/>
        <pc:sldMkLst>
          <pc:docMk/>
          <pc:sldMk cId="555854599" sldId="300"/>
        </pc:sldMkLst>
        <pc:spChg chg="mod">
          <ac:chgData name="翟 易" userId="1946761eed8273fc" providerId="LiveId" clId="{24D4D370-8049-4C8E-BC4C-126178308671}" dt="2023-03-30T08:09:26.822" v="4434" actId="20577"/>
          <ac:spMkLst>
            <pc:docMk/>
            <pc:sldMk cId="555854599" sldId="300"/>
            <ac:spMk id="2" creationId="{96BB0D39-AD39-6F6B-525E-A6EA91F16FB4}"/>
          </ac:spMkLst>
        </pc:spChg>
        <pc:spChg chg="mod">
          <ac:chgData name="翟 易" userId="1946761eed8273fc" providerId="LiveId" clId="{24D4D370-8049-4C8E-BC4C-126178308671}" dt="2023-03-30T08:08:10.945" v="4400"/>
          <ac:spMkLst>
            <pc:docMk/>
            <pc:sldMk cId="555854599" sldId="300"/>
            <ac:spMk id="3" creationId="{738542AF-4A38-D2AC-A224-F4A871A1011A}"/>
          </ac:spMkLst>
        </pc:spChg>
        <pc:spChg chg="del">
          <ac:chgData name="翟 易" userId="1946761eed8273fc" providerId="LiveId" clId="{24D4D370-8049-4C8E-BC4C-126178308671}" dt="2023-03-30T07:57:24.077" v="4033" actId="478"/>
          <ac:spMkLst>
            <pc:docMk/>
            <pc:sldMk cId="555854599" sldId="300"/>
            <ac:spMk id="10" creationId="{339D4025-2F34-0C91-C244-4EDB188659B7}"/>
          </ac:spMkLst>
        </pc:spChg>
        <pc:picChg chg="del">
          <ac:chgData name="翟 易" userId="1946761eed8273fc" providerId="LiveId" clId="{24D4D370-8049-4C8E-BC4C-126178308671}" dt="2023-03-30T07:56:12.868" v="3946" actId="478"/>
          <ac:picMkLst>
            <pc:docMk/>
            <pc:sldMk cId="555854599" sldId="300"/>
            <ac:picMk id="5" creationId="{606F8745-8597-2EC4-3F78-51967B467719}"/>
          </ac:picMkLst>
        </pc:picChg>
        <pc:picChg chg="add mod">
          <ac:chgData name="翟 易" userId="1946761eed8273fc" providerId="LiveId" clId="{24D4D370-8049-4C8E-BC4C-126178308671}" dt="2023-03-30T08:05:09.837" v="4254" actId="1076"/>
          <ac:picMkLst>
            <pc:docMk/>
            <pc:sldMk cId="555854599" sldId="300"/>
            <ac:picMk id="6" creationId="{43B4CE91-F3EA-5360-F108-93FDB0CDF33C}"/>
          </ac:picMkLst>
        </pc:picChg>
        <pc:picChg chg="del">
          <ac:chgData name="翟 易" userId="1946761eed8273fc" providerId="LiveId" clId="{24D4D370-8049-4C8E-BC4C-126178308671}" dt="2023-03-30T07:56:12.541" v="3945" actId="478"/>
          <ac:picMkLst>
            <pc:docMk/>
            <pc:sldMk cId="555854599" sldId="300"/>
            <ac:picMk id="7" creationId="{D7017CE7-F5D7-9842-D213-1A7DF6C3627D}"/>
          </ac:picMkLst>
        </pc:picChg>
        <pc:picChg chg="del">
          <ac:chgData name="翟 易" userId="1946761eed8273fc" providerId="LiveId" clId="{24D4D370-8049-4C8E-BC4C-126178308671}" dt="2023-03-30T07:56:13.789" v="3948" actId="478"/>
          <ac:picMkLst>
            <pc:docMk/>
            <pc:sldMk cId="555854599" sldId="300"/>
            <ac:picMk id="9" creationId="{4D62C534-C144-0476-984D-38C84CB356FA}"/>
          </ac:picMkLst>
        </pc:picChg>
        <pc:picChg chg="add del mod">
          <ac:chgData name="翟 易" userId="1946761eed8273fc" providerId="LiveId" clId="{24D4D370-8049-4C8E-BC4C-126178308671}" dt="2023-03-30T08:05:46.974" v="4258" actId="478"/>
          <ac:picMkLst>
            <pc:docMk/>
            <pc:sldMk cId="555854599" sldId="300"/>
            <ac:picMk id="11" creationId="{66FE2A4D-CF85-5866-C705-FDDBA4487A19}"/>
          </ac:picMkLst>
        </pc:picChg>
        <pc:picChg chg="del">
          <ac:chgData name="翟 易" userId="1946761eed8273fc" providerId="LiveId" clId="{24D4D370-8049-4C8E-BC4C-126178308671}" dt="2023-03-30T07:56:13.221" v="3947" actId="478"/>
          <ac:picMkLst>
            <pc:docMk/>
            <pc:sldMk cId="555854599" sldId="300"/>
            <ac:picMk id="12" creationId="{279CA279-64D1-1998-41DE-FD75EB2CCD57}"/>
          </ac:picMkLst>
        </pc:picChg>
        <pc:picChg chg="del">
          <ac:chgData name="翟 易" userId="1946761eed8273fc" providerId="LiveId" clId="{24D4D370-8049-4C8E-BC4C-126178308671}" dt="2023-03-30T07:56:14.077" v="3949" actId="478"/>
          <ac:picMkLst>
            <pc:docMk/>
            <pc:sldMk cId="555854599" sldId="300"/>
            <ac:picMk id="14" creationId="{13E49AEB-84E3-9B8A-22C9-07D9979003C8}"/>
          </ac:picMkLst>
        </pc:picChg>
        <pc:picChg chg="add mod">
          <ac:chgData name="翟 易" userId="1946761eed8273fc" providerId="LiveId" clId="{24D4D370-8049-4C8E-BC4C-126178308671}" dt="2023-03-30T08:08:53.778" v="4402" actId="1076"/>
          <ac:picMkLst>
            <pc:docMk/>
            <pc:sldMk cId="555854599" sldId="300"/>
            <ac:picMk id="15" creationId="{FD916439-A81E-811E-1D3B-6176B6F283FA}"/>
          </ac:picMkLst>
        </pc:picChg>
      </pc:sldChg>
      <pc:sldChg chg="addSp delSp modSp add mod">
        <pc:chgData name="翟 易" userId="1946761eed8273fc" providerId="LiveId" clId="{24D4D370-8049-4C8E-BC4C-126178308671}" dt="2023-03-30T08:20:04.908" v="5062" actId="732"/>
        <pc:sldMkLst>
          <pc:docMk/>
          <pc:sldMk cId="308625886" sldId="301"/>
        </pc:sldMkLst>
        <pc:spChg chg="mod">
          <ac:chgData name="翟 易" userId="1946761eed8273fc" providerId="LiveId" clId="{24D4D370-8049-4C8E-BC4C-126178308671}" dt="2023-03-30T08:18:28.056" v="4964" actId="20577"/>
          <ac:spMkLst>
            <pc:docMk/>
            <pc:sldMk cId="308625886" sldId="301"/>
            <ac:spMk id="3" creationId="{738542AF-4A38-D2AC-A224-F4A871A1011A}"/>
          </ac:spMkLst>
        </pc:spChg>
        <pc:picChg chg="add mod modCrop">
          <ac:chgData name="翟 易" userId="1946761eed8273fc" providerId="LiveId" clId="{24D4D370-8049-4C8E-BC4C-126178308671}" dt="2023-03-30T08:20:04.908" v="5062" actId="732"/>
          <ac:picMkLst>
            <pc:docMk/>
            <pc:sldMk cId="308625886" sldId="301"/>
            <ac:picMk id="5" creationId="{F4A9B045-0604-8283-FDB1-5CBAC6FEE6F0}"/>
          </ac:picMkLst>
        </pc:picChg>
        <pc:picChg chg="del">
          <ac:chgData name="翟 易" userId="1946761eed8273fc" providerId="LiveId" clId="{24D4D370-8049-4C8E-BC4C-126178308671}" dt="2023-03-30T08:09:12.118" v="4405" actId="478"/>
          <ac:picMkLst>
            <pc:docMk/>
            <pc:sldMk cId="308625886" sldId="301"/>
            <ac:picMk id="6" creationId="{43B4CE91-F3EA-5360-F108-93FDB0CDF33C}"/>
          </ac:picMkLst>
        </pc:picChg>
        <pc:picChg chg="del">
          <ac:chgData name="翟 易" userId="1946761eed8273fc" providerId="LiveId" clId="{24D4D370-8049-4C8E-BC4C-126178308671}" dt="2023-03-30T08:09:09.973" v="4404" actId="478"/>
          <ac:picMkLst>
            <pc:docMk/>
            <pc:sldMk cId="308625886" sldId="301"/>
            <ac:picMk id="15" creationId="{FD916439-A81E-811E-1D3B-6176B6F283FA}"/>
          </ac:picMkLst>
        </pc:picChg>
      </pc:sldChg>
      <pc:sldChg chg="modSp add mod ord">
        <pc:chgData name="翟 易" userId="1946761eed8273fc" providerId="LiveId" clId="{24D4D370-8049-4C8E-BC4C-126178308671}" dt="2023-04-03T01:40:41.868" v="5278" actId="20577"/>
        <pc:sldMkLst>
          <pc:docMk/>
          <pc:sldMk cId="1123617656" sldId="302"/>
        </pc:sldMkLst>
        <pc:spChg chg="mod">
          <ac:chgData name="翟 易" userId="1946761eed8273fc" providerId="LiveId" clId="{24D4D370-8049-4C8E-BC4C-126178308671}" dt="2023-04-03T01:40:41.868" v="5278" actId="20577"/>
          <ac:spMkLst>
            <pc:docMk/>
            <pc:sldMk cId="1123617656" sldId="302"/>
            <ac:spMk id="3" creationId="{738542AF-4A38-D2AC-A224-F4A871A1011A}"/>
          </ac:spMkLst>
        </pc:spChg>
      </pc:sldChg>
      <pc:sldChg chg="delSp add del mod">
        <pc:chgData name="翟 易" userId="1946761eed8273fc" providerId="LiveId" clId="{24D4D370-8049-4C8E-BC4C-126178308671}" dt="2023-03-30T08:18:51.757" v="4968" actId="47"/>
        <pc:sldMkLst>
          <pc:docMk/>
          <pc:sldMk cId="901768692" sldId="303"/>
        </pc:sldMkLst>
        <pc:picChg chg="del">
          <ac:chgData name="翟 易" userId="1946761eed8273fc" providerId="LiveId" clId="{24D4D370-8049-4C8E-BC4C-126178308671}" dt="2023-03-30T08:18:46.984" v="4966" actId="478"/>
          <ac:picMkLst>
            <pc:docMk/>
            <pc:sldMk cId="901768692" sldId="303"/>
            <ac:picMk id="5" creationId="{F4A9B045-0604-8283-FDB1-5CBAC6FEE6F0}"/>
          </ac:picMkLst>
        </pc:picChg>
      </pc:sldChg>
      <pc:sldChg chg="addSp modSp add mod ord">
        <pc:chgData name="翟 易" userId="1946761eed8273fc" providerId="LiveId" clId="{24D4D370-8049-4C8E-BC4C-126178308671}" dt="2023-03-30T08:21:46.496" v="5196" actId="20577"/>
        <pc:sldMkLst>
          <pc:docMk/>
          <pc:sldMk cId="1163435107" sldId="304"/>
        </pc:sldMkLst>
        <pc:spChg chg="mod">
          <ac:chgData name="翟 易" userId="1946761eed8273fc" providerId="LiveId" clId="{24D4D370-8049-4C8E-BC4C-126178308671}" dt="2023-03-30T08:21:46.496" v="5196" actId="20577"/>
          <ac:spMkLst>
            <pc:docMk/>
            <pc:sldMk cId="1163435107" sldId="304"/>
            <ac:spMk id="3" creationId="{738542AF-4A38-D2AC-A224-F4A871A1011A}"/>
          </ac:spMkLst>
        </pc:spChg>
        <pc:picChg chg="add mod">
          <ac:chgData name="翟 易" userId="1946761eed8273fc" providerId="LiveId" clId="{24D4D370-8049-4C8E-BC4C-126178308671}" dt="2023-03-30T08:20:30.337" v="5068" actId="1076"/>
          <ac:picMkLst>
            <pc:docMk/>
            <pc:sldMk cId="1163435107" sldId="304"/>
            <ac:picMk id="5" creationId="{E62BBB69-7A75-E652-E9E6-73B78D53085C}"/>
          </ac:picMkLst>
        </pc:picChg>
      </pc:sldChg>
      <pc:sldChg chg="modSp mod">
        <pc:chgData name="翟 易" userId="1946761eed8273fc" providerId="LiveId" clId="{24D4D370-8049-4C8E-BC4C-126178308671}" dt="2023-04-03T01:41:19.353" v="5279" actId="33524"/>
        <pc:sldMkLst>
          <pc:docMk/>
          <pc:sldMk cId="2765832480" sldId="305"/>
        </pc:sldMkLst>
        <pc:spChg chg="mod">
          <ac:chgData name="翟 易" userId="1946761eed8273fc" providerId="LiveId" clId="{24D4D370-8049-4C8E-BC4C-126178308671}" dt="2023-04-03T01:41:19.353" v="5279" actId="33524"/>
          <ac:spMkLst>
            <pc:docMk/>
            <pc:sldMk cId="2765832480" sldId="305"/>
            <ac:spMk id="3" creationId="{738542AF-4A38-D2AC-A224-F4A871A1011A}"/>
          </ac:spMkLst>
        </pc:spChg>
      </pc:sldChg>
      <pc:sldChg chg="modNotesTx">
        <pc:chgData name="翟 易" userId="1946761eed8273fc" providerId="LiveId" clId="{24D4D370-8049-4C8E-BC4C-126178308671}" dt="2023-04-06T11:26:38.354" v="5958" actId="6549"/>
        <pc:sldMkLst>
          <pc:docMk/>
          <pc:sldMk cId="3700611837" sldId="307"/>
        </pc:sldMkLst>
      </pc:sldChg>
      <pc:sldChg chg="modSp mod">
        <pc:chgData name="翟 易" userId="1946761eed8273fc" providerId="LiveId" clId="{24D4D370-8049-4C8E-BC4C-126178308671}" dt="2023-04-03T01:52:25.987" v="5331" actId="20577"/>
        <pc:sldMkLst>
          <pc:docMk/>
          <pc:sldMk cId="438710298" sldId="310"/>
        </pc:sldMkLst>
        <pc:spChg chg="mod">
          <ac:chgData name="翟 易" userId="1946761eed8273fc" providerId="LiveId" clId="{24D4D370-8049-4C8E-BC4C-126178308671}" dt="2023-04-03T01:52:25.987" v="5331" actId="20577"/>
          <ac:spMkLst>
            <pc:docMk/>
            <pc:sldMk cId="438710298" sldId="310"/>
            <ac:spMk id="3" creationId="{738542AF-4A38-D2AC-A224-F4A871A1011A}"/>
          </ac:spMkLst>
        </pc:spChg>
      </pc:sldChg>
      <pc:sldChg chg="modSp mod ord modNotesTx">
        <pc:chgData name="翟 易" userId="1946761eed8273fc" providerId="LiveId" clId="{24D4D370-8049-4C8E-BC4C-126178308671}" dt="2023-04-06T10:53:12.227" v="5876" actId="20577"/>
        <pc:sldMkLst>
          <pc:docMk/>
          <pc:sldMk cId="1033408162" sldId="314"/>
        </pc:sldMkLst>
        <pc:spChg chg="mod">
          <ac:chgData name="翟 易" userId="1946761eed8273fc" providerId="LiveId" clId="{24D4D370-8049-4C8E-BC4C-126178308671}" dt="2023-04-03T01:48:40.382" v="5284" actId="6549"/>
          <ac:spMkLst>
            <pc:docMk/>
            <pc:sldMk cId="1033408162" sldId="314"/>
            <ac:spMk id="7" creationId="{007D2F7E-8F5A-2620-F6FF-CFF185A96C78}"/>
          </ac:spMkLst>
        </pc:spChg>
      </pc:sldChg>
      <pc:sldChg chg="ord">
        <pc:chgData name="翟 易" userId="1946761eed8273fc" providerId="LiveId" clId="{24D4D370-8049-4C8E-BC4C-126178308671}" dt="2023-04-03T01:42:40.395" v="5283"/>
        <pc:sldMkLst>
          <pc:docMk/>
          <pc:sldMk cId="3239484039" sldId="316"/>
        </pc:sldMkLst>
      </pc:sldChg>
      <pc:sldChg chg="modNotesTx">
        <pc:chgData name="翟 易" userId="1946761eed8273fc" providerId="LiveId" clId="{24D4D370-8049-4C8E-BC4C-126178308671}" dt="2023-04-06T11:14:44.320" v="5943"/>
        <pc:sldMkLst>
          <pc:docMk/>
          <pc:sldMk cId="1216884736" sldId="318"/>
        </pc:sldMkLst>
      </pc:sldChg>
      <pc:sldChg chg="modSp mod">
        <pc:chgData name="翟 易" userId="1946761eed8273fc" providerId="LiveId" clId="{24D4D370-8049-4C8E-BC4C-126178308671}" dt="2023-04-03T01:57:17.754" v="5332"/>
        <pc:sldMkLst>
          <pc:docMk/>
          <pc:sldMk cId="4185854365" sldId="319"/>
        </pc:sldMkLst>
        <pc:spChg chg="mod">
          <ac:chgData name="翟 易" userId="1946761eed8273fc" providerId="LiveId" clId="{24D4D370-8049-4C8E-BC4C-126178308671}" dt="2023-04-03T01:57:17.754" v="5332"/>
          <ac:spMkLst>
            <pc:docMk/>
            <pc:sldMk cId="4185854365" sldId="319"/>
            <ac:spMk id="2" creationId="{96BB0D39-AD39-6F6B-525E-A6EA91F16FB4}"/>
          </ac:spMkLst>
        </pc:spChg>
      </pc:sldChg>
      <pc:sldChg chg="new del">
        <pc:chgData name="翟 易" userId="1946761eed8273fc" providerId="LiveId" clId="{24D4D370-8049-4C8E-BC4C-126178308671}" dt="2023-04-03T01:57:56.258" v="5334" actId="680"/>
        <pc:sldMkLst>
          <pc:docMk/>
          <pc:sldMk cId="46316838" sldId="320"/>
        </pc:sldMkLst>
      </pc:sldChg>
      <pc:sldChg chg="addSp delSp add del mod">
        <pc:chgData name="翟 易" userId="1946761eed8273fc" providerId="LiveId" clId="{24D4D370-8049-4C8E-BC4C-126178308671}" dt="2023-04-06T11:31:20.887" v="6167" actId="47"/>
        <pc:sldMkLst>
          <pc:docMk/>
          <pc:sldMk cId="954200956" sldId="320"/>
        </pc:sldMkLst>
        <pc:spChg chg="add del">
          <ac:chgData name="翟 易" userId="1946761eed8273fc" providerId="LiveId" clId="{24D4D370-8049-4C8E-BC4C-126178308671}" dt="2023-04-06T10:50:31.979" v="5865" actId="478"/>
          <ac:spMkLst>
            <pc:docMk/>
            <pc:sldMk cId="954200956" sldId="320"/>
            <ac:spMk id="7" creationId="{FC41EBAE-F945-91C6-CCC5-CA91CE34967D}"/>
          </ac:spMkLst>
        </pc:spChg>
      </pc:sldChg>
      <pc:sldChg chg="delSp new del mod modClrScheme chgLayout">
        <pc:chgData name="翟 易" userId="1946761eed8273fc" providerId="LiveId" clId="{24D4D370-8049-4C8E-BC4C-126178308671}" dt="2023-04-03T01:59:58.695" v="5338" actId="47"/>
        <pc:sldMkLst>
          <pc:docMk/>
          <pc:sldMk cId="2944890197" sldId="320"/>
        </pc:sldMkLst>
        <pc:spChg chg="del">
          <ac:chgData name="翟 易" userId="1946761eed8273fc" providerId="LiveId" clId="{24D4D370-8049-4C8E-BC4C-126178308671}" dt="2023-04-03T01:58:15.277" v="5336" actId="700"/>
          <ac:spMkLst>
            <pc:docMk/>
            <pc:sldMk cId="2944890197" sldId="320"/>
            <ac:spMk id="2" creationId="{DED3B5A8-3254-6772-19A8-7C0D28442FBD}"/>
          </ac:spMkLst>
        </pc:spChg>
        <pc:spChg chg="del">
          <ac:chgData name="翟 易" userId="1946761eed8273fc" providerId="LiveId" clId="{24D4D370-8049-4C8E-BC4C-126178308671}" dt="2023-04-03T01:58:15.277" v="5336" actId="700"/>
          <ac:spMkLst>
            <pc:docMk/>
            <pc:sldMk cId="2944890197" sldId="320"/>
            <ac:spMk id="3" creationId="{CF236BEF-EE4F-62D9-E6F0-C81A2FFB0723}"/>
          </ac:spMkLst>
        </pc:spChg>
      </pc:sldChg>
      <pc:sldChg chg="modSp add mod ord">
        <pc:chgData name="翟 易" userId="1946761eed8273fc" providerId="LiveId" clId="{24D4D370-8049-4C8E-BC4C-126178308671}" dt="2023-04-06T10:59:21.410" v="5942" actId="1035"/>
        <pc:sldMkLst>
          <pc:docMk/>
          <pc:sldMk cId="1179061270" sldId="321"/>
        </pc:sldMkLst>
        <pc:spChg chg="mod">
          <ac:chgData name="翟 易" userId="1946761eed8273fc" providerId="LiveId" clId="{24D4D370-8049-4C8E-BC4C-126178308671}" dt="2023-04-06T10:59:05.785" v="5902" actId="20577"/>
          <ac:spMkLst>
            <pc:docMk/>
            <pc:sldMk cId="1179061270" sldId="321"/>
            <ac:spMk id="3" creationId="{00000000-0000-0000-0000-000000000000}"/>
          </ac:spMkLst>
        </pc:spChg>
        <pc:spChg chg="mod">
          <ac:chgData name="翟 易" userId="1946761eed8273fc" providerId="LiveId" clId="{24D4D370-8049-4C8E-BC4C-126178308671}" dt="2023-04-06T10:59:21.410" v="5942" actId="1035"/>
          <ac:spMkLst>
            <pc:docMk/>
            <pc:sldMk cId="1179061270" sldId="321"/>
            <ac:spMk id="7" creationId="{FC41EBAE-F945-91C6-CCC5-CA91CE34967D}"/>
          </ac:spMkLst>
        </pc:spChg>
      </pc:sldChg>
      <pc:sldChg chg="modSp mod">
        <pc:chgData name="翟 易" userId="1946761eed8273fc" providerId="LiveId" clId="{24D4D370-8049-4C8E-BC4C-126178308671}" dt="2023-04-06T11:52:05.732" v="6169" actId="6549"/>
        <pc:sldMkLst>
          <pc:docMk/>
          <pc:sldMk cId="1574040054" sldId="322"/>
        </pc:sldMkLst>
        <pc:spChg chg="mod">
          <ac:chgData name="翟 易" userId="1946761eed8273fc" providerId="LiveId" clId="{24D4D370-8049-4C8E-BC4C-126178308671}" dt="2023-04-06T11:52:05.732" v="6169" actId="6549"/>
          <ac:spMkLst>
            <pc:docMk/>
            <pc:sldMk cId="1574040054" sldId="322"/>
            <ac:spMk id="7" creationId="{FC41EBAE-F945-91C6-CCC5-CA91CE34967D}"/>
          </ac:spMkLst>
        </pc:spChg>
      </pc:sldChg>
      <pc:sldChg chg="addSp modSp add mod">
        <pc:chgData name="翟 易" userId="1946761eed8273fc" providerId="LiveId" clId="{24D4D370-8049-4C8E-BC4C-126178308671}" dt="2023-04-06T11:30:46.686" v="6166" actId="1076"/>
        <pc:sldMkLst>
          <pc:docMk/>
          <pc:sldMk cId="2063554770" sldId="323"/>
        </pc:sldMkLst>
        <pc:spChg chg="mod">
          <ac:chgData name="翟 易" userId="1946761eed8273fc" providerId="LiveId" clId="{24D4D370-8049-4C8E-BC4C-126178308671}" dt="2023-04-06T11:26:51.871" v="5961"/>
          <ac:spMkLst>
            <pc:docMk/>
            <pc:sldMk cId="2063554770" sldId="323"/>
            <ac:spMk id="3" creationId="{738542AF-4A38-D2AC-A224-F4A871A1011A}"/>
          </ac:spMkLst>
        </pc:spChg>
        <pc:spChg chg="add mod">
          <ac:chgData name="翟 易" userId="1946761eed8273fc" providerId="LiveId" clId="{24D4D370-8049-4C8E-BC4C-126178308671}" dt="2023-04-06T11:30:46.686" v="6166" actId="1076"/>
          <ac:spMkLst>
            <pc:docMk/>
            <pc:sldMk cId="2063554770" sldId="323"/>
            <ac:spMk id="7" creationId="{737D1FDF-6270-3152-8F25-287246408D71}"/>
          </ac:spMkLst>
        </pc:spChg>
        <pc:spChg chg="add mod">
          <ac:chgData name="翟 易" userId="1946761eed8273fc" providerId="LiveId" clId="{24D4D370-8049-4C8E-BC4C-126178308671}" dt="2023-04-06T11:30:39.123" v="6163" actId="14100"/>
          <ac:spMkLst>
            <pc:docMk/>
            <pc:sldMk cId="2063554770" sldId="323"/>
            <ac:spMk id="9" creationId="{69C0B848-58CC-3458-523C-01FDCEF7C715}"/>
          </ac:spMkLst>
        </pc:spChg>
        <pc:spChg chg="add mod">
          <ac:chgData name="翟 易" userId="1946761eed8273fc" providerId="LiveId" clId="{24D4D370-8049-4C8E-BC4C-126178308671}" dt="2023-04-06T11:30:34.074" v="6161" actId="20577"/>
          <ac:spMkLst>
            <pc:docMk/>
            <pc:sldMk cId="2063554770" sldId="323"/>
            <ac:spMk id="10" creationId="{9BC344AA-8DF9-A495-37A5-531B11FB9696}"/>
          </ac:spMkLst>
        </pc:spChg>
      </pc:sldChg>
      <pc:sldChg chg="addSp delSp modSp new mod ord modNotesTx">
        <pc:chgData name="翟 易" userId="1946761eed8273fc" providerId="LiveId" clId="{24D4D370-8049-4C8E-BC4C-126178308671}" dt="2023-04-07T07:05:12.750" v="6208" actId="478"/>
        <pc:sldMkLst>
          <pc:docMk/>
          <pc:sldMk cId="792728991" sldId="324"/>
        </pc:sldMkLst>
        <pc:spChg chg="mod">
          <ac:chgData name="翟 易" userId="1946761eed8273fc" providerId="LiveId" clId="{24D4D370-8049-4C8E-BC4C-126178308671}" dt="2023-04-07T06:51:50.574" v="6171"/>
          <ac:spMkLst>
            <pc:docMk/>
            <pc:sldMk cId="792728991" sldId="324"/>
            <ac:spMk id="2" creationId="{30B4133E-474B-E8BF-FA27-186DC057FAF2}"/>
          </ac:spMkLst>
        </pc:spChg>
        <pc:spChg chg="del">
          <ac:chgData name="翟 易" userId="1946761eed8273fc" providerId="LiveId" clId="{24D4D370-8049-4C8E-BC4C-126178308671}" dt="2023-04-07T06:52:05.766" v="6172" actId="22"/>
          <ac:spMkLst>
            <pc:docMk/>
            <pc:sldMk cId="792728991" sldId="324"/>
            <ac:spMk id="3" creationId="{B4433611-3E5A-B9DD-07DD-8AE62688E95B}"/>
          </ac:spMkLst>
        </pc:spChg>
        <pc:spChg chg="add del mod">
          <ac:chgData name="翟 易" userId="1946761eed8273fc" providerId="LiveId" clId="{24D4D370-8049-4C8E-BC4C-126178308671}" dt="2023-04-07T07:05:12.750" v="6208" actId="478"/>
          <ac:spMkLst>
            <pc:docMk/>
            <pc:sldMk cId="792728991" sldId="324"/>
            <ac:spMk id="9" creationId="{A708D6E7-2188-AAEB-EA7F-953049B32477}"/>
          </ac:spMkLst>
        </pc:spChg>
        <pc:picChg chg="add mod ord">
          <ac:chgData name="翟 易" userId="1946761eed8273fc" providerId="LiveId" clId="{24D4D370-8049-4C8E-BC4C-126178308671}" dt="2023-04-07T06:52:23.449" v="6174" actId="1076"/>
          <ac:picMkLst>
            <pc:docMk/>
            <pc:sldMk cId="792728991" sldId="324"/>
            <ac:picMk id="5" creationId="{0417B951-9AE8-AF46-4082-893178125D1E}"/>
          </ac:picMkLst>
        </pc:picChg>
        <pc:picChg chg="add mod">
          <ac:chgData name="翟 易" userId="1946761eed8273fc" providerId="LiveId" clId="{24D4D370-8049-4C8E-BC4C-126178308671}" dt="2023-04-07T06:52:36.696" v="6180" actId="1076"/>
          <ac:picMkLst>
            <pc:docMk/>
            <pc:sldMk cId="792728991" sldId="324"/>
            <ac:picMk id="7" creationId="{2F910AB3-3DD1-1F11-86B4-669A5C58690A}"/>
          </ac:picMkLst>
        </pc:picChg>
      </pc:sldChg>
    </pc:docChg>
  </pc:docChgLst>
  <pc:docChgLst>
    <pc:chgData name="易 翟" userId="1946761eed8273fc" providerId="LiveId" clId="{71C658F4-CFFF-3648-B401-69C71993BA54}"/>
    <pc:docChg chg="undo redo custSel addSld delSld modSld sldOrd modMainMaster">
      <pc:chgData name="易 翟" userId="1946761eed8273fc" providerId="LiveId" clId="{71C658F4-CFFF-3648-B401-69C71993BA54}" dt="2023-04-07T10:13:31.333" v="3140" actId="20577"/>
      <pc:docMkLst>
        <pc:docMk/>
      </pc:docMkLst>
      <pc:sldChg chg="modSp mod">
        <pc:chgData name="易 翟" userId="1946761eed8273fc" providerId="LiveId" clId="{71C658F4-CFFF-3648-B401-69C71993BA54}" dt="2023-04-02T13:53:08.774" v="1315" actId="20577"/>
        <pc:sldMkLst>
          <pc:docMk/>
          <pc:sldMk cId="796960690" sldId="256"/>
        </pc:sldMkLst>
        <pc:spChg chg="mod">
          <ac:chgData name="易 翟" userId="1946761eed8273fc" providerId="LiveId" clId="{71C658F4-CFFF-3648-B401-69C71993BA54}" dt="2023-04-02T13:52:07.055" v="1285" actId="20577"/>
          <ac:spMkLst>
            <pc:docMk/>
            <pc:sldMk cId="796960690" sldId="256"/>
            <ac:spMk id="2" creationId="{00000000-0000-0000-0000-000000000000}"/>
          </ac:spMkLst>
        </pc:spChg>
        <pc:spChg chg="mod">
          <ac:chgData name="易 翟" userId="1946761eed8273fc" providerId="LiveId" clId="{71C658F4-CFFF-3648-B401-69C71993BA54}" dt="2023-04-02T13:53:08.774" v="1315" actId="20577"/>
          <ac:spMkLst>
            <pc:docMk/>
            <pc:sldMk cId="796960690" sldId="256"/>
            <ac:spMk id="3" creationId="{00000000-0000-0000-0000-000000000000}"/>
          </ac:spMkLst>
        </pc:spChg>
      </pc:sldChg>
      <pc:sldChg chg="addSp delSp modSp mod">
        <pc:chgData name="易 翟" userId="1946761eed8273fc" providerId="LiveId" clId="{71C658F4-CFFF-3648-B401-69C71993BA54}" dt="2023-04-07T09:35:26.230" v="3138"/>
        <pc:sldMkLst>
          <pc:docMk/>
          <pc:sldMk cId="2578802175" sldId="257"/>
        </pc:sldMkLst>
        <pc:spChg chg="mod">
          <ac:chgData name="易 翟" userId="1946761eed8273fc" providerId="LiveId" clId="{71C658F4-CFFF-3648-B401-69C71993BA54}" dt="2023-04-03T02:20:16.735" v="2720" actId="20577"/>
          <ac:spMkLst>
            <pc:docMk/>
            <pc:sldMk cId="2578802175" sldId="257"/>
            <ac:spMk id="2" creationId="{00000000-0000-0000-0000-000000000000}"/>
          </ac:spMkLst>
        </pc:spChg>
        <pc:spChg chg="mod">
          <ac:chgData name="易 翟" userId="1946761eed8273fc" providerId="LiveId" clId="{71C658F4-CFFF-3648-B401-69C71993BA54}" dt="2023-04-03T02:36:18.719" v="2871" actId="20577"/>
          <ac:spMkLst>
            <pc:docMk/>
            <pc:sldMk cId="2578802175" sldId="257"/>
            <ac:spMk id="3" creationId="{00000000-0000-0000-0000-000000000000}"/>
          </ac:spMkLst>
        </pc:spChg>
        <pc:spChg chg="add del">
          <ac:chgData name="易 翟" userId="1946761eed8273fc" providerId="LiveId" clId="{71C658F4-CFFF-3648-B401-69C71993BA54}" dt="2023-04-03T02:19:09.467" v="2705" actId="22"/>
          <ac:spMkLst>
            <pc:docMk/>
            <pc:sldMk cId="2578802175" sldId="257"/>
            <ac:spMk id="5" creationId="{6410E424-8897-5769-3F24-F423B2E141D7}"/>
          </ac:spMkLst>
        </pc:spChg>
        <pc:spChg chg="add mod">
          <ac:chgData name="易 翟" userId="1946761eed8273fc" providerId="LiveId" clId="{71C658F4-CFFF-3648-B401-69C71993BA54}" dt="2023-04-03T02:24:38.063" v="2818" actId="1036"/>
          <ac:spMkLst>
            <pc:docMk/>
            <pc:sldMk cId="2578802175" sldId="257"/>
            <ac:spMk id="7" creationId="{FC41EBAE-F945-91C6-CCC5-CA91CE34967D}"/>
          </ac:spMkLst>
        </pc:spChg>
        <pc:inkChg chg="add">
          <ac:chgData name="易 翟" userId="1946761eed8273fc" providerId="LiveId" clId="{71C658F4-CFFF-3648-B401-69C71993BA54}" dt="2023-04-07T09:35:26.230" v="3138"/>
          <ac:inkMkLst>
            <pc:docMk/>
            <pc:sldMk cId="2578802175" sldId="257"/>
            <ac:inkMk id="4" creationId="{7B3E8C6E-DAC2-133D-4FE8-739740399B94}"/>
          </ac:inkMkLst>
        </pc:inkChg>
      </pc:sldChg>
      <pc:sldChg chg="del">
        <pc:chgData name="易 翟" userId="1946761eed8273fc" providerId="LiveId" clId="{71C658F4-CFFF-3648-B401-69C71993BA54}" dt="2023-04-03T02:20:27.157" v="2737" actId="2696"/>
        <pc:sldMkLst>
          <pc:docMk/>
          <pc:sldMk cId="1914259060" sldId="258"/>
        </pc:sldMkLst>
      </pc:sldChg>
      <pc:sldChg chg="del">
        <pc:chgData name="易 翟" userId="1946761eed8273fc" providerId="LiveId" clId="{71C658F4-CFFF-3648-B401-69C71993BA54}" dt="2023-04-02T14:34:18.411" v="2657" actId="2696"/>
        <pc:sldMkLst>
          <pc:docMk/>
          <pc:sldMk cId="673689644" sldId="259"/>
        </pc:sldMkLst>
      </pc:sldChg>
      <pc:sldChg chg="del">
        <pc:chgData name="易 翟" userId="1946761eed8273fc" providerId="LiveId" clId="{71C658F4-CFFF-3648-B401-69C71993BA54}" dt="2023-04-02T14:34:18.396" v="2642" actId="2696"/>
        <pc:sldMkLst>
          <pc:docMk/>
          <pc:sldMk cId="182930522" sldId="260"/>
        </pc:sldMkLst>
      </pc:sldChg>
      <pc:sldChg chg="del">
        <pc:chgData name="易 翟" userId="1946761eed8273fc" providerId="LiveId" clId="{71C658F4-CFFF-3648-B401-69C71993BA54}" dt="2023-04-02T14:34:18.402" v="2648" actId="2696"/>
        <pc:sldMkLst>
          <pc:docMk/>
          <pc:sldMk cId="501890864" sldId="261"/>
        </pc:sldMkLst>
      </pc:sldChg>
      <pc:sldChg chg="del">
        <pc:chgData name="易 翟" userId="1946761eed8273fc" providerId="LiveId" clId="{71C658F4-CFFF-3648-B401-69C71993BA54}" dt="2023-04-02T14:34:18.410" v="2656" actId="2696"/>
        <pc:sldMkLst>
          <pc:docMk/>
          <pc:sldMk cId="1802323399" sldId="262"/>
        </pc:sldMkLst>
      </pc:sldChg>
      <pc:sldChg chg="del">
        <pc:chgData name="易 翟" userId="1946761eed8273fc" providerId="LiveId" clId="{71C658F4-CFFF-3648-B401-69C71993BA54}" dt="2023-04-02T14:34:18.414" v="2660" actId="2696"/>
        <pc:sldMkLst>
          <pc:docMk/>
          <pc:sldMk cId="3640071799" sldId="263"/>
        </pc:sldMkLst>
      </pc:sldChg>
      <pc:sldChg chg="del">
        <pc:chgData name="易 翟" userId="1946761eed8273fc" providerId="LiveId" clId="{71C658F4-CFFF-3648-B401-69C71993BA54}" dt="2023-04-02T14:34:18.407" v="2652" actId="2696"/>
        <pc:sldMkLst>
          <pc:docMk/>
          <pc:sldMk cId="3759438633" sldId="264"/>
        </pc:sldMkLst>
      </pc:sldChg>
      <pc:sldChg chg="modSp del mod">
        <pc:chgData name="易 翟" userId="1946761eed8273fc" providerId="LiveId" clId="{71C658F4-CFFF-3648-B401-69C71993BA54}" dt="2023-04-02T14:34:18.399" v="2645" actId="2696"/>
        <pc:sldMkLst>
          <pc:docMk/>
          <pc:sldMk cId="1068357429" sldId="265"/>
        </pc:sldMkLst>
        <pc:spChg chg="mod">
          <ac:chgData name="易 翟" userId="1946761eed8273fc" providerId="LiveId" clId="{71C658F4-CFFF-3648-B401-69C71993BA54}" dt="2023-04-02T14:14:49.445" v="2057" actId="27636"/>
          <ac:spMkLst>
            <pc:docMk/>
            <pc:sldMk cId="1068357429" sldId="265"/>
            <ac:spMk id="3" creationId="{00000000-0000-0000-0000-000000000000}"/>
          </ac:spMkLst>
        </pc:spChg>
      </pc:sldChg>
      <pc:sldChg chg="del">
        <pc:chgData name="易 翟" userId="1946761eed8273fc" providerId="LiveId" clId="{71C658F4-CFFF-3648-B401-69C71993BA54}" dt="2023-04-02T14:34:18.415" v="2662" actId="2696"/>
        <pc:sldMkLst>
          <pc:docMk/>
          <pc:sldMk cId="3855159389" sldId="266"/>
        </pc:sldMkLst>
      </pc:sldChg>
      <pc:sldChg chg="del">
        <pc:chgData name="易 翟" userId="1946761eed8273fc" providerId="LiveId" clId="{71C658F4-CFFF-3648-B401-69C71993BA54}" dt="2023-04-02T14:34:18.408" v="2654" actId="2696"/>
        <pc:sldMkLst>
          <pc:docMk/>
          <pc:sldMk cId="180262362" sldId="267"/>
        </pc:sldMkLst>
      </pc:sldChg>
      <pc:sldChg chg="del">
        <pc:chgData name="易 翟" userId="1946761eed8273fc" providerId="LiveId" clId="{71C658F4-CFFF-3648-B401-69C71993BA54}" dt="2023-04-02T14:34:18.398" v="2643" actId="2696"/>
        <pc:sldMkLst>
          <pc:docMk/>
          <pc:sldMk cId="2262562189" sldId="268"/>
        </pc:sldMkLst>
      </pc:sldChg>
      <pc:sldChg chg="del">
        <pc:chgData name="易 翟" userId="1946761eed8273fc" providerId="LiveId" clId="{71C658F4-CFFF-3648-B401-69C71993BA54}" dt="2023-04-02T14:34:18.412" v="2658" actId="2696"/>
        <pc:sldMkLst>
          <pc:docMk/>
          <pc:sldMk cId="3841259697" sldId="269"/>
        </pc:sldMkLst>
      </pc:sldChg>
      <pc:sldChg chg="modSp del mod">
        <pc:chgData name="易 翟" userId="1946761eed8273fc" providerId="LiveId" clId="{71C658F4-CFFF-3648-B401-69C71993BA54}" dt="2023-04-02T14:34:18.413" v="2659" actId="2696"/>
        <pc:sldMkLst>
          <pc:docMk/>
          <pc:sldMk cId="1568287111" sldId="270"/>
        </pc:sldMkLst>
        <pc:spChg chg="mod">
          <ac:chgData name="易 翟" userId="1946761eed8273fc" providerId="LiveId" clId="{71C658F4-CFFF-3648-B401-69C71993BA54}" dt="2023-04-02T14:14:49.472" v="2058" actId="27636"/>
          <ac:spMkLst>
            <pc:docMk/>
            <pc:sldMk cId="1568287111" sldId="270"/>
            <ac:spMk id="5" creationId="{00000000-0000-0000-0000-000000000000}"/>
          </ac:spMkLst>
        </pc:spChg>
      </pc:sldChg>
      <pc:sldChg chg="del">
        <pc:chgData name="易 翟" userId="1946761eed8273fc" providerId="LiveId" clId="{71C658F4-CFFF-3648-B401-69C71993BA54}" dt="2023-04-02T14:34:18.407" v="2653" actId="2696"/>
        <pc:sldMkLst>
          <pc:docMk/>
          <pc:sldMk cId="3250414213" sldId="271"/>
        </pc:sldMkLst>
      </pc:sldChg>
      <pc:sldChg chg="del">
        <pc:chgData name="易 翟" userId="1946761eed8273fc" providerId="LiveId" clId="{71C658F4-CFFF-3648-B401-69C71993BA54}" dt="2023-04-02T14:34:18.409" v="2655" actId="2696"/>
        <pc:sldMkLst>
          <pc:docMk/>
          <pc:sldMk cId="1189521124" sldId="272"/>
        </pc:sldMkLst>
      </pc:sldChg>
      <pc:sldChg chg="del">
        <pc:chgData name="易 翟" userId="1946761eed8273fc" providerId="LiveId" clId="{71C658F4-CFFF-3648-B401-69C71993BA54}" dt="2023-04-02T14:34:18.398" v="2644" actId="2696"/>
        <pc:sldMkLst>
          <pc:docMk/>
          <pc:sldMk cId="2144751581" sldId="273"/>
        </pc:sldMkLst>
      </pc:sldChg>
      <pc:sldChg chg="del">
        <pc:chgData name="易 翟" userId="1946761eed8273fc" providerId="LiveId" clId="{71C658F4-CFFF-3648-B401-69C71993BA54}" dt="2023-04-02T14:34:18.401" v="2647" actId="2696"/>
        <pc:sldMkLst>
          <pc:docMk/>
          <pc:sldMk cId="231448764" sldId="274"/>
        </pc:sldMkLst>
      </pc:sldChg>
      <pc:sldChg chg="del">
        <pc:chgData name="易 翟" userId="1946761eed8273fc" providerId="LiveId" clId="{71C658F4-CFFF-3648-B401-69C71993BA54}" dt="2023-04-02T14:34:18.406" v="2651" actId="2696"/>
        <pc:sldMkLst>
          <pc:docMk/>
          <pc:sldMk cId="3963990686" sldId="275"/>
        </pc:sldMkLst>
      </pc:sldChg>
      <pc:sldChg chg="del">
        <pc:chgData name="易 翟" userId="1946761eed8273fc" providerId="LiveId" clId="{71C658F4-CFFF-3648-B401-69C71993BA54}" dt="2023-04-02T14:34:18.404" v="2649" actId="2696"/>
        <pc:sldMkLst>
          <pc:docMk/>
          <pc:sldMk cId="3763696839" sldId="276"/>
        </pc:sldMkLst>
      </pc:sldChg>
      <pc:sldChg chg="del">
        <pc:chgData name="易 翟" userId="1946761eed8273fc" providerId="LiveId" clId="{71C658F4-CFFF-3648-B401-69C71993BA54}" dt="2023-04-02T14:34:18.415" v="2661" actId="2696"/>
        <pc:sldMkLst>
          <pc:docMk/>
          <pc:sldMk cId="3491018969" sldId="277"/>
        </pc:sldMkLst>
      </pc:sldChg>
      <pc:sldChg chg="del">
        <pc:chgData name="易 翟" userId="1946761eed8273fc" providerId="LiveId" clId="{71C658F4-CFFF-3648-B401-69C71993BA54}" dt="2023-04-02T14:34:18.400" v="2646" actId="2696"/>
        <pc:sldMkLst>
          <pc:docMk/>
          <pc:sldMk cId="708369378" sldId="278"/>
        </pc:sldMkLst>
      </pc:sldChg>
      <pc:sldChg chg="del">
        <pc:chgData name="易 翟" userId="1946761eed8273fc" providerId="LiveId" clId="{71C658F4-CFFF-3648-B401-69C71993BA54}" dt="2023-04-02T14:34:18.404" v="2650" actId="2696"/>
        <pc:sldMkLst>
          <pc:docMk/>
          <pc:sldMk cId="2357338882" sldId="279"/>
        </pc:sldMkLst>
      </pc:sldChg>
      <pc:sldChg chg="del">
        <pc:chgData name="易 翟" userId="1946761eed8273fc" providerId="LiveId" clId="{71C658F4-CFFF-3648-B401-69C71993BA54}" dt="2023-04-02T14:34:18.391" v="2641" actId="2696"/>
        <pc:sldMkLst>
          <pc:docMk/>
          <pc:sldMk cId="3868832387" sldId="280"/>
        </pc:sldMkLst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1107576247" sldId="283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107576247" sldId="283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107576247" sldId="283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2091470265" sldId="284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091470265" sldId="284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091470265" sldId="284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760445612" sldId="286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60445612" sldId="286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60445612" sldId="286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97" v="2061" actId="27636"/>
        <pc:sldMkLst>
          <pc:docMk/>
          <pc:sldMk cId="1027587214" sldId="287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027587214" sldId="287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97" v="2061" actId="27636"/>
          <ac:spMkLst>
            <pc:docMk/>
            <pc:sldMk cId="1027587214" sldId="287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40.312" v="2068" actId="1035"/>
        <pc:sldMkLst>
          <pc:docMk/>
          <pc:sldMk cId="2610078778" sldId="288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610078778" sldId="288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610078778" sldId="288"/>
            <ac:spMk id="3" creationId="{738542AF-4A38-D2AC-A224-F4A871A1011A}"/>
          </ac:spMkLst>
        </pc:spChg>
        <pc:picChg chg="mod">
          <ac:chgData name="易 翟" userId="1946761eed8273fc" providerId="LiveId" clId="{71C658F4-CFFF-3648-B401-69C71993BA54}" dt="2023-04-02T14:15:40.312" v="2068" actId="1035"/>
          <ac:picMkLst>
            <pc:docMk/>
            <pc:sldMk cId="2610078778" sldId="288"/>
            <ac:picMk id="5" creationId="{5EEC9778-B605-5641-0ABE-97342DD6EE5C}"/>
          </ac:picMkLst>
        </pc:picChg>
      </pc:sldChg>
      <pc:sldChg chg="modSp mod chgLayout">
        <pc:chgData name="易 翟" userId="1946761eed8273fc" providerId="LiveId" clId="{71C658F4-CFFF-3648-B401-69C71993BA54}" dt="2023-04-02T14:45:45.511" v="2697" actId="20577"/>
        <pc:sldMkLst>
          <pc:docMk/>
          <pc:sldMk cId="2128188835" sldId="289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128188835" sldId="289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45:45.511" v="2697" actId="20577"/>
          <ac:spMkLst>
            <pc:docMk/>
            <pc:sldMk cId="2128188835" sldId="289"/>
            <ac:spMk id="3" creationId="{738542AF-4A38-D2AC-A224-F4A871A1011A}"/>
          </ac:spMkLst>
        </pc:spChg>
      </pc:sldChg>
      <pc:sldChg chg="modSp del mod chgLayout">
        <pc:chgData name="易 翟" userId="1946761eed8273fc" providerId="LiveId" clId="{71C658F4-CFFF-3648-B401-69C71993BA54}" dt="2023-04-02T14:45:47.651" v="2698" actId="2696"/>
        <pc:sldMkLst>
          <pc:docMk/>
          <pc:sldMk cId="1771131896" sldId="290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771131896" sldId="290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771131896" sldId="290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731821691" sldId="291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31821691" sldId="291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31821691" sldId="291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46:05.080" v="2700"/>
        <pc:sldMkLst>
          <pc:docMk/>
          <pc:sldMk cId="1509395272" sldId="292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509395272" sldId="292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46:05.080" v="2700"/>
          <ac:spMkLst>
            <pc:docMk/>
            <pc:sldMk cId="1509395272" sldId="292"/>
            <ac:spMk id="3" creationId="{738542AF-4A38-D2AC-A224-F4A871A1011A}"/>
          </ac:spMkLst>
        </pc:spChg>
      </pc:sldChg>
      <pc:sldChg chg="modSp del mod chgLayout">
        <pc:chgData name="易 翟" userId="1946761eed8273fc" providerId="LiveId" clId="{71C658F4-CFFF-3648-B401-69C71993BA54}" dt="2023-04-02T14:46:09.844" v="2701" actId="2696"/>
        <pc:sldMkLst>
          <pc:docMk/>
          <pc:sldMk cId="520233564" sldId="293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520233564" sldId="293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520233564" sldId="293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3545043165" sldId="294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3545043165" sldId="294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3545043165" sldId="294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2326010551" sldId="295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326010551" sldId="295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326010551" sldId="295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2149020057" sldId="296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149020057" sldId="296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149020057" sldId="296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1993515237" sldId="297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993515237" sldId="297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993515237" sldId="297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6:05.813" v="2090" actId="1035"/>
        <pc:sldMkLst>
          <pc:docMk/>
          <pc:sldMk cId="185850805" sldId="298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85850805" sldId="298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85850805" sldId="298"/>
            <ac:spMk id="3" creationId="{738542AF-4A38-D2AC-A224-F4A871A1011A}"/>
          </ac:spMkLst>
        </pc:spChg>
        <pc:spChg chg="mod">
          <ac:chgData name="易 翟" userId="1946761eed8273fc" providerId="LiveId" clId="{71C658F4-CFFF-3648-B401-69C71993BA54}" dt="2023-04-02T14:16:05.813" v="2090" actId="1035"/>
          <ac:spMkLst>
            <pc:docMk/>
            <pc:sldMk cId="185850805" sldId="298"/>
            <ac:spMk id="10" creationId="{339D4025-2F34-0C91-C244-4EDB188659B7}"/>
          </ac:spMkLst>
        </pc:spChg>
        <pc:picChg chg="mod">
          <ac:chgData name="易 翟" userId="1946761eed8273fc" providerId="LiveId" clId="{71C658F4-CFFF-3648-B401-69C71993BA54}" dt="2023-04-02T14:16:05.813" v="2090" actId="1035"/>
          <ac:picMkLst>
            <pc:docMk/>
            <pc:sldMk cId="185850805" sldId="298"/>
            <ac:picMk id="5" creationId="{606F8745-8597-2EC4-3F78-51967B467719}"/>
          </ac:picMkLst>
        </pc:picChg>
        <pc:picChg chg="mod">
          <ac:chgData name="易 翟" userId="1946761eed8273fc" providerId="LiveId" clId="{71C658F4-CFFF-3648-B401-69C71993BA54}" dt="2023-04-02T14:16:05.813" v="2090" actId="1035"/>
          <ac:picMkLst>
            <pc:docMk/>
            <pc:sldMk cId="185850805" sldId="298"/>
            <ac:picMk id="7" creationId="{D7017CE7-F5D7-9842-D213-1A7DF6C3627D}"/>
          </ac:picMkLst>
        </pc:picChg>
        <pc:picChg chg="mod">
          <ac:chgData name="易 翟" userId="1946761eed8273fc" providerId="LiveId" clId="{71C658F4-CFFF-3648-B401-69C71993BA54}" dt="2023-04-02T14:16:05.813" v="2090" actId="1035"/>
          <ac:picMkLst>
            <pc:docMk/>
            <pc:sldMk cId="185850805" sldId="298"/>
            <ac:picMk id="9" creationId="{4D62C534-C144-0476-984D-38C84CB356FA}"/>
          </ac:picMkLst>
        </pc:picChg>
        <pc:picChg chg="mod">
          <ac:chgData name="易 翟" userId="1946761eed8273fc" providerId="LiveId" clId="{71C658F4-CFFF-3648-B401-69C71993BA54}" dt="2023-04-02T14:16:05.813" v="2090" actId="1035"/>
          <ac:picMkLst>
            <pc:docMk/>
            <pc:sldMk cId="185850805" sldId="298"/>
            <ac:picMk id="12" creationId="{279CA279-64D1-1998-41DE-FD75EB2CCD57}"/>
          </ac:picMkLst>
        </pc:picChg>
        <pc:picChg chg="mod">
          <ac:chgData name="易 翟" userId="1946761eed8273fc" providerId="LiveId" clId="{71C658F4-CFFF-3648-B401-69C71993BA54}" dt="2023-04-02T14:16:05.813" v="2090" actId="1035"/>
          <ac:picMkLst>
            <pc:docMk/>
            <pc:sldMk cId="185850805" sldId="298"/>
            <ac:picMk id="14" creationId="{13E49AEB-84E3-9B8A-22C9-07D9979003C8}"/>
          </ac:picMkLst>
        </pc:pic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2120044723" sldId="299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120044723" sldId="299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120044723" sldId="299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6:15.312" v="2112" actId="1035"/>
        <pc:sldMkLst>
          <pc:docMk/>
          <pc:sldMk cId="555854599" sldId="300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555854599" sldId="300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555854599" sldId="300"/>
            <ac:spMk id="3" creationId="{738542AF-4A38-D2AC-A224-F4A871A1011A}"/>
          </ac:spMkLst>
        </pc:spChg>
        <pc:picChg chg="mod">
          <ac:chgData name="易 翟" userId="1946761eed8273fc" providerId="LiveId" clId="{71C658F4-CFFF-3648-B401-69C71993BA54}" dt="2023-04-02T14:16:15.312" v="2112" actId="1035"/>
          <ac:picMkLst>
            <pc:docMk/>
            <pc:sldMk cId="555854599" sldId="300"/>
            <ac:picMk id="6" creationId="{43B4CE91-F3EA-5360-F108-93FDB0CDF33C}"/>
          </ac:picMkLst>
        </pc:picChg>
        <pc:picChg chg="mod">
          <ac:chgData name="易 翟" userId="1946761eed8273fc" providerId="LiveId" clId="{71C658F4-CFFF-3648-B401-69C71993BA54}" dt="2023-04-02T14:16:15.312" v="2112" actId="1035"/>
          <ac:picMkLst>
            <pc:docMk/>
            <pc:sldMk cId="555854599" sldId="300"/>
            <ac:picMk id="15" creationId="{FD916439-A81E-811E-1D3B-6176B6F283FA}"/>
          </ac:picMkLst>
        </pc:picChg>
      </pc:sldChg>
      <pc:sldChg chg="modSp mod chgLayout">
        <pc:chgData name="易 翟" userId="1946761eed8273fc" providerId="LiveId" clId="{71C658F4-CFFF-3648-B401-69C71993BA54}" dt="2023-04-02T14:16:23.020" v="2113" actId="14100"/>
        <pc:sldMkLst>
          <pc:docMk/>
          <pc:sldMk cId="308625886" sldId="301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308625886" sldId="301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6:23.020" v="2113" actId="14100"/>
          <ac:spMkLst>
            <pc:docMk/>
            <pc:sldMk cId="308625886" sldId="301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5:20.952" v="2060" actId="700"/>
        <pc:sldMkLst>
          <pc:docMk/>
          <pc:sldMk cId="1123617656" sldId="302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123617656" sldId="302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123617656" sldId="302"/>
            <ac:spMk id="3" creationId="{738542AF-4A38-D2AC-A224-F4A871A1011A}"/>
          </ac:spMkLst>
        </pc:spChg>
      </pc:sldChg>
      <pc:sldChg chg="modSp mod chgLayout">
        <pc:chgData name="易 翟" userId="1946761eed8273fc" providerId="LiveId" clId="{71C658F4-CFFF-3648-B401-69C71993BA54}" dt="2023-04-02T14:17:17.731" v="2161" actId="20577"/>
        <pc:sldMkLst>
          <pc:docMk/>
          <pc:sldMk cId="1163435107" sldId="304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163435107" sldId="304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7:17.731" v="2161" actId="20577"/>
          <ac:spMkLst>
            <pc:docMk/>
            <pc:sldMk cId="1163435107" sldId="304"/>
            <ac:spMk id="3" creationId="{738542AF-4A38-D2AC-A224-F4A871A1011A}"/>
          </ac:spMkLst>
        </pc:spChg>
        <pc:picChg chg="mod">
          <ac:chgData name="易 翟" userId="1946761eed8273fc" providerId="LiveId" clId="{71C658F4-CFFF-3648-B401-69C71993BA54}" dt="2023-04-02T14:16:28.544" v="2131" actId="1035"/>
          <ac:picMkLst>
            <pc:docMk/>
            <pc:sldMk cId="1163435107" sldId="304"/>
            <ac:picMk id="5" creationId="{E62BBB69-7A75-E652-E9E6-73B78D53085C}"/>
          </ac:picMkLst>
        </pc:picChg>
      </pc:sldChg>
      <pc:sldChg chg="addSp delSp modSp add mod chgLayout">
        <pc:chgData name="易 翟" userId="1946761eed8273fc" providerId="LiveId" clId="{71C658F4-CFFF-3648-B401-69C71993BA54}" dt="2023-04-02T14:15:20.952" v="2060" actId="700"/>
        <pc:sldMkLst>
          <pc:docMk/>
          <pc:sldMk cId="2765832480" sldId="305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765832480" sldId="305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765832480" sldId="305"/>
            <ac:spMk id="3" creationId="{738542AF-4A38-D2AC-A224-F4A871A1011A}"/>
          </ac:spMkLst>
        </pc:spChg>
        <pc:spChg chg="add del mod">
          <ac:chgData name="易 翟" userId="1946761eed8273fc" providerId="LiveId" clId="{71C658F4-CFFF-3648-B401-69C71993BA54}" dt="2023-04-02T12:58:52.999" v="337" actId="478"/>
          <ac:spMkLst>
            <pc:docMk/>
            <pc:sldMk cId="2765832480" sldId="305"/>
            <ac:spMk id="5" creationId="{992E8F51-A677-AEE2-5E6B-DD465921FCA4}"/>
          </ac:spMkLst>
        </pc:spChg>
        <pc:picChg chg="del">
          <ac:chgData name="易 翟" userId="1946761eed8273fc" providerId="LiveId" clId="{71C658F4-CFFF-3648-B401-69C71993BA54}" dt="2023-03-31T11:21:34.554" v="18" actId="478"/>
          <ac:picMkLst>
            <pc:docMk/>
            <pc:sldMk cId="2765832480" sldId="305"/>
            <ac:picMk id="5" creationId="{E62BBB69-7A75-E652-E9E6-73B78D53085C}"/>
          </ac:picMkLst>
        </pc:picChg>
      </pc:sldChg>
      <pc:sldChg chg="modSp add del mod">
        <pc:chgData name="易 翟" userId="1946761eed8273fc" providerId="LiveId" clId="{71C658F4-CFFF-3648-B401-69C71993BA54}" dt="2023-04-02T12:58:47.856" v="334" actId="2890"/>
        <pc:sldMkLst>
          <pc:docMk/>
          <pc:sldMk cId="2612016481" sldId="306"/>
        </pc:sldMkLst>
        <pc:spChg chg="mod">
          <ac:chgData name="易 翟" userId="1946761eed8273fc" providerId="LiveId" clId="{71C658F4-CFFF-3648-B401-69C71993BA54}" dt="2023-04-02T12:58:47.559" v="333" actId="20577"/>
          <ac:spMkLst>
            <pc:docMk/>
            <pc:sldMk cId="2612016481" sldId="306"/>
            <ac:spMk id="3" creationId="{738542AF-4A38-D2AC-A224-F4A871A1011A}"/>
          </ac:spMkLst>
        </pc:spChg>
      </pc:sldChg>
      <pc:sldChg chg="modSp add mod chgLayout">
        <pc:chgData name="易 翟" userId="1946761eed8273fc" providerId="LiveId" clId="{71C658F4-CFFF-3648-B401-69C71993BA54}" dt="2023-04-02T14:33:25.796" v="2640" actId="1035"/>
        <pc:sldMkLst>
          <pc:docMk/>
          <pc:sldMk cId="2683976033" sldId="306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683976033" sldId="306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683976033" sldId="306"/>
            <ac:spMk id="3" creationId="{738542AF-4A38-D2AC-A224-F4A871A1011A}"/>
          </ac:spMkLst>
        </pc:spChg>
        <pc:spChg chg="mod">
          <ac:chgData name="易 翟" userId="1946761eed8273fc" providerId="LiveId" clId="{71C658F4-CFFF-3648-B401-69C71993BA54}" dt="2023-04-02T14:33:25.796" v="2640" actId="1035"/>
          <ac:spMkLst>
            <pc:docMk/>
            <pc:sldMk cId="2683976033" sldId="306"/>
            <ac:spMk id="5" creationId="{992E8F51-A677-AEE2-5E6B-DD465921FCA4}"/>
          </ac:spMkLst>
        </pc:spChg>
      </pc:sldChg>
      <pc:sldChg chg="addSp modSp add mod chgLayout">
        <pc:chgData name="易 翟" userId="1946761eed8273fc" providerId="LiveId" clId="{71C658F4-CFFF-3648-B401-69C71993BA54}" dt="2023-04-02T14:17:31.007" v="2186" actId="1035"/>
        <pc:sldMkLst>
          <pc:docMk/>
          <pc:sldMk cId="3700611837" sldId="307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3700611837" sldId="307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3700611837" sldId="307"/>
            <ac:spMk id="3" creationId="{738542AF-4A38-D2AC-A224-F4A871A1011A}"/>
          </ac:spMkLst>
        </pc:spChg>
        <pc:spChg chg="mod">
          <ac:chgData name="易 翟" userId="1946761eed8273fc" providerId="LiveId" clId="{71C658F4-CFFF-3648-B401-69C71993BA54}" dt="2023-04-02T14:17:31.007" v="2186" actId="1035"/>
          <ac:spMkLst>
            <pc:docMk/>
            <pc:sldMk cId="3700611837" sldId="307"/>
            <ac:spMk id="5" creationId="{992E8F51-A677-AEE2-5E6B-DD465921FCA4}"/>
          </ac:spMkLst>
        </pc:spChg>
        <pc:picChg chg="add mod">
          <ac:chgData name="易 翟" userId="1946761eed8273fc" providerId="LiveId" clId="{71C658F4-CFFF-3648-B401-69C71993BA54}" dt="2023-04-02T14:17:31.007" v="2186" actId="1035"/>
          <ac:picMkLst>
            <pc:docMk/>
            <pc:sldMk cId="3700611837" sldId="307"/>
            <ac:picMk id="4" creationId="{BBBFCC48-0437-0688-842C-10E0515C4D24}"/>
          </ac:picMkLst>
        </pc:picChg>
      </pc:sldChg>
      <pc:sldChg chg="addSp delSp modSp add mod chgLayout">
        <pc:chgData name="易 翟" userId="1946761eed8273fc" providerId="LiveId" clId="{71C658F4-CFFF-3648-B401-69C71993BA54}" dt="2023-04-02T14:28:00.442" v="2496" actId="1035"/>
        <pc:sldMkLst>
          <pc:docMk/>
          <pc:sldMk cId="1404743253" sldId="308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404743253" sldId="308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404743253" sldId="308"/>
            <ac:spMk id="3" creationId="{738542AF-4A38-D2AC-A224-F4A871A1011A}"/>
          </ac:spMkLst>
        </pc:spChg>
        <pc:spChg chg="del">
          <ac:chgData name="易 翟" userId="1946761eed8273fc" providerId="LiveId" clId="{71C658F4-CFFF-3648-B401-69C71993BA54}" dt="2023-04-02T13:02:46.560" v="499" actId="478"/>
          <ac:spMkLst>
            <pc:docMk/>
            <pc:sldMk cId="1404743253" sldId="308"/>
            <ac:spMk id="5" creationId="{992E8F51-A677-AEE2-5E6B-DD465921FCA4}"/>
          </ac:spMkLst>
        </pc:spChg>
        <pc:picChg chg="del">
          <ac:chgData name="易 翟" userId="1946761eed8273fc" providerId="LiveId" clId="{71C658F4-CFFF-3648-B401-69C71993BA54}" dt="2023-04-02T13:03:27.484" v="537" actId="478"/>
          <ac:picMkLst>
            <pc:docMk/>
            <pc:sldMk cId="1404743253" sldId="308"/>
            <ac:picMk id="4" creationId="{BBBFCC48-0437-0688-842C-10E0515C4D24}"/>
          </ac:picMkLst>
        </pc:picChg>
        <pc:picChg chg="add del mod">
          <ac:chgData name="易 翟" userId="1946761eed8273fc" providerId="LiveId" clId="{71C658F4-CFFF-3648-B401-69C71993BA54}" dt="2023-04-02T13:04:26.684" v="545" actId="478"/>
          <ac:picMkLst>
            <pc:docMk/>
            <pc:sldMk cId="1404743253" sldId="308"/>
            <ac:picMk id="6" creationId="{666A2F10-4CE1-A11E-C5E2-457FE1AF88A0}"/>
          </ac:picMkLst>
        </pc:picChg>
        <pc:picChg chg="add mod">
          <ac:chgData name="易 翟" userId="1946761eed8273fc" providerId="LiveId" clId="{71C658F4-CFFF-3648-B401-69C71993BA54}" dt="2023-04-02T14:28:00.442" v="2496" actId="1035"/>
          <ac:picMkLst>
            <pc:docMk/>
            <pc:sldMk cId="1404743253" sldId="308"/>
            <ac:picMk id="7" creationId="{D4C1DE2E-D198-E6D2-D564-D46BBC6745CC}"/>
          </ac:picMkLst>
        </pc:picChg>
        <pc:picChg chg="add del mod">
          <ac:chgData name="易 翟" userId="1946761eed8273fc" providerId="LiveId" clId="{71C658F4-CFFF-3648-B401-69C71993BA54}" dt="2023-04-02T13:06:39.677" v="653" actId="478"/>
          <ac:picMkLst>
            <pc:docMk/>
            <pc:sldMk cId="1404743253" sldId="308"/>
            <ac:picMk id="8" creationId="{7D68CB8A-1FC3-264B-9811-A1439FB344CC}"/>
          </ac:picMkLst>
        </pc:picChg>
        <pc:picChg chg="add mod">
          <ac:chgData name="易 翟" userId="1946761eed8273fc" providerId="LiveId" clId="{71C658F4-CFFF-3648-B401-69C71993BA54}" dt="2023-04-02T14:28:00.442" v="2496" actId="1035"/>
          <ac:picMkLst>
            <pc:docMk/>
            <pc:sldMk cId="1404743253" sldId="308"/>
            <ac:picMk id="9" creationId="{D0575198-2C9C-862D-F983-A8EA6EE39500}"/>
          </ac:picMkLst>
        </pc:picChg>
      </pc:sldChg>
      <pc:sldChg chg="addSp delSp modSp add mod chgLayout">
        <pc:chgData name="易 翟" userId="1946761eed8273fc" providerId="LiveId" clId="{71C658F4-CFFF-3648-B401-69C71993BA54}" dt="2023-04-02T14:31:09.360" v="2624" actId="20577"/>
        <pc:sldMkLst>
          <pc:docMk/>
          <pc:sldMk cId="2044115894" sldId="309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2044115894" sldId="309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31:09.360" v="2624" actId="20577"/>
          <ac:spMkLst>
            <pc:docMk/>
            <pc:sldMk cId="2044115894" sldId="309"/>
            <ac:spMk id="3" creationId="{738542AF-4A38-D2AC-A224-F4A871A1011A}"/>
          </ac:spMkLst>
        </pc:spChg>
        <pc:picChg chg="add mod">
          <ac:chgData name="易 翟" userId="1946761eed8273fc" providerId="LiveId" clId="{71C658F4-CFFF-3648-B401-69C71993BA54}" dt="2023-04-02T14:27:51.636" v="2477" actId="1035"/>
          <ac:picMkLst>
            <pc:docMk/>
            <pc:sldMk cId="2044115894" sldId="309"/>
            <ac:picMk id="4" creationId="{F0AA6844-95FA-3692-6797-13CF48387901}"/>
          </ac:picMkLst>
        </pc:picChg>
        <pc:picChg chg="add mod">
          <ac:chgData name="易 翟" userId="1946761eed8273fc" providerId="LiveId" clId="{71C658F4-CFFF-3648-B401-69C71993BA54}" dt="2023-04-02T14:27:51.636" v="2477" actId="1035"/>
          <ac:picMkLst>
            <pc:docMk/>
            <pc:sldMk cId="2044115894" sldId="309"/>
            <ac:picMk id="5" creationId="{4BE552B8-E600-0EC2-AA8F-6FFD8EF5C0AD}"/>
          </ac:picMkLst>
        </pc:picChg>
        <pc:picChg chg="del">
          <ac:chgData name="易 翟" userId="1946761eed8273fc" providerId="LiveId" clId="{71C658F4-CFFF-3648-B401-69C71993BA54}" dt="2023-04-02T13:07:54.322" v="675" actId="478"/>
          <ac:picMkLst>
            <pc:docMk/>
            <pc:sldMk cId="2044115894" sldId="309"/>
            <ac:picMk id="7" creationId="{D4C1DE2E-D198-E6D2-D564-D46BBC6745CC}"/>
          </ac:picMkLst>
        </pc:picChg>
        <pc:picChg chg="del">
          <ac:chgData name="易 翟" userId="1946761eed8273fc" providerId="LiveId" clId="{71C658F4-CFFF-3648-B401-69C71993BA54}" dt="2023-04-02T13:07:55.525" v="676" actId="478"/>
          <ac:picMkLst>
            <pc:docMk/>
            <pc:sldMk cId="2044115894" sldId="309"/>
            <ac:picMk id="9" creationId="{D0575198-2C9C-862D-F983-A8EA6EE39500}"/>
          </ac:picMkLst>
        </pc:picChg>
      </pc:sldChg>
      <pc:sldChg chg="delSp modSp add mod chgLayout">
        <pc:chgData name="易 翟" userId="1946761eed8273fc" providerId="LiveId" clId="{71C658F4-CFFF-3648-B401-69C71993BA54}" dt="2023-04-02T14:21:51.609" v="2256" actId="20577"/>
        <pc:sldMkLst>
          <pc:docMk/>
          <pc:sldMk cId="438710298" sldId="310"/>
        </pc:sldMkLst>
        <pc:spChg chg="mod ord">
          <ac:chgData name="易 翟" userId="1946761eed8273fc" providerId="LiveId" clId="{71C658F4-CFFF-3648-B401-69C71993BA54}" dt="2023-04-02T14:21:51.609" v="2256" actId="20577"/>
          <ac:spMkLst>
            <pc:docMk/>
            <pc:sldMk cId="438710298" sldId="310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438710298" sldId="310"/>
            <ac:spMk id="3" creationId="{738542AF-4A38-D2AC-A224-F4A871A1011A}"/>
          </ac:spMkLst>
        </pc:spChg>
        <pc:picChg chg="del">
          <ac:chgData name="易 翟" userId="1946761eed8273fc" providerId="LiveId" clId="{71C658F4-CFFF-3648-B401-69C71993BA54}" dt="2023-04-02T13:13:00.113" v="840" actId="478"/>
          <ac:picMkLst>
            <pc:docMk/>
            <pc:sldMk cId="438710298" sldId="310"/>
            <ac:picMk id="4" creationId="{F0AA6844-95FA-3692-6797-13CF48387901}"/>
          </ac:picMkLst>
        </pc:picChg>
        <pc:picChg chg="del">
          <ac:chgData name="易 翟" userId="1946761eed8273fc" providerId="LiveId" clId="{71C658F4-CFFF-3648-B401-69C71993BA54}" dt="2023-04-02T13:13:01.111" v="841" actId="478"/>
          <ac:picMkLst>
            <pc:docMk/>
            <pc:sldMk cId="438710298" sldId="310"/>
            <ac:picMk id="5" creationId="{4BE552B8-E600-0EC2-AA8F-6FFD8EF5C0AD}"/>
          </ac:picMkLst>
        </pc:picChg>
      </pc:sldChg>
      <pc:sldChg chg="add del">
        <pc:chgData name="易 翟" userId="1946761eed8273fc" providerId="LiveId" clId="{71C658F4-CFFF-3648-B401-69C71993BA54}" dt="2023-04-02T13:27:17.580" v="1219" actId="2696"/>
        <pc:sldMkLst>
          <pc:docMk/>
          <pc:sldMk cId="638863705" sldId="311"/>
        </pc:sldMkLst>
      </pc:sldChg>
      <pc:sldChg chg="modSp add mod chgLayout">
        <pc:chgData name="易 翟" userId="1946761eed8273fc" providerId="LiveId" clId="{71C658F4-CFFF-3648-B401-69C71993BA54}" dt="2023-04-02T14:15:20.952" v="2060" actId="700"/>
        <pc:sldMkLst>
          <pc:docMk/>
          <pc:sldMk cId="763637309" sldId="311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63637309" sldId="311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763637309" sldId="311"/>
            <ac:spMk id="3" creationId="{738542AF-4A38-D2AC-A224-F4A871A1011A}"/>
          </ac:spMkLst>
        </pc:spChg>
      </pc:sldChg>
      <pc:sldChg chg="add del">
        <pc:chgData name="易 翟" userId="1946761eed8273fc" providerId="LiveId" clId="{71C658F4-CFFF-3648-B401-69C71993BA54}" dt="2023-04-02T13:52:29.891" v="1287" actId="2890"/>
        <pc:sldMkLst>
          <pc:docMk/>
          <pc:sldMk cId="3317909822" sldId="311"/>
        </pc:sldMkLst>
      </pc:sldChg>
      <pc:sldChg chg="add del">
        <pc:chgData name="易 翟" userId="1946761eed8273fc" providerId="LiveId" clId="{71C658F4-CFFF-3648-B401-69C71993BA54}" dt="2023-04-02T13:48:57.544" v="1230" actId="2696"/>
        <pc:sldMkLst>
          <pc:docMk/>
          <pc:sldMk cId="4186716183" sldId="311"/>
        </pc:sldMkLst>
      </pc:sldChg>
      <pc:sldChg chg="addSp delSp modSp add mod chgLayout">
        <pc:chgData name="易 翟" userId="1946761eed8273fc" providerId="LiveId" clId="{71C658F4-CFFF-3648-B401-69C71993BA54}" dt="2023-04-02T14:15:20.952" v="2060" actId="700"/>
        <pc:sldMkLst>
          <pc:docMk/>
          <pc:sldMk cId="901093050" sldId="312"/>
        </pc:sldMkLst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901093050" sldId="312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901093050" sldId="312"/>
            <ac:spMk id="3" creationId="{738542AF-4A38-D2AC-A224-F4A871A1011A}"/>
          </ac:spMkLst>
        </pc:spChg>
        <pc:picChg chg="add mod">
          <ac:chgData name="易 翟" userId="1946761eed8273fc" providerId="LiveId" clId="{71C658F4-CFFF-3648-B401-69C71993BA54}" dt="2023-04-02T14:06:24.079" v="2002" actId="1076"/>
          <ac:picMkLst>
            <pc:docMk/>
            <pc:sldMk cId="901093050" sldId="312"/>
            <ac:picMk id="4" creationId="{0CA978D4-FEFD-1A23-66AE-BB949EA07FF4}"/>
          </ac:picMkLst>
        </pc:picChg>
        <pc:picChg chg="del">
          <ac:chgData name="易 翟" userId="1946761eed8273fc" providerId="LiveId" clId="{71C658F4-CFFF-3648-B401-69C71993BA54}" dt="2023-04-02T14:05:38.170" v="1998" actId="478"/>
          <ac:picMkLst>
            <pc:docMk/>
            <pc:sldMk cId="901093050" sldId="312"/>
            <ac:picMk id="7" creationId="{D4C1DE2E-D198-E6D2-D564-D46BBC6745CC}"/>
          </ac:picMkLst>
        </pc:picChg>
        <pc:picChg chg="del">
          <ac:chgData name="易 翟" userId="1946761eed8273fc" providerId="LiveId" clId="{71C658F4-CFFF-3648-B401-69C71993BA54}" dt="2023-04-02T14:05:37.224" v="1997" actId="478"/>
          <ac:picMkLst>
            <pc:docMk/>
            <pc:sldMk cId="901093050" sldId="312"/>
            <ac:picMk id="9" creationId="{D0575198-2C9C-862D-F983-A8EA6EE39500}"/>
          </ac:picMkLst>
        </pc:picChg>
      </pc:sldChg>
      <pc:sldChg chg="addSp delSp modSp add mod chgLayout">
        <pc:chgData name="易 翟" userId="1946761eed8273fc" providerId="LiveId" clId="{71C658F4-CFFF-3648-B401-69C71993BA54}" dt="2023-04-02T14:22:42.804" v="2270" actId="948"/>
        <pc:sldMkLst>
          <pc:docMk/>
          <pc:sldMk cId="4007309971" sldId="313"/>
        </pc:sldMkLst>
        <pc:spChg chg="mod ord">
          <ac:chgData name="易 翟" userId="1946761eed8273fc" providerId="LiveId" clId="{71C658F4-CFFF-3648-B401-69C71993BA54}" dt="2023-04-02T14:21:53.902" v="2258" actId="20577"/>
          <ac:spMkLst>
            <pc:docMk/>
            <pc:sldMk cId="4007309971" sldId="313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4007309971" sldId="313"/>
            <ac:spMk id="3" creationId="{738542AF-4A38-D2AC-A224-F4A871A1011A}"/>
          </ac:spMkLst>
        </pc:spChg>
        <pc:spChg chg="add del">
          <ac:chgData name="易 翟" userId="1946761eed8273fc" providerId="LiveId" clId="{71C658F4-CFFF-3648-B401-69C71993BA54}" dt="2023-04-02T14:07:46.536" v="2024" actId="22"/>
          <ac:spMkLst>
            <pc:docMk/>
            <pc:sldMk cId="4007309971" sldId="313"/>
            <ac:spMk id="5" creationId="{02B5383D-BB10-6E6F-7FAA-C7DB4041D129}"/>
          </ac:spMkLst>
        </pc:spChg>
        <pc:spChg chg="add mod">
          <ac:chgData name="易 翟" userId="1946761eed8273fc" providerId="LiveId" clId="{71C658F4-CFFF-3648-B401-69C71993BA54}" dt="2023-04-02T14:22:42.804" v="2270" actId="948"/>
          <ac:spMkLst>
            <pc:docMk/>
            <pc:sldMk cId="4007309971" sldId="313"/>
            <ac:spMk id="7" creationId="{007D2F7E-8F5A-2620-F6FF-CFF185A96C78}"/>
          </ac:spMkLst>
        </pc:spChg>
      </pc:sldChg>
      <pc:sldChg chg="addSp delSp modSp add mod chgLayout modNotesTx">
        <pc:chgData name="易 翟" userId="1946761eed8273fc" providerId="LiveId" clId="{71C658F4-CFFF-3648-B401-69C71993BA54}" dt="2023-04-07T10:13:31.333" v="3140" actId="20577"/>
        <pc:sldMkLst>
          <pc:docMk/>
          <pc:sldMk cId="1033408162" sldId="314"/>
        </pc:sldMkLst>
        <pc:spChg chg="mod ord">
          <ac:chgData name="易 翟" userId="1946761eed8273fc" providerId="LiveId" clId="{71C658F4-CFFF-3648-B401-69C71993BA54}" dt="2023-04-02T14:21:56.325" v="2260" actId="20577"/>
          <ac:spMkLst>
            <pc:docMk/>
            <pc:sldMk cId="1033408162" sldId="314"/>
            <ac:spMk id="2" creationId="{96BB0D39-AD39-6F6B-525E-A6EA91F16FB4}"/>
          </ac:spMkLst>
        </pc:spChg>
        <pc:spChg chg="mod ord">
          <ac:chgData name="易 翟" userId="1946761eed8273fc" providerId="LiveId" clId="{71C658F4-CFFF-3648-B401-69C71993BA54}" dt="2023-04-02T14:15:20.952" v="2060" actId="700"/>
          <ac:spMkLst>
            <pc:docMk/>
            <pc:sldMk cId="1033408162" sldId="314"/>
            <ac:spMk id="3" creationId="{738542AF-4A38-D2AC-A224-F4A871A1011A}"/>
          </ac:spMkLst>
        </pc:spChg>
        <pc:spChg chg="add del">
          <ac:chgData name="易 翟" userId="1946761eed8273fc" providerId="LiveId" clId="{71C658F4-CFFF-3648-B401-69C71993BA54}" dt="2023-04-02T14:19:20.959" v="2233" actId="22"/>
          <ac:spMkLst>
            <pc:docMk/>
            <pc:sldMk cId="1033408162" sldId="314"/>
            <ac:spMk id="5" creationId="{E45415CC-4727-FC8B-FC20-8D9D4FAFD9E0}"/>
          </ac:spMkLst>
        </pc:spChg>
        <pc:spChg chg="add del mod">
          <ac:chgData name="易 翟" userId="1946761eed8273fc" providerId="LiveId" clId="{71C658F4-CFFF-3648-B401-69C71993BA54}" dt="2023-04-03T11:33:35.115" v="2933" actId="20577"/>
          <ac:spMkLst>
            <pc:docMk/>
            <pc:sldMk cId="1033408162" sldId="314"/>
            <ac:spMk id="7" creationId="{007D2F7E-8F5A-2620-F6FF-CFF185A96C78}"/>
          </ac:spMkLst>
        </pc:spChg>
      </pc:sldChg>
      <pc:sldChg chg="modSp add del mod">
        <pc:chgData name="易 翟" userId="1946761eed8273fc" providerId="LiveId" clId="{71C658F4-CFFF-3648-B401-69C71993BA54}" dt="2023-04-02T14:20:32.132" v="2241" actId="2696"/>
        <pc:sldMkLst>
          <pc:docMk/>
          <pc:sldMk cId="3997314313" sldId="315"/>
        </pc:sldMkLst>
        <pc:spChg chg="mod">
          <ac:chgData name="易 翟" userId="1946761eed8273fc" providerId="LiveId" clId="{71C658F4-CFFF-3648-B401-69C71993BA54}" dt="2023-04-02T14:18:44.304" v="2228"/>
          <ac:spMkLst>
            <pc:docMk/>
            <pc:sldMk cId="3997314313" sldId="315"/>
            <ac:spMk id="7" creationId="{007D2F7E-8F5A-2620-F6FF-CFF185A96C78}"/>
          </ac:spMkLst>
        </pc:spChg>
      </pc:sldChg>
      <pc:sldChg chg="addSp delSp modSp add mod ord">
        <pc:chgData name="易 翟" userId="1946761eed8273fc" providerId="LiveId" clId="{71C658F4-CFFF-3648-B401-69C71993BA54}" dt="2023-04-03T11:33:39.332" v="2935" actId="20577"/>
        <pc:sldMkLst>
          <pc:docMk/>
          <pc:sldMk cId="3239484039" sldId="316"/>
        </pc:sldMkLst>
        <pc:spChg chg="mod">
          <ac:chgData name="易 翟" userId="1946761eed8273fc" providerId="LiveId" clId="{71C658F4-CFFF-3648-B401-69C71993BA54}" dt="2023-04-02T14:22:00.290" v="2264" actId="20577"/>
          <ac:spMkLst>
            <pc:docMk/>
            <pc:sldMk cId="3239484039" sldId="316"/>
            <ac:spMk id="2" creationId="{96BB0D39-AD39-6F6B-525E-A6EA91F16FB4}"/>
          </ac:spMkLst>
        </pc:spChg>
        <pc:spChg chg="add del mod">
          <ac:chgData name="易 翟" userId="1946761eed8273fc" providerId="LiveId" clId="{71C658F4-CFFF-3648-B401-69C71993BA54}" dt="2023-04-02T14:21:24.737" v="2252" actId="22"/>
          <ac:spMkLst>
            <pc:docMk/>
            <pc:sldMk cId="3239484039" sldId="316"/>
            <ac:spMk id="5" creationId="{0E153191-314E-6E8A-E3DB-3F4F9031A546}"/>
          </ac:spMkLst>
        </pc:spChg>
        <pc:spChg chg="add del mod">
          <ac:chgData name="易 翟" userId="1946761eed8273fc" providerId="LiveId" clId="{71C658F4-CFFF-3648-B401-69C71993BA54}" dt="2023-04-03T11:33:39.332" v="2935" actId="20577"/>
          <ac:spMkLst>
            <pc:docMk/>
            <pc:sldMk cId="3239484039" sldId="316"/>
            <ac:spMk id="7" creationId="{007D2F7E-8F5A-2620-F6FF-CFF185A96C78}"/>
          </ac:spMkLst>
        </pc:spChg>
      </pc:sldChg>
      <pc:sldChg chg="modSp add mod ord">
        <pc:chgData name="易 翟" userId="1946761eed8273fc" providerId="LiveId" clId="{71C658F4-CFFF-3648-B401-69C71993BA54}" dt="2023-04-03T02:23:47.596" v="2765" actId="948"/>
        <pc:sldMkLst>
          <pc:docMk/>
          <pc:sldMk cId="2991898271" sldId="317"/>
        </pc:sldMkLst>
        <pc:spChg chg="mod">
          <ac:chgData name="易 翟" userId="1946761eed8273fc" providerId="LiveId" clId="{71C658F4-CFFF-3648-B401-69C71993BA54}" dt="2023-04-03T02:23:47.596" v="2765" actId="948"/>
          <ac:spMkLst>
            <pc:docMk/>
            <pc:sldMk cId="2991898271" sldId="317"/>
            <ac:spMk id="7" creationId="{007D2F7E-8F5A-2620-F6FF-CFF185A96C78}"/>
          </ac:spMkLst>
        </pc:spChg>
      </pc:sldChg>
      <pc:sldChg chg="addSp delSp modSp add mod">
        <pc:chgData name="易 翟" userId="1946761eed8273fc" providerId="LiveId" clId="{71C658F4-CFFF-3648-B401-69C71993BA54}" dt="2023-04-02T14:25:34.210" v="2381" actId="14100"/>
        <pc:sldMkLst>
          <pc:docMk/>
          <pc:sldMk cId="1216884736" sldId="318"/>
        </pc:sldMkLst>
        <pc:spChg chg="mod">
          <ac:chgData name="易 翟" userId="1946761eed8273fc" providerId="LiveId" clId="{71C658F4-CFFF-3648-B401-69C71993BA54}" dt="2023-04-02T14:23:23.126" v="2275"/>
          <ac:spMkLst>
            <pc:docMk/>
            <pc:sldMk cId="1216884736" sldId="318"/>
            <ac:spMk id="2" creationId="{96BB0D39-AD39-6F6B-525E-A6EA91F16FB4}"/>
          </ac:spMkLst>
        </pc:spChg>
        <pc:spChg chg="mod">
          <ac:chgData name="易 翟" userId="1946761eed8273fc" providerId="LiveId" clId="{71C658F4-CFFF-3648-B401-69C71993BA54}" dt="2023-04-02T14:25:01.379" v="2378"/>
          <ac:spMkLst>
            <pc:docMk/>
            <pc:sldMk cId="1216884736" sldId="318"/>
            <ac:spMk id="3" creationId="{738542AF-4A38-D2AC-A224-F4A871A1011A}"/>
          </ac:spMkLst>
        </pc:spChg>
        <pc:spChg chg="mod">
          <ac:chgData name="易 翟" userId="1946761eed8273fc" providerId="LiveId" clId="{71C658F4-CFFF-3648-B401-69C71993BA54}" dt="2023-04-02T14:23:26.552" v="2283" actId="20577"/>
          <ac:spMkLst>
            <pc:docMk/>
            <pc:sldMk cId="1216884736" sldId="318"/>
            <ac:spMk id="5" creationId="{992E8F51-A677-AEE2-5E6B-DD465921FCA4}"/>
          </ac:spMkLst>
        </pc:spChg>
        <pc:picChg chg="del">
          <ac:chgData name="易 翟" userId="1946761eed8273fc" providerId="LiveId" clId="{71C658F4-CFFF-3648-B401-69C71993BA54}" dt="2023-04-02T14:23:36.490" v="2284" actId="478"/>
          <ac:picMkLst>
            <pc:docMk/>
            <pc:sldMk cId="1216884736" sldId="318"/>
            <ac:picMk id="4" creationId="{BBBFCC48-0437-0688-842C-10E0515C4D24}"/>
          </ac:picMkLst>
        </pc:picChg>
        <pc:picChg chg="add mod">
          <ac:chgData name="易 翟" userId="1946761eed8273fc" providerId="LiveId" clId="{71C658F4-CFFF-3648-B401-69C71993BA54}" dt="2023-04-02T14:25:34.210" v="2381" actId="14100"/>
          <ac:picMkLst>
            <pc:docMk/>
            <pc:sldMk cId="1216884736" sldId="318"/>
            <ac:picMk id="6" creationId="{AD8A1153-679E-85A1-A9B9-DAAA43DF3942}"/>
          </ac:picMkLst>
        </pc:picChg>
      </pc:sldChg>
      <pc:sldChg chg="addSp delSp modSp add mod">
        <pc:chgData name="易 翟" userId="1946761eed8273fc" providerId="LiveId" clId="{71C658F4-CFFF-3648-B401-69C71993BA54}" dt="2023-04-02T14:44:50.879" v="2682" actId="20577"/>
        <pc:sldMkLst>
          <pc:docMk/>
          <pc:sldMk cId="4185854365" sldId="319"/>
        </pc:sldMkLst>
        <pc:spChg chg="mod">
          <ac:chgData name="易 翟" userId="1946761eed8273fc" providerId="LiveId" clId="{71C658F4-CFFF-3648-B401-69C71993BA54}" dt="2023-04-02T14:44:50.879" v="2682" actId="20577"/>
          <ac:spMkLst>
            <pc:docMk/>
            <pc:sldMk cId="4185854365" sldId="319"/>
            <ac:spMk id="3" creationId="{738542AF-4A38-D2AC-A224-F4A871A1011A}"/>
          </ac:spMkLst>
        </pc:spChg>
        <pc:picChg chg="add mod">
          <ac:chgData name="易 翟" userId="1946761eed8273fc" providerId="LiveId" clId="{71C658F4-CFFF-3648-B401-69C71993BA54}" dt="2023-04-02T14:30:53.804" v="2609" actId="1035"/>
          <ac:picMkLst>
            <pc:docMk/>
            <pc:sldMk cId="4185854365" sldId="319"/>
            <ac:picMk id="4" creationId="{95FDFAE0-4D14-8C89-AAAD-8C8AD93F4E00}"/>
          </ac:picMkLst>
        </pc:picChg>
        <pc:picChg chg="add mod">
          <ac:chgData name="易 翟" userId="1946761eed8273fc" providerId="LiveId" clId="{71C658F4-CFFF-3648-B401-69C71993BA54}" dt="2023-04-02T14:31:01.424" v="2618" actId="1035"/>
          <ac:picMkLst>
            <pc:docMk/>
            <pc:sldMk cId="4185854365" sldId="319"/>
            <ac:picMk id="5" creationId="{D15D39E6-7544-E688-C421-F6E36420E5D6}"/>
          </ac:picMkLst>
        </pc:picChg>
        <pc:picChg chg="del">
          <ac:chgData name="易 翟" userId="1946761eed8273fc" providerId="LiveId" clId="{71C658F4-CFFF-3648-B401-69C71993BA54}" dt="2023-04-02T14:26:45.442" v="2430" actId="478"/>
          <ac:picMkLst>
            <pc:docMk/>
            <pc:sldMk cId="4185854365" sldId="319"/>
            <ac:picMk id="7" creationId="{D4C1DE2E-D198-E6D2-D564-D46BBC6745CC}"/>
          </ac:picMkLst>
        </pc:picChg>
        <pc:picChg chg="del">
          <ac:chgData name="易 翟" userId="1946761eed8273fc" providerId="LiveId" clId="{71C658F4-CFFF-3648-B401-69C71993BA54}" dt="2023-04-02T14:26:44.418" v="2429" actId="478"/>
          <ac:picMkLst>
            <pc:docMk/>
            <pc:sldMk cId="4185854365" sldId="319"/>
            <ac:picMk id="9" creationId="{D0575198-2C9C-862D-F983-A8EA6EE39500}"/>
          </ac:picMkLst>
        </pc:picChg>
      </pc:sldChg>
      <pc:sldChg chg="add del">
        <pc:chgData name="易 翟" userId="1946761eed8273fc" providerId="LiveId" clId="{71C658F4-CFFF-3648-B401-69C71993BA54}" dt="2023-04-02T14:30:33.503" v="2578" actId="2696"/>
        <pc:sldMkLst>
          <pc:docMk/>
          <pc:sldMk cId="3670358455" sldId="320"/>
        </pc:sldMkLst>
      </pc:sldChg>
      <pc:sldChg chg="addSp delSp modSp mod">
        <pc:chgData name="易 翟" userId="1946761eed8273fc" providerId="LiveId" clId="{71C658F4-CFFF-3648-B401-69C71993BA54}" dt="2023-04-06T11:03:18.942" v="2984" actId="14100"/>
        <pc:sldMkLst>
          <pc:docMk/>
          <pc:sldMk cId="1179061270" sldId="321"/>
        </pc:sldMkLst>
        <pc:spChg chg="add del">
          <ac:chgData name="易 翟" userId="1946761eed8273fc" providerId="LiveId" clId="{71C658F4-CFFF-3648-B401-69C71993BA54}" dt="2023-04-06T11:02:31.077" v="2969" actId="22"/>
          <ac:spMkLst>
            <pc:docMk/>
            <pc:sldMk cId="1179061270" sldId="321"/>
            <ac:spMk id="5" creationId="{80E97711-A6A8-D91D-8D73-979FF48E24DE}"/>
          </ac:spMkLst>
        </pc:spChg>
        <pc:spChg chg="mod">
          <ac:chgData name="易 翟" userId="1946761eed8273fc" providerId="LiveId" clId="{71C658F4-CFFF-3648-B401-69C71993BA54}" dt="2023-04-06T11:00:27.302" v="2967" actId="13926"/>
          <ac:spMkLst>
            <pc:docMk/>
            <pc:sldMk cId="1179061270" sldId="321"/>
            <ac:spMk id="7" creationId="{FC41EBAE-F945-91C6-CCC5-CA91CE34967D}"/>
          </ac:spMkLst>
        </pc:spChg>
        <pc:spChg chg="add del">
          <ac:chgData name="易 翟" userId="1946761eed8273fc" providerId="LiveId" clId="{71C658F4-CFFF-3648-B401-69C71993BA54}" dt="2023-04-06T11:02:32.253" v="2971" actId="22"/>
          <ac:spMkLst>
            <pc:docMk/>
            <pc:sldMk cId="1179061270" sldId="321"/>
            <ac:spMk id="8" creationId="{55DB6DC1-443D-9C15-4B48-8760D173B91E}"/>
          </ac:spMkLst>
        </pc:spChg>
        <pc:spChg chg="add del">
          <ac:chgData name="易 翟" userId="1946761eed8273fc" providerId="LiveId" clId="{71C658F4-CFFF-3648-B401-69C71993BA54}" dt="2023-04-06T11:02:35.831" v="2973" actId="22"/>
          <ac:spMkLst>
            <pc:docMk/>
            <pc:sldMk cId="1179061270" sldId="321"/>
            <ac:spMk id="10" creationId="{1B32306F-F767-23FF-FF30-4124599F3D36}"/>
          </ac:spMkLst>
        </pc:spChg>
        <pc:spChg chg="add del">
          <ac:chgData name="易 翟" userId="1946761eed8273fc" providerId="LiveId" clId="{71C658F4-CFFF-3648-B401-69C71993BA54}" dt="2023-04-06T11:02:40.767" v="2975" actId="22"/>
          <ac:spMkLst>
            <pc:docMk/>
            <pc:sldMk cId="1179061270" sldId="321"/>
            <ac:spMk id="12" creationId="{9439BD26-14AD-D31E-08C0-471C8D60A9CD}"/>
          </ac:spMkLst>
        </pc:spChg>
        <pc:spChg chg="add mod">
          <ac:chgData name="易 翟" userId="1946761eed8273fc" providerId="LiveId" clId="{71C658F4-CFFF-3648-B401-69C71993BA54}" dt="2023-04-06T11:03:18.942" v="2984" actId="14100"/>
          <ac:spMkLst>
            <pc:docMk/>
            <pc:sldMk cId="1179061270" sldId="321"/>
            <ac:spMk id="14" creationId="{0C4EE3E6-9262-BE67-473F-328FA2E907CA}"/>
          </ac:spMkLst>
        </pc:spChg>
      </pc:sldChg>
      <pc:sldChg chg="add del">
        <pc:chgData name="易 翟" userId="1946761eed8273fc" providerId="LiveId" clId="{71C658F4-CFFF-3648-B401-69C71993BA54}" dt="2023-04-02T14:30:35.926" v="2579" actId="2696"/>
        <pc:sldMkLst>
          <pc:docMk/>
          <pc:sldMk cId="3080524789" sldId="321"/>
        </pc:sldMkLst>
      </pc:sldChg>
      <pc:sldChg chg="delSp modSp add mod">
        <pc:chgData name="易 翟" userId="1946761eed8273fc" providerId="LiveId" clId="{71C658F4-CFFF-3648-B401-69C71993BA54}" dt="2023-04-06T11:12:20.135" v="3024" actId="13926"/>
        <pc:sldMkLst>
          <pc:docMk/>
          <pc:sldMk cId="1574040054" sldId="322"/>
        </pc:sldMkLst>
        <pc:spChg chg="mod">
          <ac:chgData name="易 翟" userId="1946761eed8273fc" providerId="LiveId" clId="{71C658F4-CFFF-3648-B401-69C71993BA54}" dt="2023-04-06T11:03:35.738" v="3005" actId="20577"/>
          <ac:spMkLst>
            <pc:docMk/>
            <pc:sldMk cId="1574040054" sldId="322"/>
            <ac:spMk id="3" creationId="{00000000-0000-0000-0000-000000000000}"/>
          </ac:spMkLst>
        </pc:spChg>
        <pc:spChg chg="mod">
          <ac:chgData name="易 翟" userId="1946761eed8273fc" providerId="LiveId" clId="{71C658F4-CFFF-3648-B401-69C71993BA54}" dt="2023-04-06T11:12:20.135" v="3024" actId="13926"/>
          <ac:spMkLst>
            <pc:docMk/>
            <pc:sldMk cId="1574040054" sldId="322"/>
            <ac:spMk id="7" creationId="{FC41EBAE-F945-91C6-CCC5-CA91CE34967D}"/>
          </ac:spMkLst>
        </pc:spChg>
        <pc:spChg chg="del mod">
          <ac:chgData name="易 翟" userId="1946761eed8273fc" providerId="LiveId" clId="{71C658F4-CFFF-3648-B401-69C71993BA54}" dt="2023-04-06T11:11:07.348" v="3007" actId="478"/>
          <ac:spMkLst>
            <pc:docMk/>
            <pc:sldMk cId="1574040054" sldId="322"/>
            <ac:spMk id="14" creationId="{0C4EE3E6-9262-BE67-473F-328FA2E907CA}"/>
          </ac:spMkLst>
        </pc:spChg>
      </pc:sldChg>
      <pc:sldChg chg="modNotesTx">
        <pc:chgData name="易 翟" userId="1946761eed8273fc" providerId="LiveId" clId="{71C658F4-CFFF-3648-B401-69C71993BA54}" dt="2023-04-07T08:08:50.923" v="3137" actId="20577"/>
        <pc:sldMkLst>
          <pc:docMk/>
          <pc:sldMk cId="2063554770" sldId="323"/>
        </pc:sldMkLst>
      </pc:sldChg>
      <pc:sldMasterChg chg="modSldLayout">
        <pc:chgData name="易 翟" userId="1946761eed8273fc" providerId="LiveId" clId="{71C658F4-CFFF-3648-B401-69C71993BA54}" dt="2023-04-02T14:14:49.312" v="2056" actId="14100"/>
        <pc:sldMasterMkLst>
          <pc:docMk/>
          <pc:sldMasterMk cId="1284605173" sldId="2147483648"/>
        </pc:sldMasterMkLst>
        <pc:sldLayoutChg chg="modSp mod">
          <pc:chgData name="易 翟" userId="1946761eed8273fc" providerId="LiveId" clId="{71C658F4-CFFF-3648-B401-69C71993BA54}" dt="2023-04-02T14:14:49.312" v="2056" actId="14100"/>
          <pc:sldLayoutMkLst>
            <pc:docMk/>
            <pc:sldMasterMk cId="1284605173" sldId="2147483648"/>
            <pc:sldLayoutMk cId="2385295510" sldId="2147483650"/>
          </pc:sldLayoutMkLst>
          <pc:spChg chg="mod">
            <ac:chgData name="易 翟" userId="1946761eed8273fc" providerId="LiveId" clId="{71C658F4-CFFF-3648-B401-69C71993BA54}" dt="2023-04-02T14:14:43.076" v="2042" actId="14100"/>
            <ac:spMkLst>
              <pc:docMk/>
              <pc:sldMasterMk cId="1284605173" sldId="2147483648"/>
              <pc:sldLayoutMk cId="2385295510" sldId="2147483650"/>
              <ac:spMk id="2" creationId="{00000000-0000-0000-0000-000000000000}"/>
            </ac:spMkLst>
          </pc:spChg>
          <pc:spChg chg="mod">
            <ac:chgData name="易 翟" userId="1946761eed8273fc" providerId="LiveId" clId="{71C658F4-CFFF-3648-B401-69C71993BA54}" dt="2023-04-02T14:14:49.312" v="2056" actId="14100"/>
            <ac:spMkLst>
              <pc:docMk/>
              <pc:sldMasterMk cId="1284605173" sldId="2147483648"/>
              <pc:sldLayoutMk cId="238529551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9:33:04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7796 11677 8191,'-29'0'0,"35"0"0,12 0 0,10 0 0,9 0 0,8 0 0,6 0 0,4 0 0,5 0 0,2 0 0,0 0 0,1 0 0,-3 0 0,-2 0 0,-5 0 0,-5 0 0,0 0 0,-1 0 0,-1 0 0,-1 0 0,0 0 0,-1 0 0,1 0 0,0 0 0,1 0 0,2 0 0,0 0 0,3 0 0,-7 0 0,2 0 0,0 0 0,3 0 0,0 0 0,1 0 0,0 0 0,1 0 0,0 0 0,0 0 0,0 0 0,0 0 0,-2 0 0,0 0 0,-1 0 0,-1 0 0,-2 0 0,-2 0 0,12 0 0,1 0 0,-1 0 0,0 0 0,-2 0 0,-1 0 0,-3 0 0,-2 0 0,-5 0 0,-3 0 0,-5 0 0,13 0 0,-10 0 0,3 0 0,-1 0 0,4 0 0,2 0 0,-3 0 0,-5 0 0,10 0 0,-4 0 554,4 0 1,2 0-555,-10 0 0,2 0 0,-2 0 913,9 0 0,0 0-913,1-2 0,2 1 0,-8 4 0,-15 9 0,-1-1 0,10-8 0,4-4 0,-9 5 0,-5 20 0,22-21 0,0-6 0,-21 3 0,15 11 0,0 1 0,-10-6 0,-1 2 0,7 1 0,-2-2 0,3-6 0,-1-2 0,8 1 0,2 0 0,-14 0 0,2 0 0,-2 0 1068,-1 0 1,0 0 0,0 0-1069,8 0 0,1 0 0,-2 0 0,8 0 0,0 0 0,-10 0 0,2 0 0,-6 0 0,-7-1 0,-1 2 1633,21 6 0,-6 1-1633,-20-4 1128,8 5 0,3-2-1128,-5-6 0,1-2 0,-5 1 0,3 0 0,17 0 0,-2 0 183,-9 0-183,8 0 0,2 0 0,-15 0 0,1 0 0,11 0 0,7 0 0,-2 0 0,-9-1 0,-1 1 0,1 1-820,0 4 1,2 1 0,0 1 0,-1-1 247,10-4 0,0-2 0,-4 3 572,-8 5 0,-2 1 0,1-2 0,5-5 0,0-3 0,3 0 0,1 1 0,3 0 0,0 0 0,-5 0 0,-6 0 0,-4 0 0,5 0-530,6 0 0,8 0 1,1 0-1,-2 0 1,-8 0 529,9 0 0,-4 0-344,-3 0 1,1 0-1,-1 0 344,9 0 0,-6 0 0,-3 0 0,-12 6 0,4 4 0,-3-3 0,-6-4 0,-1 0 343,2 10 0,-1-2-343,13-11 0,-12 0 3276,-5 0-2611,2 0 2611,-24 0-2404,0 0 0,0 0 0</inkml:trace>
  <inkml:trace contextRef="#ctx0" brushRef="#br0" timeOffset="10349">3210 12876 24575,'43'0'0,"-13"0"0,9 0-274,-9 0 1,8 0 0,7 0 0,5 0 0,5 0 0,2 0 0,1 0 0,-1 0 0,-2 0 0,-3 0 0,-5 0 0,-7 0-383,6 0 1,-9 0-1,-2 0 1,5 0 0,10 0 498,-18 0 1,6 0 0,3 0 0,5 0 0,2 0 0,4 0 0,1 0 0,3 0 0,0 0 0,1 0 0,1 0 0,-1 0 0,0 0 0,-2 0 0,-1 0 0,-3 0 0,-2 0 0,-4 0 0,-3 0 0,-5 0 0,-4 0-500,18 0 1,-11 0-1,-4 0 1,2 0 0,7 0 618,-3 0 0,6 0 0,5 0 1,2 0-1,1 0 0,-1 0 0,-1 0 1,-4 0-1,-6 0 0,-5 0 34,16 0 1,-9 0-1,-10 0 3,-5 0-332,3 0 0,7 0 0,-6 0 332,0 0 1325,-1 0 0,1 0-1325,-10 0 0,1 0 0,4 0 0,0 0 0,-1 0 0,-1 0 0,8 0 0,-3 0 0,-4 0 0,-5 0 3276,-1 0-2326,-17 0 2326,33 0-2572,-35 0 2097,12 0-2801,7 0 0,-17 0 730,18 0-730,-24 0 0,23 0 0,-1 0 0,3 0 0,1 0 93,-5 0-93,23 0 0,-1 0 0,-28 0 0,19 0 0,10 0 0,-12 0-459,-20 0 459,35 0 0,-31 0 0,-12 0 0,11 0 0,9 0 0,-18 0 0,17 0 0,1 0 0,-18 0 0,17 0 0,-23 0 459,0 0-459,-47-39 0,35 29 0,-11-9 0,-1-1 0</inkml:trace>
  <inkml:trace contextRef="#ctx0" brushRef="#br0" timeOffset="24551">12241 13635 24575,'30'0'0,"-1"0"0,-10 0 0,5 0 0,4 0 0,5 0 0,4 0 0,4 0 0,3 0 0,3 0 0,4 0 0,1 0 0,3 0 0,2 0 0,2 0 0,1 0 0,1 0 0,0 0 0,1 0 0,0 0 0,0 0 0,0 0 0,-2 0 0,0 0 0,-2 0 0,-2 0 0,-2 0 0,-2 0 0,-3 0 0,-3 0 0,-4 0 0,-2 0 0,-5 0 0,25 0 0,-9 0 0,-7 0 0,-2 0 0,0 0 0,3 0 0,5 0 0,10 0 0,-24 0 0,4 0 0,4 0 0,4 0 0,3 0 0,3 0 0,3 0 0,1 0 0,3 0 0,1 0 0,1 0 0,0 0 0,1 0 0,0 0 0,-1 0 0,0 0 0,-1 0 0,-2 0 0,-2 0 0,-2 0 0,-2 0 0,-3 0 0,-4 0 0,-4 0 0,-3 0 0,-5 0 0,-4 0 0,-6 0 0,-5 0 0,-6 0 0,10 0 0</inkml:trace>
  <inkml:trace contextRef="#ctx0" brushRef="#br0" timeOffset="34066">6650 15363 24575,'45'0'0,"-24"0"0,9 0 0,-13 0 0,5 0 0,5 0 0,4 0 0,4 0 0,3 0 0,4 0 0,3 0 0,3 0 0,3 0 0,2 0 0,1 0 0,3 0 0,1 0 0,1 0 0,1 0 0,1 0 0,0 0 0,0 0 0,-1 0 0,1 0 0,-2 0 0,0 0 0,-2 0 0,-2 0 0,-1 0 0,-3 0 0,-2 0 0,-3 0 0,-3 0 0,-3 0 0,-4 0-328,20 1 0,-6-1 0,-6 0 1,-3 0-1,-2 0 0,0 0 1,3 0-1,4 0 0,6 0 1,8-1 265,-28 1 1,3 0 0,2 0-1,2 0 1,3-1 0,2 1-1,2 0 1,1-1 0,2 1-1,2-1 1,1 1 0,2-1-1,0 1 1,2-1 0,1 1 0,0-1-1,1 1 1,1-1 0,0 0-1,0 1 1,1-1 0,0 0-1,-1 1 1,1-1 0,-1 0-1,-1 1 1,0-1 0,0 1-1,-2-1 1,0 0 0,-1 1 0,-2-1-1,-1 0 1,-1 1 0,-2-1-1,-1 1 1,-3-1 0,-1 0-1,-2 1 1,-3-1 0,-1 1-1,-3-1 1,-3 1 0,-3-1 0,-2 1-486,32-1 1,-14 0 0,-6 0 0,-3 0 0,5 0 0,8 0 435,-10 0 0,6 0 0,4-1 0,3 0 0,3 0 0,2 0 0,0 0 0,-1 0 0,0 0 0,-3 0 0,-4 1 0,-3-1 0,-6 1 0,-6 0 0,-7 1 111,13-1 0,-7 2 0,3 0 0,3 0 0,-7-3 1886,8-14-1886,-5 14 0,6 3 0,-8-4 0,-5-13 0,9 14 0,0 4 0,-15-2 0,25 0 0,-41 0 0,17 0 0,-70 0 0,36 0 0,-36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CC8BB-E9B8-2F4A-9899-91D902333104}" type="datetimeFigureOut">
              <a:rPr kumimoji="1" lang="zh-CN" altLang="en-US" smtClean="0"/>
              <a:t>2023/4/7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26EC-D80B-6A45-8EAD-660DF8571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98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2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94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9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-</a:t>
            </a:r>
            <a:r>
              <a:rPr lang="zh-CN" altLang="en-US" dirty="0"/>
              <a:t>虚拟网络编辑器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93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obj-m+=</a:t>
            </a:r>
            <a:r>
              <a:rPr lang="en-US" altLang="zh-CN" b="1" dirty="0" err="1"/>
              <a:t>hello.o</a:t>
            </a:r>
            <a:endParaRPr lang="en-US" altLang="zh-CN" b="1" dirty="0"/>
          </a:p>
          <a:p>
            <a:r>
              <a:rPr lang="en-US" altLang="zh-CN" dirty="0"/>
              <a:t>obj-m</a:t>
            </a:r>
            <a:r>
              <a:rPr lang="zh-CN" altLang="en-US" dirty="0"/>
              <a:t>表示编译生成可加载模块。</a:t>
            </a:r>
          </a:p>
          <a:p>
            <a:r>
              <a:rPr lang="zh-CN" altLang="en-US" dirty="0"/>
              <a:t>相对应的，</a:t>
            </a:r>
            <a:r>
              <a:rPr lang="en-US" altLang="zh-CN" dirty="0"/>
              <a:t>obj-y</a:t>
            </a:r>
            <a:r>
              <a:rPr lang="zh-CN" altLang="en-US" dirty="0"/>
              <a:t>表示直接将模块编译进内核。</a:t>
            </a:r>
          </a:p>
          <a:p>
            <a:r>
              <a:rPr lang="zh-CN" altLang="en-US" dirty="0"/>
              <a:t>可以看到，这里并没有输入</a:t>
            </a:r>
            <a:r>
              <a:rPr lang="en-US" altLang="zh-CN" dirty="0" err="1"/>
              <a:t>helloworld.c</a:t>
            </a:r>
            <a:r>
              <a:rPr lang="zh-CN" altLang="en-US" dirty="0"/>
              <a:t>源文件，这得益于</a:t>
            </a:r>
            <a:r>
              <a:rPr lang="en-US" altLang="zh-CN" dirty="0" err="1"/>
              <a:t>makefile</a:t>
            </a:r>
            <a:r>
              <a:rPr lang="zh-CN" altLang="en-US" dirty="0"/>
              <a:t>的自动推导功能，需要编译生成</a:t>
            </a:r>
            <a:r>
              <a:rPr lang="en-US" altLang="zh-CN" dirty="0" err="1"/>
              <a:t>filename.o</a:t>
            </a:r>
            <a:r>
              <a:rPr lang="zh-CN" altLang="en-US" dirty="0"/>
              <a:t>文件而没有显示地指定</a:t>
            </a:r>
            <a:r>
              <a:rPr lang="en-US" altLang="zh-CN" dirty="0" err="1"/>
              <a:t>filename.c</a:t>
            </a:r>
            <a:r>
              <a:rPr lang="zh-CN" altLang="en-US" dirty="0"/>
              <a:t>文件位置时，</a:t>
            </a:r>
            <a:r>
              <a:rPr lang="en-US" altLang="zh-CN" dirty="0"/>
              <a:t>make</a:t>
            </a:r>
            <a:r>
              <a:rPr lang="zh-CN" altLang="en-US" dirty="0"/>
              <a:t>查找</a:t>
            </a:r>
            <a:r>
              <a:rPr lang="en-US" altLang="zh-CN" dirty="0" err="1"/>
              <a:t>filename.c</a:t>
            </a:r>
            <a:r>
              <a:rPr lang="zh-CN" altLang="en-US" dirty="0"/>
              <a:t>是否存在，如果存在就正常编译，如果不存在，则报错。</a:t>
            </a:r>
          </a:p>
          <a:p>
            <a:r>
              <a:rPr lang="en-US" altLang="zh-CN" dirty="0"/>
              <a:t>obj-m+=</a:t>
            </a:r>
            <a:r>
              <a:rPr lang="en-US" altLang="zh-CN" dirty="0" err="1"/>
              <a:t>hello.o</a:t>
            </a:r>
            <a:r>
              <a:rPr lang="zh-CN" altLang="en-US" dirty="0"/>
              <a:t>，这条语句就是显式地将</a:t>
            </a:r>
            <a:r>
              <a:rPr lang="en-US" altLang="zh-CN" dirty="0" err="1"/>
              <a:t>hello.o</a:t>
            </a:r>
            <a:r>
              <a:rPr lang="zh-CN" altLang="en-US" dirty="0"/>
              <a:t>编译成</a:t>
            </a:r>
            <a:r>
              <a:rPr lang="en-US" altLang="zh-CN" dirty="0" err="1"/>
              <a:t>hello.ko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 err="1"/>
              <a:t>hello.o</a:t>
            </a:r>
            <a:r>
              <a:rPr lang="zh-CN" altLang="en-US" dirty="0"/>
              <a:t>则由</a:t>
            </a:r>
            <a:r>
              <a:rPr lang="en-US" altLang="zh-CN" dirty="0"/>
              <a:t>make</a:t>
            </a:r>
            <a:r>
              <a:rPr lang="zh-CN" altLang="en-US" dirty="0"/>
              <a:t>的自动推导功能编译</a:t>
            </a:r>
            <a:r>
              <a:rPr lang="en-US" altLang="zh-CN" dirty="0" err="1"/>
              <a:t>hello.c</a:t>
            </a:r>
            <a:r>
              <a:rPr lang="zh-CN" altLang="en-US" dirty="0"/>
              <a:t>文件生成。</a:t>
            </a:r>
          </a:p>
          <a:p>
            <a:endParaRPr lang="zh-CN" altLang="en-US" dirty="0"/>
          </a:p>
          <a:p>
            <a:r>
              <a:rPr lang="en-US" altLang="zh-CN" b="1" dirty="0"/>
              <a:t>all</a:t>
            </a:r>
            <a:r>
              <a:rPr lang="zh-CN" altLang="en-US" b="1" dirty="0"/>
              <a:t>，</a:t>
            </a:r>
            <a:r>
              <a:rPr lang="en-US" altLang="zh-CN" b="1" dirty="0"/>
              <a:t>clean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，</a:t>
            </a:r>
            <a:r>
              <a:rPr lang="en-US" altLang="zh-CN" dirty="0"/>
              <a:t>clean</a:t>
            </a:r>
            <a:r>
              <a:rPr lang="zh-CN" altLang="en-US" dirty="0"/>
              <a:t>这一类的是</a:t>
            </a:r>
            <a:r>
              <a:rPr lang="en-US" altLang="zh-CN" dirty="0" err="1"/>
              <a:t>makefile</a:t>
            </a:r>
            <a:r>
              <a:rPr lang="zh-CN" altLang="en-US" dirty="0"/>
              <a:t>中的伪目标，伪目标并不是一个真正的编译目标，它代表着一系列你想要执行的命令集合，通常一个</a:t>
            </a:r>
            <a:r>
              <a:rPr lang="en-US" altLang="zh-CN" dirty="0" err="1"/>
              <a:t>makefile</a:t>
            </a:r>
            <a:r>
              <a:rPr lang="zh-CN" altLang="en-US" dirty="0"/>
              <a:t>会对应多个操作，例如编译，清除编译结果，安装，就可以使用这些伪目标来进行标记。在执行时就可以键入：</a:t>
            </a:r>
          </a:p>
          <a:p>
            <a:r>
              <a:rPr lang="en-US" altLang="zh-CN" dirty="0"/>
              <a:t>make clean make install </a:t>
            </a:r>
            <a:r>
              <a:rPr lang="zh-CN" altLang="en-US" dirty="0"/>
              <a:t>等指令来完成相应的指令操作，当</a:t>
            </a:r>
            <a:r>
              <a:rPr lang="en-US" altLang="zh-CN" dirty="0"/>
              <a:t>make</a:t>
            </a:r>
            <a:r>
              <a:rPr lang="zh-CN" altLang="en-US" dirty="0"/>
              <a:t>后不带参数时，默认执行第一个伪目标的操作。</a:t>
            </a:r>
          </a:p>
          <a:p>
            <a:endParaRPr lang="en-US" altLang="zh-CN" dirty="0"/>
          </a:p>
          <a:p>
            <a:r>
              <a:rPr lang="en-US" altLang="zh-CN" dirty="0"/>
              <a:t>make -C $KDIR M=$PWD [target]</a:t>
            </a:r>
          </a:p>
          <a:p>
            <a:endParaRPr lang="en-US" altLang="zh-CN" dirty="0"/>
          </a:p>
          <a:p>
            <a:r>
              <a:rPr lang="zh-CN" altLang="en-US" dirty="0"/>
              <a:t>标准的</a:t>
            </a:r>
            <a:r>
              <a:rPr lang="en-US" altLang="zh-CN" dirty="0"/>
              <a:t>make</a:t>
            </a:r>
            <a:r>
              <a:rPr lang="zh-CN" altLang="en-US" dirty="0"/>
              <a:t>指令是这样的：</a:t>
            </a:r>
            <a:r>
              <a:rPr lang="en-US" altLang="zh-CN" dirty="0"/>
              <a:t>make -C $KDIR M=$PWD [target]</a:t>
            </a:r>
            <a:r>
              <a:rPr lang="zh-CN" altLang="en-US" dirty="0"/>
              <a:t>，下面分别介绍每个字段的含义。</a:t>
            </a:r>
          </a:p>
          <a:p>
            <a:r>
              <a:rPr lang="en-US" altLang="zh-CN" dirty="0"/>
              <a:t>-C</a:t>
            </a:r>
            <a:r>
              <a:rPr lang="zh-CN" altLang="en-US" dirty="0"/>
              <a:t>选项：此选项指定内核源码的位置，</a:t>
            </a:r>
            <a:r>
              <a:rPr lang="en-US" altLang="zh-CN" dirty="0"/>
              <a:t>make</a:t>
            </a:r>
            <a:r>
              <a:rPr lang="zh-CN" altLang="en-US" dirty="0"/>
              <a:t>在编译时将会进入内核源码目录，执行编译，编译完成时返回。</a:t>
            </a:r>
          </a:p>
          <a:p>
            <a:r>
              <a:rPr lang="en-US" altLang="zh-CN" dirty="0"/>
              <a:t>$KDIR</a:t>
            </a:r>
            <a:r>
              <a:rPr lang="zh-CN" altLang="en-US" dirty="0"/>
              <a:t>：</a:t>
            </a:r>
            <a:r>
              <a:rPr lang="en-US" altLang="zh-CN" dirty="0"/>
              <a:t>/lib/modules/$(shell </a:t>
            </a:r>
            <a:r>
              <a:rPr lang="en-US" altLang="zh-CN" dirty="0" err="1"/>
              <a:t>uname</a:t>
            </a:r>
            <a:r>
              <a:rPr lang="en-US" altLang="zh-CN" dirty="0"/>
              <a:t> -r)/build/</a:t>
            </a:r>
            <a:r>
              <a:rPr lang="zh-CN" altLang="en-US" dirty="0"/>
              <a:t>，指定内核源码的位置。</a:t>
            </a:r>
          </a:p>
          <a:p>
            <a:r>
              <a:rPr lang="zh-CN" altLang="en-US" dirty="0"/>
              <a:t>直接在目标板上编译时，内核头文件默认存放在</a:t>
            </a:r>
            <a:r>
              <a:rPr lang="en-US" altLang="zh-CN" dirty="0"/>
              <a:t>/lib/modules/$(shell </a:t>
            </a:r>
            <a:r>
              <a:rPr lang="en-US" altLang="zh-CN" dirty="0" err="1"/>
              <a:t>uname</a:t>
            </a:r>
            <a:r>
              <a:rPr lang="en-US" altLang="zh-CN" dirty="0"/>
              <a:t> -r)/build/</a:t>
            </a:r>
            <a:r>
              <a:rPr lang="zh-CN" altLang="en-US" dirty="0"/>
              <a:t>中，这个</a:t>
            </a:r>
            <a:r>
              <a:rPr lang="en-US" altLang="zh-CN" dirty="0"/>
              <a:t>build/</a:t>
            </a:r>
            <a:r>
              <a:rPr lang="zh-CN" altLang="en-US" dirty="0"/>
              <a:t>目录是一个软连接，链接到源码头文件的安装位置。而内核真正的源码库则直接引用正在运行的内核镜像。</a:t>
            </a:r>
          </a:p>
          <a:p>
            <a:r>
              <a:rPr lang="zh-CN" altLang="en-US" dirty="0"/>
              <a:t>当跨平台编译时，就需要指定相应的内核源码目录，而不是系统中的源码目录，但是交叉编译时，需不需要指定架构平台和交叉编译工具链呢？我们接着往下看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M=$(PWD)</a:t>
            </a:r>
            <a:r>
              <a:rPr lang="zh-CN" altLang="en-US" dirty="0"/>
              <a:t>：需要编译的模块源文件地址</a:t>
            </a:r>
          </a:p>
          <a:p>
            <a:r>
              <a:rPr lang="en-US" altLang="zh-CN" dirty="0"/>
              <a:t>[target]</a:t>
            </a:r>
            <a:r>
              <a:rPr lang="zh-CN" altLang="en-US" dirty="0"/>
              <a:t>：</a:t>
            </a:r>
            <a:r>
              <a:rPr lang="en-US" altLang="zh-CN" dirty="0"/>
              <a:t>modules</a:t>
            </a:r>
            <a:r>
              <a:rPr lang="zh-CN" altLang="en-US" dirty="0"/>
              <a:t>，事实上，这是个可选选项。默认行为是将源文件编译并生成内核模块，即</a:t>
            </a:r>
            <a:r>
              <a:rPr lang="en-US" altLang="zh-CN" dirty="0"/>
              <a:t>module(s)</a:t>
            </a:r>
            <a:r>
              <a:rPr lang="zh-CN" altLang="en-US" dirty="0"/>
              <a:t>，但是它还支持一下选项：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modules_install</a:t>
            </a:r>
            <a:r>
              <a:rPr lang="en-US" altLang="zh-CN" dirty="0"/>
              <a:t>:</a:t>
            </a:r>
            <a:r>
              <a:rPr lang="zh-CN" altLang="en-US" dirty="0"/>
              <a:t>安装这个外部模块，默认安装地址是</a:t>
            </a:r>
            <a:r>
              <a:rPr lang="en-US" altLang="zh-CN" dirty="0"/>
              <a:t>/lib/modules/$(</a:t>
            </a:r>
            <a:r>
              <a:rPr lang="en-US" altLang="zh-CN" dirty="0" err="1"/>
              <a:t>uname</a:t>
            </a:r>
            <a:r>
              <a:rPr lang="en-US" altLang="zh-CN" dirty="0"/>
              <a:t> -r)/extra/</a:t>
            </a:r>
            <a:r>
              <a:rPr lang="zh-CN" altLang="en-US" dirty="0"/>
              <a:t>，同时可以由内建变量</a:t>
            </a:r>
            <a:r>
              <a:rPr lang="en-US" altLang="zh-CN" dirty="0"/>
              <a:t>INSTALL_MOD_PATH</a:t>
            </a:r>
            <a:r>
              <a:rPr lang="zh-CN" altLang="en-US" dirty="0"/>
              <a:t>指定安装目录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clean:</a:t>
            </a:r>
            <a:r>
              <a:rPr lang="zh-CN" altLang="en-US" dirty="0"/>
              <a:t>卸载源文件目录下编译过程生成的文件，在上文的</a:t>
            </a:r>
            <a:r>
              <a:rPr lang="en-US" altLang="zh-CN" dirty="0" err="1"/>
              <a:t>makefile</a:t>
            </a:r>
            <a:r>
              <a:rPr lang="zh-CN" altLang="en-US" dirty="0"/>
              <a:t>最后一行可以看到。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help</a:t>
            </a:r>
            <a:r>
              <a:rPr lang="zh-CN" altLang="en-US" dirty="0"/>
              <a:t>：帮助信息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obj-m+=</a:t>
            </a:r>
            <a:r>
              <a:rPr lang="en-US" altLang="zh-CN" b="1" dirty="0" err="1"/>
              <a:t>hello.o</a:t>
            </a:r>
            <a:endParaRPr lang="en-US" altLang="zh-CN" b="1" dirty="0"/>
          </a:p>
          <a:p>
            <a:r>
              <a:rPr lang="en-US" altLang="zh-CN" dirty="0"/>
              <a:t>obj-m</a:t>
            </a:r>
            <a:r>
              <a:rPr lang="zh-CN" altLang="en-US" dirty="0"/>
              <a:t>表示编译生成可加载模块。</a:t>
            </a:r>
          </a:p>
          <a:p>
            <a:r>
              <a:rPr lang="zh-CN" altLang="en-US" dirty="0"/>
              <a:t>相对应的，</a:t>
            </a:r>
            <a:r>
              <a:rPr lang="en-US" altLang="zh-CN" dirty="0"/>
              <a:t>obj-y</a:t>
            </a:r>
            <a:r>
              <a:rPr lang="zh-CN" altLang="en-US" dirty="0"/>
              <a:t>表示直接将模块编译进内核。</a:t>
            </a:r>
          </a:p>
          <a:p>
            <a:r>
              <a:rPr lang="zh-CN" altLang="en-US" dirty="0"/>
              <a:t>可以看到，这里并没有输入</a:t>
            </a:r>
            <a:r>
              <a:rPr lang="en-US" altLang="zh-CN" dirty="0" err="1"/>
              <a:t>helloworld.c</a:t>
            </a:r>
            <a:r>
              <a:rPr lang="zh-CN" altLang="en-US" dirty="0"/>
              <a:t>源文件，这得益于</a:t>
            </a:r>
            <a:r>
              <a:rPr lang="en-US" altLang="zh-CN" dirty="0" err="1"/>
              <a:t>makefile</a:t>
            </a:r>
            <a:r>
              <a:rPr lang="zh-CN" altLang="en-US" dirty="0"/>
              <a:t>的自动推导功能，需要编译生成</a:t>
            </a:r>
            <a:r>
              <a:rPr lang="en-US" altLang="zh-CN" dirty="0" err="1"/>
              <a:t>filename.o</a:t>
            </a:r>
            <a:r>
              <a:rPr lang="zh-CN" altLang="en-US" dirty="0"/>
              <a:t>文件而没有显示地指定</a:t>
            </a:r>
            <a:r>
              <a:rPr lang="en-US" altLang="zh-CN" dirty="0" err="1"/>
              <a:t>filename.c</a:t>
            </a:r>
            <a:r>
              <a:rPr lang="zh-CN" altLang="en-US" dirty="0"/>
              <a:t>文件位置时，</a:t>
            </a:r>
            <a:r>
              <a:rPr lang="en-US" altLang="zh-CN" dirty="0"/>
              <a:t>make</a:t>
            </a:r>
            <a:r>
              <a:rPr lang="zh-CN" altLang="en-US" dirty="0"/>
              <a:t>查找</a:t>
            </a:r>
            <a:r>
              <a:rPr lang="en-US" altLang="zh-CN" dirty="0" err="1"/>
              <a:t>filename.c</a:t>
            </a:r>
            <a:r>
              <a:rPr lang="zh-CN" altLang="en-US" dirty="0"/>
              <a:t>是否存在，如果存在就正常编译，如果不存在，则报错。</a:t>
            </a:r>
          </a:p>
          <a:p>
            <a:r>
              <a:rPr lang="en-US" altLang="zh-CN" dirty="0"/>
              <a:t>obj-m+=</a:t>
            </a:r>
            <a:r>
              <a:rPr lang="en-US" altLang="zh-CN" dirty="0" err="1"/>
              <a:t>hello.o</a:t>
            </a:r>
            <a:r>
              <a:rPr lang="zh-CN" altLang="en-US" dirty="0"/>
              <a:t>，这条语句就是显式地将</a:t>
            </a:r>
            <a:r>
              <a:rPr lang="en-US" altLang="zh-CN" dirty="0" err="1"/>
              <a:t>hello.o</a:t>
            </a:r>
            <a:r>
              <a:rPr lang="zh-CN" altLang="en-US" dirty="0"/>
              <a:t>编译成</a:t>
            </a:r>
            <a:r>
              <a:rPr lang="en-US" altLang="zh-CN" dirty="0" err="1"/>
              <a:t>hello.ko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 err="1"/>
              <a:t>hello.o</a:t>
            </a:r>
            <a:r>
              <a:rPr lang="zh-CN" altLang="en-US" dirty="0"/>
              <a:t>则由</a:t>
            </a:r>
            <a:r>
              <a:rPr lang="en-US" altLang="zh-CN" dirty="0"/>
              <a:t>make</a:t>
            </a:r>
            <a:r>
              <a:rPr lang="zh-CN" altLang="en-US" dirty="0"/>
              <a:t>的自动推导功能编译</a:t>
            </a:r>
            <a:r>
              <a:rPr lang="en-US" altLang="zh-CN" dirty="0" err="1"/>
              <a:t>hello.c</a:t>
            </a:r>
            <a:r>
              <a:rPr lang="zh-CN" altLang="en-US" dirty="0"/>
              <a:t>文件生成。</a:t>
            </a:r>
          </a:p>
          <a:p>
            <a:endParaRPr lang="zh-CN" altLang="en-US" dirty="0"/>
          </a:p>
          <a:p>
            <a:r>
              <a:rPr lang="en-US" altLang="zh-CN" b="1" dirty="0"/>
              <a:t>all</a:t>
            </a:r>
            <a:r>
              <a:rPr lang="zh-CN" altLang="en-US" b="1" dirty="0"/>
              <a:t>，</a:t>
            </a:r>
            <a:r>
              <a:rPr lang="en-US" altLang="zh-CN" b="1" dirty="0"/>
              <a:t>clean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，</a:t>
            </a:r>
            <a:r>
              <a:rPr lang="en-US" altLang="zh-CN" dirty="0"/>
              <a:t>clean</a:t>
            </a:r>
            <a:r>
              <a:rPr lang="zh-CN" altLang="en-US" dirty="0"/>
              <a:t>这一类的是</a:t>
            </a:r>
            <a:r>
              <a:rPr lang="en-US" altLang="zh-CN" dirty="0" err="1"/>
              <a:t>makefile</a:t>
            </a:r>
            <a:r>
              <a:rPr lang="zh-CN" altLang="en-US" dirty="0"/>
              <a:t>中的伪目标，伪目标并不是一个真正的编译目标，它代表着一系列你想要执行的命令集合，通常一个</a:t>
            </a:r>
            <a:r>
              <a:rPr lang="en-US" altLang="zh-CN" dirty="0" err="1"/>
              <a:t>makefile</a:t>
            </a:r>
            <a:r>
              <a:rPr lang="zh-CN" altLang="en-US" dirty="0"/>
              <a:t>会对应多个操作，例如编译，清除编译结果，安装，就可以使用这些伪目标来进行标记。在执行时就可以键入：</a:t>
            </a:r>
          </a:p>
          <a:p>
            <a:r>
              <a:rPr lang="en-US" altLang="zh-CN" dirty="0"/>
              <a:t>make clean make install </a:t>
            </a:r>
            <a:r>
              <a:rPr lang="zh-CN" altLang="en-US" dirty="0"/>
              <a:t>等指令来完成相应的指令操作，当</a:t>
            </a:r>
            <a:r>
              <a:rPr lang="en-US" altLang="zh-CN" dirty="0"/>
              <a:t>make</a:t>
            </a:r>
            <a:r>
              <a:rPr lang="zh-CN" altLang="en-US" dirty="0"/>
              <a:t>后不带参数时，默认执行第一个伪目标的操作。</a:t>
            </a:r>
          </a:p>
          <a:p>
            <a:endParaRPr lang="en-US" altLang="zh-CN" dirty="0"/>
          </a:p>
          <a:p>
            <a:r>
              <a:rPr lang="en-US" altLang="zh-CN" dirty="0"/>
              <a:t>make -C $KDIR M=$PWD [target]</a:t>
            </a:r>
          </a:p>
          <a:p>
            <a:endParaRPr lang="en-US" altLang="zh-CN" dirty="0"/>
          </a:p>
          <a:p>
            <a:r>
              <a:rPr lang="zh-CN" altLang="en-US" dirty="0"/>
              <a:t>标准的</a:t>
            </a:r>
            <a:r>
              <a:rPr lang="en-US" altLang="zh-CN" dirty="0"/>
              <a:t>make</a:t>
            </a:r>
            <a:r>
              <a:rPr lang="zh-CN" altLang="en-US" dirty="0"/>
              <a:t>指令是这样的：</a:t>
            </a:r>
            <a:r>
              <a:rPr lang="en-US" altLang="zh-CN" dirty="0"/>
              <a:t>make -C $KDIR M=$PWD [target]</a:t>
            </a:r>
            <a:r>
              <a:rPr lang="zh-CN" altLang="en-US" dirty="0"/>
              <a:t>，下面分别介绍每个字段的含义。</a:t>
            </a:r>
          </a:p>
          <a:p>
            <a:r>
              <a:rPr lang="en-US" altLang="zh-CN" dirty="0"/>
              <a:t>-C</a:t>
            </a:r>
            <a:r>
              <a:rPr lang="zh-CN" altLang="en-US" dirty="0"/>
              <a:t>选项：此选项指定内核源码的位置，</a:t>
            </a:r>
            <a:r>
              <a:rPr lang="en-US" altLang="zh-CN" dirty="0"/>
              <a:t>make</a:t>
            </a:r>
            <a:r>
              <a:rPr lang="zh-CN" altLang="en-US" dirty="0"/>
              <a:t>在编译时将会进入内核源码目录，执行编译，编译完成时返回。</a:t>
            </a:r>
          </a:p>
          <a:p>
            <a:r>
              <a:rPr lang="en-US" altLang="zh-CN" dirty="0"/>
              <a:t>$KDIR</a:t>
            </a:r>
            <a:r>
              <a:rPr lang="zh-CN" altLang="en-US" dirty="0"/>
              <a:t>：</a:t>
            </a:r>
            <a:r>
              <a:rPr lang="en-US" altLang="zh-CN" dirty="0"/>
              <a:t>/lib/modules/$(shell </a:t>
            </a:r>
            <a:r>
              <a:rPr lang="en-US" altLang="zh-CN" dirty="0" err="1"/>
              <a:t>uname</a:t>
            </a:r>
            <a:r>
              <a:rPr lang="en-US" altLang="zh-CN" dirty="0"/>
              <a:t> -r)/build/</a:t>
            </a:r>
            <a:r>
              <a:rPr lang="zh-CN" altLang="en-US" dirty="0"/>
              <a:t>，指定内核源码的位置。</a:t>
            </a:r>
          </a:p>
          <a:p>
            <a:r>
              <a:rPr lang="zh-CN" altLang="en-US" dirty="0"/>
              <a:t>直接在目标板上编译时，内核头文件默认存放在</a:t>
            </a:r>
            <a:r>
              <a:rPr lang="en-US" altLang="zh-CN" dirty="0"/>
              <a:t>/lib/modules/$(shell </a:t>
            </a:r>
            <a:r>
              <a:rPr lang="en-US" altLang="zh-CN" dirty="0" err="1"/>
              <a:t>uname</a:t>
            </a:r>
            <a:r>
              <a:rPr lang="en-US" altLang="zh-CN" dirty="0"/>
              <a:t> -r)/build/</a:t>
            </a:r>
            <a:r>
              <a:rPr lang="zh-CN" altLang="en-US" dirty="0"/>
              <a:t>中，这个</a:t>
            </a:r>
            <a:r>
              <a:rPr lang="en-US" altLang="zh-CN" dirty="0"/>
              <a:t>build/</a:t>
            </a:r>
            <a:r>
              <a:rPr lang="zh-CN" altLang="en-US" dirty="0"/>
              <a:t>目录是一个软连接，链接到源码头文件的安装位置。而内核真正的源码库则直接引用正在运行的内核镜像。</a:t>
            </a:r>
          </a:p>
          <a:p>
            <a:r>
              <a:rPr lang="zh-CN" altLang="en-US" dirty="0"/>
              <a:t>当跨平台编译时，就需要指定相应的内核源码目录，而不是系统中的源码目录，但是交叉编译时，需不需要指定架构平台和交叉编译工具链呢？我们接着往下看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M=$(PWD)</a:t>
            </a:r>
            <a:r>
              <a:rPr lang="zh-CN" altLang="en-US" dirty="0"/>
              <a:t>：需要编译的模块源文件地址</a:t>
            </a:r>
          </a:p>
          <a:p>
            <a:r>
              <a:rPr lang="en-US" altLang="zh-CN" dirty="0"/>
              <a:t>[target]</a:t>
            </a:r>
            <a:r>
              <a:rPr lang="zh-CN" altLang="en-US" dirty="0"/>
              <a:t>：</a:t>
            </a:r>
            <a:r>
              <a:rPr lang="en-US" altLang="zh-CN" dirty="0"/>
              <a:t>modules</a:t>
            </a:r>
            <a:r>
              <a:rPr lang="zh-CN" altLang="en-US" dirty="0"/>
              <a:t>，事实上，这是个可选选项。默认行为是将源文件编译并生成内核模块，即</a:t>
            </a:r>
            <a:r>
              <a:rPr lang="en-US" altLang="zh-CN" dirty="0"/>
              <a:t>module(s)</a:t>
            </a:r>
            <a:r>
              <a:rPr lang="zh-CN" altLang="en-US" dirty="0"/>
              <a:t>，但是它还支持一下选项：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modules_install</a:t>
            </a:r>
            <a:r>
              <a:rPr lang="en-US" altLang="zh-CN" dirty="0"/>
              <a:t>:</a:t>
            </a:r>
            <a:r>
              <a:rPr lang="zh-CN" altLang="en-US" dirty="0"/>
              <a:t>安装这个外部模块，默认安装地址是</a:t>
            </a:r>
            <a:r>
              <a:rPr lang="en-US" altLang="zh-CN" dirty="0"/>
              <a:t>/lib/modules/$(</a:t>
            </a:r>
            <a:r>
              <a:rPr lang="en-US" altLang="zh-CN" dirty="0" err="1"/>
              <a:t>uname</a:t>
            </a:r>
            <a:r>
              <a:rPr lang="en-US" altLang="zh-CN" dirty="0"/>
              <a:t> -r)/extra/</a:t>
            </a:r>
            <a:r>
              <a:rPr lang="zh-CN" altLang="en-US" dirty="0"/>
              <a:t>，同时可以由内建变量</a:t>
            </a:r>
            <a:r>
              <a:rPr lang="en-US" altLang="zh-CN" dirty="0"/>
              <a:t>INSTALL_MOD_PATH</a:t>
            </a:r>
            <a:r>
              <a:rPr lang="zh-CN" altLang="en-US" dirty="0"/>
              <a:t>指定安装目录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clean:</a:t>
            </a:r>
            <a:r>
              <a:rPr lang="zh-CN" altLang="en-US" dirty="0"/>
              <a:t>卸载源文件目录下编译过程生成的文件，在上文的</a:t>
            </a:r>
            <a:r>
              <a:rPr lang="en-US" altLang="zh-CN" dirty="0" err="1"/>
              <a:t>makefile</a:t>
            </a:r>
            <a:r>
              <a:rPr lang="zh-CN" altLang="en-US" dirty="0"/>
              <a:t>最后一行可以看到。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help</a:t>
            </a:r>
            <a:r>
              <a:rPr lang="zh-CN" altLang="en-US" dirty="0"/>
              <a:t>：帮助信息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这是由</a:t>
            </a:r>
            <a:r>
              <a:rPr lang="en-US" altLang="zh-CN" dirty="0"/>
              <a:t>/lib/modules/$(</a:t>
            </a:r>
            <a:r>
              <a:rPr lang="en-US" altLang="zh-CN" dirty="0" err="1"/>
              <a:t>uname</a:t>
            </a:r>
            <a:r>
              <a:rPr lang="en-US" altLang="zh-CN" dirty="0"/>
              <a:t> -r)/build</a:t>
            </a:r>
            <a:r>
              <a:rPr lang="zh-CN" altLang="en-US" dirty="0"/>
              <a:t>目录下的</a:t>
            </a:r>
            <a:r>
              <a:rPr lang="en-US" altLang="zh-CN" dirty="0" err="1"/>
              <a:t>Makefile</a:t>
            </a:r>
            <a:r>
              <a:rPr lang="zh-CN" altLang="en-US" dirty="0"/>
              <a:t>决定的，具体的比较复杂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64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350"/>
              </a:lnSpc>
            </a:pPr>
            <a:r>
              <a:rPr lang="en-US" altLang="zh-CN" sz="1800" kern="0" dirty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 can use </a:t>
            </a:r>
            <a:r>
              <a:rPr lang="en-US" altLang="zh-CN" sz="1800" kern="0" dirty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in_aton</a:t>
            </a:r>
            <a:r>
              <a:rPr lang="en-US" altLang="zh-CN" sz="18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kern="0" dirty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&lt;</a:t>
            </a:r>
            <a:r>
              <a:rPr lang="en-US" altLang="zh-CN" sz="1800" kern="0" dirty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kern="0" dirty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0" dirty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inet.h</a:t>
            </a:r>
            <a:r>
              <a:rPr lang="en-US" altLang="zh-CN" sz="1800" kern="0" dirty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to do this conversion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00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45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26EC-D80B-6A45-8EAD-660DF857122A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36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3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4793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D1A7-9141-435B-A0E7-A5B88701490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298B-5BC0-4147-B205-A599A0811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rmi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runoob.com/linux/linux-vim.html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zhuanlan.zhihu.com/p/141205262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hyperlink" Target="https://cloud.tencent.com/developer/article/1187038" TargetMode="External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llels.cn/products/desktop/trial/" TargetMode="External"/><Relationship Id="rId2" Type="http://schemas.openxmlformats.org/officeDocument/2006/relationships/hyperlink" Target="https://www.vmware.com/go/getworkstation-w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reamrunner.org/public_html/Linux/Networks/netfil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image.ubuntu.com/jammy/daily-live/current/jammy-desktop-arm64.iso" TargetMode="External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Do something in your Heart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Linux Kernel Module Development Tutorial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Configure disk size; 30GB is enough and can be added later.</a:t>
            </a:r>
          </a:p>
          <a:p>
            <a:r>
              <a:rPr lang="en-US" altLang="zh-CN"/>
              <a:t>We can customize memory, NICs and other virtual devices later.</a:t>
            </a:r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DF3B8-53F0-76A9-60C5-8332CC4C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8550"/>
            <a:ext cx="4752975" cy="412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B90EF3-4F1C-12E7-CC02-2179EA73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8549"/>
            <a:ext cx="4752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Choose English(US) as the keyboard layout and just continue.</a:t>
            </a:r>
          </a:p>
          <a:p>
            <a:r>
              <a:rPr lang="en-US" altLang="zh-CN"/>
              <a:t>Choose Shanghai as the time zone.</a:t>
            </a:r>
          </a:p>
          <a:p>
            <a:r>
              <a:rPr lang="en-US" altLang="zh-CN"/>
              <a:t>Maybe we need to set username and password again.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D9F146-26E4-211C-BBCA-F221F2479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2" t="10005" r="15731"/>
          <a:stretch/>
        </p:blipFill>
        <p:spPr>
          <a:xfrm>
            <a:off x="616527" y="3602183"/>
            <a:ext cx="3669749" cy="28963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1F6FDD-8519-2EC8-4EF7-B90CCE46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06" y="3602182"/>
            <a:ext cx="3476419" cy="28963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A1F91D-C0F4-B4D7-5E61-62C304EF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155" y="3602182"/>
            <a:ext cx="3490761" cy="28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4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Open 'terminal' in Ubuntu and input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ip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</a:t>
            </a:r>
            <a:r>
              <a:rPr lang="en-US" altLang="zh-CN"/>
              <a:t> to get IP address of the VM.</a:t>
            </a:r>
          </a:p>
          <a:p>
            <a:endParaRPr lang="en-US" altLang="zh-CN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3598DD6-95ED-C816-9A1D-044CB084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34" y="2321312"/>
            <a:ext cx="6610531" cy="44827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A65945-62AF-2B9B-8667-DD49EDFCD073}"/>
              </a:ext>
            </a:extLst>
          </p:cNvPr>
          <p:cNvSpPr/>
          <p:nvPr/>
        </p:nvSpPr>
        <p:spPr>
          <a:xfrm>
            <a:off x="3289840" y="4719684"/>
            <a:ext cx="1576874" cy="16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2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133E-474B-E8BF-FA27-186DC057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Setting up a Linux environment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17B951-9AE8-AF46-4082-893178125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285" y="1358650"/>
            <a:ext cx="5519278" cy="47942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910AB3-3DD1-1F11-86B4-669A5C586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62" y="1049610"/>
            <a:ext cx="5166418" cy="56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Input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apt-get update</a:t>
            </a:r>
            <a:r>
              <a:rPr lang="en-US" altLang="zh-CN"/>
              <a:t> first.</a:t>
            </a:r>
          </a:p>
          <a:p>
            <a:r>
              <a:rPr lang="en-US" altLang="zh-CN"/>
              <a:t>Continue with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apt-get install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openssh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-server</a:t>
            </a:r>
            <a:r>
              <a:rPr lang="en-US" altLang="zh-CN" sz="2400">
                <a:solidFill>
                  <a:srgbClr val="C0DF87"/>
                </a:solidFill>
              </a:rPr>
              <a:t> </a:t>
            </a:r>
            <a:r>
              <a:rPr lang="en-US" altLang="zh-CN"/>
              <a:t>to install SSH server.</a:t>
            </a:r>
            <a:br>
              <a:rPr lang="en-US" altLang="zh-CN" dirty="0"/>
            </a:br>
            <a:r>
              <a:rPr lang="en-US" altLang="zh-CN" dirty="0"/>
              <a:t>Use </a:t>
            </a: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apt-get install open-</a:t>
            </a: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-tools open-</a:t>
            </a: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-tools-desktop open-</a:t>
            </a: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vm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-tools-dkms </a:t>
            </a:r>
            <a:r>
              <a:rPr lang="en-US" altLang="zh-CN" dirty="0"/>
              <a:t>to install VMware tools.</a:t>
            </a:r>
            <a:endParaRPr lang="en-US" altLang="zh-CN"/>
          </a:p>
          <a:p>
            <a:r>
              <a:rPr lang="en-US" altLang="zh-CN"/>
              <a:t>Return to your host PC, connect to the IP with your username and password using your favorite SSH terminal, such as </a:t>
            </a:r>
            <a:r>
              <a:rPr lang="en-US" altLang="zh-CN" err="1"/>
              <a:t>Termius</a:t>
            </a:r>
            <a:r>
              <a:rPr lang="en-US" altLang="zh-CN"/>
              <a:t>, or Windows built-in SSH command from Windows Terminal:</a:t>
            </a:r>
            <a:br>
              <a:rPr lang="en-US" altLang="zh-CN"/>
            </a:b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ssh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username@ipaddresss</a:t>
            </a: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01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r>
              <a:rPr lang="en-US" altLang="zh-CN" sz="2400"/>
              <a:t>Link to download </a:t>
            </a:r>
            <a:r>
              <a:rPr lang="en-US" altLang="zh-CN" sz="2400" err="1"/>
              <a:t>termius</a:t>
            </a:r>
            <a:r>
              <a:rPr lang="en-US" altLang="zh-CN" sz="2400"/>
              <a:t>: </a:t>
            </a:r>
            <a:r>
              <a:rPr lang="en-US" altLang="zh-CN" sz="2400">
                <a:hlinkClick r:id="rId2"/>
              </a:rPr>
              <a:t>https://termius.com/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A4C865-5078-A382-2EA1-2E975CD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4" y="1668590"/>
            <a:ext cx="5589297" cy="3520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21C5AA-3855-8DE3-D5FA-1938CC80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3711"/>
            <a:ext cx="6082247" cy="3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apt-get install build-essential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linux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-headers-`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uname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-r`</a:t>
            </a:r>
            <a:r>
              <a:rPr lang="en-US" altLang="zh-CN"/>
              <a:t> to install essential packages for kernel development.</a:t>
            </a:r>
          </a:p>
          <a:p>
            <a:endParaRPr lang="en-US" altLang="zh-CN"/>
          </a:p>
          <a:p>
            <a:r>
              <a:rPr lang="en-US" altLang="zh-CN"/>
              <a:t>Now,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finally get our own Linux environment for kernel module development!</a:t>
            </a:r>
          </a:p>
        </p:txBody>
      </p:sp>
    </p:spTree>
    <p:extLst>
      <p:ext uri="{BB962C8B-B14F-4D97-AF65-F5344CB8AC3E}">
        <p14:creationId xmlns:p14="http://schemas.microsoft.com/office/powerpoint/2010/main" val="212004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Choose editor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Choose your favorite editor or IDE first.</a:t>
            </a:r>
          </a:p>
          <a:p>
            <a:r>
              <a:rPr lang="en-US" altLang="zh-CN"/>
              <a:t>I prefer using Visual Studio Code for remote development, but you can also use Ubuntu built-in editor VIM and nano, or IDE like </a:t>
            </a:r>
            <a:r>
              <a:rPr lang="en-US" altLang="zh-CN" err="1"/>
              <a:t>CLion</a:t>
            </a:r>
            <a:r>
              <a:rPr lang="en-US" altLang="zh-CN"/>
              <a:t> or Visual Studio.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1900"/>
          </a:p>
          <a:p>
            <a:endParaRPr lang="en-US" altLang="zh-CN" sz="1900"/>
          </a:p>
          <a:p>
            <a:r>
              <a:rPr lang="en-US" altLang="zh-CN" sz="1900"/>
              <a:t>Useful links:</a:t>
            </a:r>
            <a:br>
              <a:rPr lang="en-US" altLang="zh-CN" sz="1900"/>
            </a:br>
            <a:r>
              <a:rPr lang="en-US" altLang="zh-CN" sz="1900" err="1"/>
              <a:t>VSCode</a:t>
            </a:r>
            <a:r>
              <a:rPr lang="en-US" altLang="zh-CN" sz="1900"/>
              <a:t>:</a:t>
            </a:r>
            <a:r>
              <a:rPr lang="zh-CN" altLang="en-US" sz="1900"/>
              <a:t> </a:t>
            </a:r>
            <a:r>
              <a:rPr lang="en-US" altLang="zh-CN" sz="1900">
                <a:hlinkClick r:id="rId2"/>
              </a:rPr>
              <a:t>https://zhuanlan.zhihu.com/p/141205262</a:t>
            </a:r>
            <a:br>
              <a:rPr lang="en-US" altLang="zh-CN" sz="1900"/>
            </a:br>
            <a:r>
              <a:rPr lang="en-US" altLang="zh-CN" sz="1900"/>
              <a:t>VIM: </a:t>
            </a:r>
            <a:r>
              <a:rPr lang="en-US" altLang="zh-CN" sz="1900">
                <a:hlinkClick r:id="rId3"/>
              </a:rPr>
              <a:t>https://www.runoob.com/linux/linux-vim.html</a:t>
            </a:r>
            <a:br>
              <a:rPr lang="en-US" altLang="zh-CN" sz="1900"/>
            </a:br>
            <a:r>
              <a:rPr lang="en-US" altLang="zh-CN" sz="1900"/>
              <a:t>nano: </a:t>
            </a:r>
            <a:r>
              <a:rPr lang="en-US" altLang="zh-CN" sz="1900">
                <a:hlinkClick r:id="rId4"/>
              </a:rPr>
              <a:t>https://cloud.tencent.com/developer/article/1187038</a:t>
            </a:r>
            <a:endParaRPr lang="en-US" altLang="zh-CN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06F8745-8597-2EC4-3F78-51967B4677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2" b="90889" l="10000" r="90000">
                        <a14:foregroundMark x1="66308" y1="90889" x2="62923" y2="90444"/>
                        <a14:foregroundMark x1="66308" y1="8889" x2="64615" y2="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20" r="7915"/>
          <a:stretch/>
        </p:blipFill>
        <p:spPr>
          <a:xfrm>
            <a:off x="3063143" y="3091139"/>
            <a:ext cx="1800000" cy="1592206"/>
          </a:xfrm>
          <a:prstGeom prst="rect">
            <a:avLst/>
          </a:prstGeom>
        </p:spPr>
      </p:pic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D7017CE7-F5D7-9842-D213-1A7DF6C36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983224"/>
            <a:ext cx="1800000" cy="1808036"/>
          </a:xfrm>
          <a:prstGeom prst="rect">
            <a:avLst/>
          </a:prstGeom>
        </p:spPr>
      </p:pic>
      <p:pic>
        <p:nvPicPr>
          <p:cNvPr id="9" name="图片 8" descr="图片包含 游戏机, 黑暗, 紫色&#10;&#10;描述已自动生成">
            <a:extLst>
              <a:ext uri="{FF2B5EF4-FFF2-40B4-BE49-F238E27FC236}">
                <a16:creationId xmlns:a16="http://schemas.microsoft.com/office/drawing/2014/main" id="{4D62C534-C144-0476-984D-38C84CB35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57" y="2987242"/>
            <a:ext cx="1800000" cy="18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9D4025-2F34-0C91-C244-4EDB188659B7}"/>
              </a:ext>
            </a:extLst>
          </p:cNvPr>
          <p:cNvSpPr txBox="1"/>
          <p:nvPr/>
        </p:nvSpPr>
        <p:spPr>
          <a:xfrm>
            <a:off x="4920037" y="478490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All are okay!</a:t>
            </a:r>
            <a:endParaRPr lang="zh-CN" altLang="en-US" sz="3200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279CA279-64D1-1998-41DE-FD75EB2CCD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" y="2987242"/>
            <a:ext cx="1800000" cy="1800000"/>
          </a:xfrm>
          <a:prstGeom prst="rect">
            <a:avLst/>
          </a:prstGeom>
        </p:spPr>
      </p:pic>
      <p:pic>
        <p:nvPicPr>
          <p:cNvPr id="14" name="图片 13" descr="文字图案&#10;&#10;中度可信度描述已自动生成">
            <a:extLst>
              <a:ext uri="{FF2B5EF4-FFF2-40B4-BE49-F238E27FC236}">
                <a16:creationId xmlns:a16="http://schemas.microsoft.com/office/drawing/2014/main" id="{13E49AEB-84E3-9B8A-22C9-07D997900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16" y="298724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Basic Linux command and VIM tutorial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After connecting to the VM using SSH, you are now in your user's home folder.</a:t>
            </a:r>
          </a:p>
          <a:p>
            <a:endParaRPr lang="en-US" altLang="zh-CN"/>
          </a:p>
          <a:p>
            <a:r>
              <a:rPr lang="en-US" altLang="zh-CN"/>
              <a:t>Use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mkdir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mymodule</a:t>
            </a:r>
            <a:r>
              <a:rPr lang="en-US" altLang="zh-CN"/>
              <a:t> to make your folder for the kernel module.</a:t>
            </a:r>
          </a:p>
          <a:p>
            <a:r>
              <a:rPr lang="en-US" altLang="zh-CN"/>
              <a:t>Use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ls</a:t>
            </a:r>
            <a:r>
              <a:rPr lang="en-US" altLang="zh-CN"/>
              <a:t> to list all the files and folders.</a:t>
            </a:r>
          </a:p>
          <a:p>
            <a:r>
              <a:rPr lang="en-US" altLang="zh-CN"/>
              <a:t>Use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mymodule</a:t>
            </a:r>
            <a:r>
              <a:rPr lang="en-US" altLang="zh-CN" sz="2400"/>
              <a:t> </a:t>
            </a:r>
            <a:r>
              <a:rPr lang="en-US" altLang="zh-CN"/>
              <a:t>to change to your folder.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B4CE91-F3EA-5360-F108-93FDB0CD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2158789"/>
            <a:ext cx="4314286" cy="619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916439-A81E-811E-1D3B-6176B6F2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8" y="4364267"/>
            <a:ext cx="8723809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5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Basic Linux command and VIM tutorial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you decide to use VIM, follow the instructions below.</a:t>
            </a:r>
          </a:p>
          <a:p>
            <a:r>
              <a:rPr lang="en-US" altLang="zh-CN" dirty="0"/>
              <a:t>Use the following command to install full version of VIM in Ubuntu.</a:t>
            </a:r>
            <a:br>
              <a:rPr lang="en-US" altLang="zh-CN" dirty="0"/>
            </a:b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apt-get remove vim-common</a:t>
            </a:r>
            <a:b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apt-get install vim</a:t>
            </a:r>
          </a:p>
          <a:p>
            <a:r>
              <a:rPr lang="en-US" altLang="zh-CN" dirty="0"/>
              <a:t>Use 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vi </a:t>
            </a:r>
            <a:r>
              <a:rPr lang="en-US" altLang="zh-CN" sz="2400" dirty="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mymodule.c</a:t>
            </a:r>
            <a:r>
              <a:rPr lang="en-US" altLang="zh-CN" sz="2400" dirty="0"/>
              <a:t> </a:t>
            </a:r>
            <a:r>
              <a:rPr lang="en-US" altLang="zh-CN" dirty="0"/>
              <a:t>to create a new C file.</a:t>
            </a:r>
          </a:p>
          <a:p>
            <a:r>
              <a:rPr lang="en-US" altLang="zh-CN" dirty="0"/>
              <a:t>Type 'I' or click Insert button to change to insert mode. </a:t>
            </a:r>
          </a:p>
          <a:p>
            <a:r>
              <a:rPr lang="en-US" altLang="zh-CN" dirty="0"/>
              <a:t>Input some simple code such as a hello world demo.</a:t>
            </a:r>
          </a:p>
        </p:txBody>
      </p:sp>
    </p:spTree>
    <p:extLst>
      <p:ext uri="{BB962C8B-B14F-4D97-AF65-F5344CB8AC3E}">
        <p14:creationId xmlns:p14="http://schemas.microsoft.com/office/powerpoint/2010/main" val="11236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My Heart?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On </a:t>
            </a:r>
            <a:r>
              <a:rPr lang="en-US" altLang="zh-CN" sz="2400" b="1"/>
              <a:t>Linux</a:t>
            </a:r>
            <a:r>
              <a:rPr lang="en-US" altLang="zh-CN" sz="2400"/>
              <a:t>, the heart is the </a:t>
            </a:r>
            <a:r>
              <a:rPr lang="en-US" altLang="zh-CN" sz="2400" b="1"/>
              <a:t>kernel</a:t>
            </a:r>
            <a:r>
              <a:rPr lang="en-US" altLang="zh-CN" sz="2400"/>
              <a:t>. Only Linux is within the scope of this tutorial.</a:t>
            </a:r>
          </a:p>
          <a:p>
            <a:endParaRPr lang="en-US" altLang="zh-CN" sz="2400"/>
          </a:p>
          <a:p>
            <a:r>
              <a:rPr lang="en-US" altLang="zh-CN" sz="2400"/>
              <a:t>If we want to do something in Linux kernel, </a:t>
            </a:r>
            <a:r>
              <a:rPr lang="en-US" altLang="zh-CN" sz="2400" b="1"/>
              <a:t>the most convenient way is to write a kernel module</a:t>
            </a:r>
            <a:r>
              <a:rPr lang="en-US" altLang="zh-CN" sz="2400"/>
              <a:t>, rather than modifying the Linux kernel code and rebuilding the kernel.</a:t>
            </a:r>
          </a:p>
          <a:p>
            <a:r>
              <a:rPr lang="en-US" altLang="zh-CN" sz="2400"/>
              <a:t>This tutorial will show you how to write simple kernel modules and load the modules into kernel.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0757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Basic Linux command and VIM tutorial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030"/>
            <a:ext cx="4819650" cy="4793933"/>
          </a:xfrm>
        </p:spPr>
        <p:txBody>
          <a:bodyPr>
            <a:normAutofit/>
          </a:bodyPr>
          <a:lstStyle/>
          <a:p>
            <a:r>
              <a:rPr lang="en-US" altLang="zh-CN"/>
              <a:t>Click ESC button to change to command mode. </a:t>
            </a:r>
          </a:p>
          <a:p>
            <a:r>
              <a:rPr lang="en-US" altLang="zh-CN"/>
              <a:t>Type ':</a:t>
            </a:r>
            <a:r>
              <a:rPr lang="en-US" altLang="zh-CN" err="1"/>
              <a:t>wq</a:t>
            </a:r>
            <a:r>
              <a:rPr lang="en-US" altLang="zh-CN"/>
              <a:t>' to save file.</a:t>
            </a:r>
          </a:p>
          <a:p>
            <a:r>
              <a:rPr lang="en-US" altLang="zh-CN"/>
              <a:t>Hint: ':q!' to just quit without saving.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A9B045-0604-8283-FDB1-5CBAC6FE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9" r="15036"/>
          <a:stretch/>
        </p:blipFill>
        <p:spPr>
          <a:xfrm>
            <a:off x="5911273" y="1451929"/>
            <a:ext cx="6095482" cy="51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Basic Linux command and VIM tutorial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Compile using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gcc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mymodule.c</a:t>
            </a:r>
            <a:r>
              <a:rPr lang="en-US" altLang="zh-CN" sz="2400"/>
              <a:t> and run it.</a:t>
            </a: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zh-CN"/>
              <a:t>In next slides, I will not mention editor and explain basic Linux command to save time.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BBB69-7A75-E652-E9E6-73B78D53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20" y="1980192"/>
            <a:ext cx="8433989" cy="19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29570"/>
          </a:xfrm>
        </p:spPr>
        <p:txBody>
          <a:bodyPr/>
          <a:lstStyle/>
          <a:p>
            <a:pPr algn="ctr"/>
            <a:r>
              <a:rPr kumimoji="1" lang="en-US" altLang="zh-CN" b="1">
                <a:latin typeface="Apple Chancery"/>
                <a:cs typeface="Apple Chancery"/>
              </a:rPr>
              <a:t>Coding</a:t>
            </a:r>
            <a:endParaRPr kumimoji="1" lang="zh-CN" altLang="en-US" b="1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8412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Finally, we come to coding.</a:t>
            </a:r>
          </a:p>
          <a:p>
            <a:r>
              <a:rPr lang="en-US" altLang="zh-CN"/>
              <a:t>Let's</a:t>
            </a:r>
            <a:r>
              <a:rPr lang="zh-CN" altLang="en-US"/>
              <a:t> </a:t>
            </a:r>
            <a:r>
              <a:rPr lang="en-US" altLang="zh-CN"/>
              <a:t>start with a simple 'Hello world' module.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helloworld.c</a:t>
            </a:r>
            <a:endParaRPr lang="en-US" altLang="zh-CN"/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E8F51-A677-AEE2-5E6B-DD465921FCA4}"/>
              </a:ext>
            </a:extLst>
          </p:cNvPr>
          <p:cNvSpPr txBox="1"/>
          <p:nvPr/>
        </p:nvSpPr>
        <p:spPr>
          <a:xfrm>
            <a:off x="997688" y="1952784"/>
            <a:ext cx="10356112" cy="4694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init.h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module.h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kernel.h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MODULE_LICENSE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"GPL"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MODULE_AUTHOR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"Yi"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MODULE_DESCRIPTION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 simple hello world module."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MODULE_VERSION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"0.01"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__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hello_world_init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(KERN_INFO 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"Hello, World!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__exit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hello_world_exit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(KERN_INFO 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"Goodbye, World!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hello_world_init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hello_world_exit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" altLang="zh-CN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76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Makefile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Use command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make</a:t>
            </a:r>
            <a:r>
              <a:rPr lang="en-US" altLang="zh-CN"/>
              <a:t> to compile the kernel module: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E8F51-A677-AEE2-5E6B-DD465921FCA4}"/>
              </a:ext>
            </a:extLst>
          </p:cNvPr>
          <p:cNvSpPr txBox="1"/>
          <p:nvPr/>
        </p:nvSpPr>
        <p:spPr>
          <a:xfrm>
            <a:off x="997688" y="1952784"/>
            <a:ext cx="1035611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obj-m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helloworld.o</a:t>
            </a:r>
            <a:endParaRPr lang="en" altLang="zh-CN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uname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-r)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modules</a:t>
            </a:r>
          </a:p>
          <a:p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clean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uname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-r)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clean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FCC48-0437-0688-842C-10E0515C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8" y="4093684"/>
            <a:ext cx="7772400" cy="23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simple kernel module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Makefile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command </a:t>
            </a:r>
            <a:r>
              <a:rPr lang="en-US" altLang="zh-CN" sz="2400" dirty="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make</a:t>
            </a:r>
            <a:r>
              <a:rPr lang="en-US" altLang="zh-CN" dirty="0"/>
              <a:t> to compile the kernel module: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E8F51-A677-AEE2-5E6B-DD465921FCA4}"/>
              </a:ext>
            </a:extLst>
          </p:cNvPr>
          <p:cNvSpPr txBox="1"/>
          <p:nvPr/>
        </p:nvSpPr>
        <p:spPr>
          <a:xfrm>
            <a:off x="997688" y="1952784"/>
            <a:ext cx="1035611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obj-m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helloworld.o</a:t>
            </a:r>
          </a:p>
          <a:p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uname -r)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modules</a:t>
            </a:r>
          </a:p>
          <a:p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clean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uname -r)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clean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FCC48-0437-0688-842C-10E0515C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8" y="4093684"/>
            <a:ext cx="7772400" cy="23222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7D1FDF-6270-3152-8F25-287246408D71}"/>
              </a:ext>
            </a:extLst>
          </p:cNvPr>
          <p:cNvSpPr txBox="1"/>
          <p:nvPr/>
        </p:nvSpPr>
        <p:spPr>
          <a:xfrm>
            <a:off x="2463070" y="1493447"/>
            <a:ext cx="3949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make -C $KDIR M=$PWD [target]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C0B848-58CC-3458-523C-01FDCEF7C715}"/>
              </a:ext>
            </a:extLst>
          </p:cNvPr>
          <p:cNvSpPr txBox="1"/>
          <p:nvPr/>
        </p:nvSpPr>
        <p:spPr>
          <a:xfrm>
            <a:off x="1836891" y="1019098"/>
            <a:ext cx="766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-C: </a:t>
            </a:r>
            <a:r>
              <a:rPr lang="zh-CN" altLang="en-US" dirty="0"/>
              <a:t>指定内核头文件位置 </a:t>
            </a:r>
            <a:r>
              <a:rPr lang="en-US" altLang="zh-CN" dirty="0"/>
              <a:t>M</a:t>
            </a:r>
            <a:r>
              <a:rPr lang="zh-CN" altLang="en-US" dirty="0"/>
              <a:t>：指定需要编译的模块位置 </a:t>
            </a:r>
            <a:r>
              <a:rPr lang="en-US" altLang="zh-CN" dirty="0"/>
              <a:t>$(PWD)</a:t>
            </a:r>
            <a:r>
              <a:rPr lang="zh-CN" altLang="en-US" dirty="0"/>
              <a:t> ：当前目录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C344AA-8DF9-A495-37A5-531B11FB9696}"/>
              </a:ext>
            </a:extLst>
          </p:cNvPr>
          <p:cNvSpPr txBox="1"/>
          <p:nvPr/>
        </p:nvSpPr>
        <p:spPr>
          <a:xfrm>
            <a:off x="6096000" y="1264576"/>
            <a:ext cx="6016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[target] </a:t>
            </a:r>
            <a:r>
              <a:rPr lang="zh-CN" altLang="en-US" dirty="0"/>
              <a:t>指定编译行为，</a:t>
            </a:r>
            <a:r>
              <a:rPr lang="en-US" altLang="zh-CN" dirty="0"/>
              <a:t>modules</a:t>
            </a:r>
            <a:r>
              <a:rPr lang="zh-CN" altLang="en-US" dirty="0"/>
              <a:t>：生成内核模块</a:t>
            </a:r>
            <a:br>
              <a:rPr lang="en-US" altLang="zh-CN" dirty="0"/>
            </a:br>
            <a:r>
              <a:rPr lang="en-US" altLang="zh-CN" dirty="0"/>
              <a:t>             clean</a:t>
            </a:r>
            <a:r>
              <a:rPr lang="zh-CN" altLang="en-US" dirty="0"/>
              <a:t>：删除生成过程中文件</a:t>
            </a:r>
          </a:p>
        </p:txBody>
      </p:sp>
    </p:spTree>
    <p:extLst>
      <p:ext uri="{BB962C8B-B14F-4D97-AF65-F5344CB8AC3E}">
        <p14:creationId xmlns:p14="http://schemas.microsoft.com/office/powerpoint/2010/main" val="206355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insmod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helloworld.ko</a:t>
            </a:r>
            <a:r>
              <a:rPr lang="en-US" altLang="zh-CN"/>
              <a:t> to load the module.</a:t>
            </a:r>
          </a:p>
          <a:p>
            <a:r>
              <a:rPr lang="en-US" altLang="zh-CN"/>
              <a:t>And 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dmesg</a:t>
            </a:r>
            <a:r>
              <a:rPr lang="en-US" altLang="zh-CN"/>
              <a:t> to see the output of '</a:t>
            </a:r>
            <a:r>
              <a:rPr lang="en-US" altLang="zh-CN" err="1"/>
              <a:t>printk</a:t>
            </a:r>
            <a:r>
              <a:rPr lang="en-US" altLang="zh-CN"/>
              <a:t>' function.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C1DE2E-D198-E6D2-D564-D46BBC67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13484"/>
            <a:ext cx="10023092" cy="17357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575198-2C9C-862D-F983-A8EA6EE3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88976"/>
            <a:ext cx="10023104" cy="2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3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lsmod</a:t>
            </a:r>
            <a:r>
              <a:rPr lang="en-US" altLang="zh-CN"/>
              <a:t> to see all the modules loaded.</a:t>
            </a:r>
          </a:p>
          <a:p>
            <a:r>
              <a:rPr lang="en-US" altLang="zh-CN"/>
              <a:t>With command grep, we can see that our module is loaded:</a:t>
            </a:r>
            <a:br>
              <a:rPr lang="en-US" altLang="zh-CN"/>
            </a:b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lsmod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| grep '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A978D4-FEFD-1A23-66AE-BB949EA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293512"/>
            <a:ext cx="9744080" cy="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simple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rmmod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helloworld.ko</a:t>
            </a:r>
            <a:r>
              <a:rPr lang="en-US" altLang="zh-CN"/>
              <a:t> to unload the module.</a:t>
            </a:r>
          </a:p>
          <a:p>
            <a:r>
              <a:rPr lang="en-US" altLang="zh-CN"/>
              <a:t>And 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dmesg</a:t>
            </a:r>
            <a:r>
              <a:rPr lang="en-US" altLang="zh-CN"/>
              <a:t> to see the output of '</a:t>
            </a:r>
            <a:r>
              <a:rPr lang="en-US" altLang="zh-CN" err="1"/>
              <a:t>printk</a:t>
            </a:r>
            <a:r>
              <a:rPr lang="en-US" altLang="zh-CN"/>
              <a:t>' function again.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This means that our first kernel module works!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A6844-95FA-3692-6797-13CF4838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2911305"/>
            <a:ext cx="9955741" cy="242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E552B8-E600-0EC2-AA8F-6FFD8EF5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" y="3235812"/>
            <a:ext cx="9955757" cy="15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Before coding...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We first need to </a:t>
            </a:r>
            <a:r>
              <a:rPr lang="en-US" altLang="zh-CN" b="1"/>
              <a:t>set up a Linux environment.</a:t>
            </a:r>
          </a:p>
          <a:p>
            <a:endParaRPr lang="en-US" altLang="zh-CN"/>
          </a:p>
          <a:p>
            <a:r>
              <a:rPr lang="en-US" altLang="zh-CN"/>
              <a:t>The easiest way for a non-Linux PC to set up a Linux environment is to use </a:t>
            </a:r>
            <a:r>
              <a:rPr lang="en-US" altLang="zh-CN" b="1"/>
              <a:t>virtual machine hypervisor to create a Linux virtual machine.</a:t>
            </a:r>
          </a:p>
          <a:p>
            <a:endParaRPr lang="en-US" altLang="zh-CN" b="1"/>
          </a:p>
          <a:p>
            <a:r>
              <a:rPr lang="en-US" altLang="zh-CN"/>
              <a:t>For Windows, I recommend </a:t>
            </a:r>
            <a:r>
              <a:rPr lang="en-US" altLang="zh-CN" b="1"/>
              <a:t>VMware Workstation Pro</a:t>
            </a:r>
            <a:r>
              <a:rPr lang="en-US" altLang="zh-CN"/>
              <a:t>.</a:t>
            </a:r>
          </a:p>
          <a:p>
            <a:r>
              <a:rPr lang="en-US" altLang="zh-CN"/>
              <a:t>For macOS,</a:t>
            </a:r>
            <a:r>
              <a:rPr lang="zh-CN" altLang="en-US"/>
              <a:t> </a:t>
            </a:r>
            <a:r>
              <a:rPr lang="en-US" altLang="zh-CN"/>
              <a:t>I recommend </a:t>
            </a:r>
            <a:r>
              <a:rPr lang="en-US" altLang="zh-CN" b="1"/>
              <a:t>Parallels Desktop</a:t>
            </a:r>
            <a:r>
              <a:rPr lang="en-US" altLang="zh-CN"/>
              <a:t>.</a:t>
            </a:r>
          </a:p>
          <a:p>
            <a:r>
              <a:rPr lang="en-US" altLang="zh-CN"/>
              <a:t>Our course will focus on VMware Workstation for Windows users.</a:t>
            </a:r>
          </a:p>
          <a:p>
            <a:endParaRPr lang="en-US" altLang="zh-CN"/>
          </a:p>
          <a:p>
            <a:r>
              <a:rPr lang="en-US" altLang="zh-CN"/>
              <a:t>Links to get VM17 or PD18:</a:t>
            </a:r>
            <a:br>
              <a:rPr lang="en-US" altLang="zh-CN"/>
            </a:br>
            <a:r>
              <a:rPr lang="en-US" altLang="zh-CN">
                <a:hlinkClick r:id="rId2"/>
              </a:rPr>
              <a:t>https://www.vmware.com/go/getworkstation-win</a:t>
            </a:r>
            <a:br>
              <a:rPr lang="en-US" altLang="zh-CN"/>
            </a:br>
            <a:r>
              <a:rPr lang="en-US" altLang="zh-CN">
                <a:hlinkClick r:id="rId3"/>
              </a:rPr>
              <a:t>https://www.parallels.cn/products/desktop/trial/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3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</a:t>
            </a:r>
            <a:r>
              <a:rPr lang="en-US" altLang="zh-CN" b="1" err="1"/>
              <a:t>netfilter</a:t>
            </a:r>
            <a:r>
              <a:rPr lang="en-US" altLang="zh-CN" b="1"/>
              <a:t>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Suppose we want to build a firewall which blocks users from accessing certain websites, for example, a site with IP address 223.5.5.5.</a:t>
            </a:r>
          </a:p>
          <a:p>
            <a:r>
              <a:rPr lang="en-US" altLang="zh-CN"/>
              <a:t>We can do this by loading a </a:t>
            </a:r>
            <a:r>
              <a:rPr lang="en-US" altLang="zh-CN" err="1"/>
              <a:t>netfilter</a:t>
            </a:r>
            <a:r>
              <a:rPr lang="en-US" altLang="zh-CN"/>
              <a:t> kernel module.</a:t>
            </a:r>
          </a:p>
          <a:p>
            <a:endParaRPr lang="en-US" altLang="zh-CN"/>
          </a:p>
          <a:p>
            <a:r>
              <a:rPr lang="en-US" altLang="zh-CN"/>
              <a:t>Useful links:</a:t>
            </a:r>
            <a:br>
              <a:rPr lang="en-US" altLang="zh-CN"/>
            </a:br>
            <a:r>
              <a:rPr lang="en-US" altLang="zh-CN">
                <a:hlinkClick r:id="rId2"/>
              </a:rPr>
              <a:t>http://wiki.dreamrunner.org/public_html/Linux/Networks/netfilter.html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10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</a:t>
            </a:r>
            <a:r>
              <a:rPr lang="en-US" altLang="zh-CN" b="1" err="1"/>
              <a:t>netfilter</a:t>
            </a:r>
            <a:r>
              <a:rPr lang="en-US" altLang="zh-CN" b="1"/>
              <a:t>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firewall.c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D2F7E-8F5A-2620-F6FF-CFF185A96C78}"/>
              </a:ext>
            </a:extLst>
          </p:cNvPr>
          <p:cNvSpPr txBox="1"/>
          <p:nvPr/>
        </p:nvSpPr>
        <p:spPr>
          <a:xfrm>
            <a:off x="838200" y="195953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module.h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kernel.h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version.h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ip.h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netfilter.h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/netfilter_ipv4.h&gt;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linux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CN" sz="16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init.h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CN" sz="1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b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MODULE_LICENSE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"GPL"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MODULE_AUTHOR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"Yi"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MODULE_DESCRIPTION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 firewall to drop packets."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" altLang="zh-CN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MODULE_VERSION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"0.01"</a:t>
            </a:r>
            <a:r>
              <a:rPr lang="en" altLang="zh-CN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7309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</a:t>
            </a:r>
            <a:r>
              <a:rPr lang="en-US" altLang="zh-CN" b="1" err="1"/>
              <a:t>netfilter</a:t>
            </a:r>
            <a:r>
              <a:rPr lang="en-US" altLang="zh-CN" b="1"/>
              <a:t>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firewall.c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D2F7E-8F5A-2620-F6FF-CFF185A96C78}"/>
              </a:ext>
            </a:extLst>
          </p:cNvPr>
          <p:cNvSpPr txBox="1"/>
          <p:nvPr/>
        </p:nvSpPr>
        <p:spPr>
          <a:xfrm>
            <a:off x="838200" y="1822371"/>
            <a:ext cx="105156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packet_filter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priv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4EC9B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sk_buff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skb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err="1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4EC9B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nf_hook_state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      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4EC9B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iphdr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//If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skb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 is null, just pass the packet.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skb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NF_ACCEPT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//get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hearder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from kernel API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ip_hdr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Menlo" panose="020B0609030804020204" pitchFamily="49" charset="0"/>
              </a:rPr>
              <a:t>）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ip_hdr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skb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NF_ACCEPT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saddr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0x050505DF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 223.5.5.5's hex, Big-endian mode.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"drop 223.5.5.5 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drop the packet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NF_DROP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NF_ACCEPT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08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</a:t>
            </a:r>
            <a:r>
              <a:rPr lang="en-US" altLang="zh-CN" b="1" err="1"/>
              <a:t>netfilter</a:t>
            </a:r>
            <a:r>
              <a:rPr lang="en-US" altLang="zh-CN" b="1"/>
              <a:t>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firewall.c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D2F7E-8F5A-2620-F6FF-CFF185A96C78}"/>
              </a:ext>
            </a:extLst>
          </p:cNvPr>
          <p:cNvSpPr txBox="1"/>
          <p:nvPr/>
        </p:nvSpPr>
        <p:spPr>
          <a:xfrm>
            <a:off x="838200" y="1822371"/>
            <a:ext cx="105156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//define hook operations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4EC9B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nf_hook_ops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firewall_opt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//hook to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packet_filter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.hook =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packet_filter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//set the protocol to be ipv4</a:t>
            </a:r>
            <a:r>
              <a:rPr lang="zh-CN" altLang="en-US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 ipv6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.pf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NFPROTO_INET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//hook point is NF_INET_PRE_ROUTING and the priority is first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hooknum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NF_INET_PRE_ROUTING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.priority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NF_IP_PRI_FIRST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4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 </a:t>
            </a:r>
            <a:r>
              <a:rPr lang="en-US" altLang="zh-CN" b="1" err="1"/>
              <a:t>netfilter</a:t>
            </a:r>
            <a:r>
              <a:rPr lang="en-US" altLang="zh-CN" b="1"/>
              <a:t> kernel module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firewall.c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D2F7E-8F5A-2620-F6FF-CFF185A96C78}"/>
              </a:ext>
            </a:extLst>
          </p:cNvPr>
          <p:cNvSpPr txBox="1"/>
          <p:nvPr/>
        </p:nvSpPr>
        <p:spPr>
          <a:xfrm>
            <a:off x="838200" y="1822371"/>
            <a:ext cx="10515600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nf_register_net_hook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init_net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firewall_opt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"[firewall] network hooks success.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//unload hook function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nf_unregister_net_hook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init_net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firewall_opt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"[firewall] remove hook </a:t>
            </a:r>
            <a:r>
              <a:rPr lang="en-US" altLang="zh-CN" sz="1600" kern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lkm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success!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firewall_init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firewall_exit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</a:pPr>
            <a:r>
              <a:rPr lang="en-US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98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A </a:t>
            </a:r>
            <a:r>
              <a:rPr lang="en-US" altLang="zh-CN" sz="4400" b="1" kern="1200" err="1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netfilter</a:t>
            </a:r>
            <a:r>
              <a:rPr lang="en-US" altLang="zh-CN" sz="4400" b="1" kern="120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 kernel module</a:t>
            </a:r>
            <a:r>
              <a:rPr lang="en-US" altLang="zh-CN"/>
              <a:t> 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Makefile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Use command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make</a:t>
            </a:r>
            <a:r>
              <a:rPr lang="en-US" altLang="zh-CN"/>
              <a:t> to compile the kernel module.</a:t>
            </a:r>
          </a:p>
          <a:p>
            <a:r>
              <a:rPr lang="en-US" altLang="zh-CN"/>
              <a:t>Before loading the module, let's try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ping 223.5.5.5</a:t>
            </a:r>
            <a:r>
              <a:rPr lang="en-US" altLang="zh-CN" sz="1800" kern="120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/>
              <a:t>first.</a:t>
            </a:r>
          </a:p>
          <a:p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2E8F51-A677-AEE2-5E6B-DD465921FCA4}"/>
              </a:ext>
            </a:extLst>
          </p:cNvPr>
          <p:cNvSpPr txBox="1"/>
          <p:nvPr/>
        </p:nvSpPr>
        <p:spPr>
          <a:xfrm>
            <a:off x="997688" y="1952784"/>
            <a:ext cx="1035611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obj-m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" altLang="zh-CN" sz="1400" b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firewall.o</a:t>
            </a:r>
            <a:endParaRPr lang="en" altLang="zh-CN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uname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-r)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modules</a:t>
            </a:r>
          </a:p>
          <a:p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clean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make -C /lib/modules/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shell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uname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-r)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/build M=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$(</a:t>
            </a:r>
            <a:r>
              <a:rPr lang="en" altLang="zh-CN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" altLang="zh-CN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clean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A1153-679E-85A1-A9B9-DAAA43DF3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8" y="4388005"/>
            <a:ext cx="9343604" cy="1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A </a:t>
            </a:r>
            <a:r>
              <a:rPr lang="en-US" altLang="zh-CN" sz="4400" b="1" kern="1200" err="1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netfilter</a:t>
            </a:r>
            <a:r>
              <a:rPr lang="en-US" altLang="zh-CN" sz="4400" b="1" kern="120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 kernel module</a:t>
            </a:r>
            <a:r>
              <a:rPr lang="en-US" altLang="zh-CN"/>
              <a:t> 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31495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Use command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insmod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firewall.ko</a:t>
            </a:r>
            <a:r>
              <a:rPr lang="en-US" altLang="zh-CN"/>
              <a:t> to load the module.</a:t>
            </a:r>
          </a:p>
          <a:p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kern="120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ry</a:t>
            </a:r>
            <a:r>
              <a:rPr lang="en-US" altLang="zh-CN" sz="3200" kern="120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ping 223.5.5.5</a:t>
            </a:r>
            <a:r>
              <a:rPr lang="en-US" altLang="zh-CN" sz="1800" kern="120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kern="120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again:</a:t>
            </a:r>
          </a:p>
          <a:p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Also try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sudo</a:t>
            </a:r>
            <a:r>
              <a:rPr lang="en-US" altLang="zh-CN" sz="2400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err="1">
                <a:solidFill>
                  <a:srgbClr val="C0DF87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dmesg</a:t>
            </a:r>
            <a:r>
              <a:rPr lang="en-US" altLang="zh-CN" sz="2400"/>
              <a:t>:</a:t>
            </a:r>
          </a:p>
          <a:p>
            <a:endParaRPr lang="en-US" altLang="zh-CN" sz="2400"/>
          </a:p>
          <a:p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Our firewall works! </a:t>
            </a:r>
            <a:b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Remember to unload the module.</a:t>
            </a:r>
            <a:endParaRPr lang="en-US" altLang="zh-CN"/>
          </a:p>
          <a:p>
            <a:endParaRPr lang="en-US" altLang="zh-CN" sz="2400"/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DF87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DFAE0-4D14-8C89-AAAD-8C8AD93F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2326980"/>
            <a:ext cx="9555114" cy="144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D39E6-7544-E688-C421-F6E36420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4261158"/>
            <a:ext cx="9563122" cy="12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5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/>
              <a:t>Review &amp; Try</a:t>
            </a:r>
            <a:endParaRPr lang="zh-CN" altLang="en-US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We use the </a:t>
            </a:r>
            <a:r>
              <a:rPr lang="en-US" altLang="zh-CN" sz="2400" b="1" err="1"/>
              <a:t>netfilter</a:t>
            </a:r>
            <a:r>
              <a:rPr lang="en-US" altLang="zh-CN" sz="2400"/>
              <a:t> sub system to build a simple firewall which drops </a:t>
            </a:r>
            <a:r>
              <a:rPr lang="en-US" altLang="zh-CN" sz="2400" b="1"/>
              <a:t>all</a:t>
            </a:r>
            <a:r>
              <a:rPr lang="en-US" altLang="zh-CN" sz="2400"/>
              <a:t> </a:t>
            </a:r>
            <a:r>
              <a:rPr lang="en-US" altLang="zh-CN" sz="2400" b="1"/>
              <a:t>incoming</a:t>
            </a:r>
            <a:r>
              <a:rPr lang="en-US" altLang="zh-CN" sz="2400"/>
              <a:t> packets from IP 223.5.5.5.</a:t>
            </a:r>
          </a:p>
          <a:p>
            <a:r>
              <a:rPr lang="en-US" altLang="zh-CN" sz="2400"/>
              <a:t>What if we want to drop outgoing packets or to drop only ICMP packets?</a:t>
            </a:r>
          </a:p>
          <a:p>
            <a:endParaRPr lang="en-US" altLang="zh-CN" sz="2400"/>
          </a:p>
          <a:p>
            <a:r>
              <a:rPr lang="en-US" altLang="zh-CN" sz="2400" b="1"/>
              <a:t>Try it yourself!</a:t>
            </a:r>
          </a:p>
          <a:p>
            <a:r>
              <a:rPr lang="en-US" altLang="zh-CN" sz="2400"/>
              <a:t>Tips: </a:t>
            </a:r>
            <a:br>
              <a:rPr lang="en-US" altLang="zh-CN" sz="2400"/>
            </a:br>
            <a:r>
              <a:rPr lang="en-US" altLang="zh-CN" sz="2400"/>
              <a:t>Hook point NF_INET_LOCAL_OUT works on outgoing packets; </a:t>
            </a:r>
            <a:br>
              <a:rPr lang="en-US" altLang="zh-CN" sz="2400"/>
            </a:br>
            <a:r>
              <a:rPr lang="en-US" altLang="zh-CN" sz="2400" err="1"/>
              <a:t>iph</a:t>
            </a:r>
            <a:r>
              <a:rPr lang="en-US" altLang="zh-CN" sz="2400"/>
              <a:t>-&gt;</a:t>
            </a:r>
            <a:r>
              <a:rPr lang="en-US" altLang="zh-CN" sz="2400" err="1"/>
              <a:t>daddr</a:t>
            </a:r>
            <a:r>
              <a:rPr lang="en-US" altLang="zh-CN" sz="2400"/>
              <a:t> means destination IP address;</a:t>
            </a:r>
            <a:br>
              <a:rPr lang="en-US" altLang="zh-CN" sz="2400"/>
            </a:br>
            <a:r>
              <a:rPr lang="en-US" altLang="zh-CN" sz="2400"/>
              <a:t>struct </a:t>
            </a:r>
            <a:r>
              <a:rPr lang="en-US" altLang="zh-CN" sz="2400" err="1"/>
              <a:t>iph</a:t>
            </a:r>
            <a:r>
              <a:rPr lang="en-US" altLang="zh-CN" sz="2400"/>
              <a:t> has a member 'protocol', we can use it like this:</a:t>
            </a:r>
            <a:br>
              <a:rPr lang="en-US" altLang="zh-CN" sz="2400"/>
            </a:b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41EBAE-F945-91C6-CCC5-CA91CE34967D}"/>
              </a:ext>
            </a:extLst>
          </p:cNvPr>
          <p:cNvSpPr txBox="1"/>
          <p:nvPr/>
        </p:nvSpPr>
        <p:spPr>
          <a:xfrm>
            <a:off x="838200" y="4999945"/>
            <a:ext cx="10515600" cy="1708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IPPROTO_ICMP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NF_DROP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NF_ACCEPT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r>
              <a:rPr lang="en-US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1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B3E8C6E-DAC2-133D-4FE8-739740399B94}"/>
                  </a:ext>
                </a:extLst>
              </p14:cNvPr>
              <p14:cNvContentPartPr/>
              <p14:nvPr/>
            </p14:nvContentPartPr>
            <p14:xfrm>
              <a:off x="1155600" y="4202640"/>
              <a:ext cx="4509000" cy="1328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B3E8C6E-DAC2-133D-4FE8-739740399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4193280"/>
                <a:ext cx="4527720" cy="13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80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3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/>
              <a:t>Review &amp; Try</a:t>
            </a:r>
            <a:endParaRPr lang="zh-CN" altLang="en-US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Outgoing packets:</a:t>
            </a:r>
            <a:br>
              <a:rPr lang="en-US" altLang="zh-CN" sz="2400"/>
            </a:b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41EBAE-F945-91C6-CCC5-CA91CE34967D}"/>
              </a:ext>
            </a:extLst>
          </p:cNvPr>
          <p:cNvSpPr txBox="1"/>
          <p:nvPr/>
        </p:nvSpPr>
        <p:spPr>
          <a:xfrm>
            <a:off x="838200" y="2001819"/>
            <a:ext cx="10515600" cy="12491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kern="0" err="1">
                <a:solidFill>
                  <a:srgbClr val="FF0000"/>
                </a:solidFill>
                <a:effectLst/>
                <a:highlight>
                  <a:srgbClr val="8BDEF1"/>
                </a:highlight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daddr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0x050505DF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 223.5.5.5's hex, Big-endian mode.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"drop 223.5.5.5 </a:t>
            </a:r>
            <a:r>
              <a:rPr lang="en-US" altLang="zh-CN" sz="1600" kern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drop the packet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NF_DROP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4EE3E6-9262-BE67-473F-328FA2E907CA}"/>
              </a:ext>
            </a:extLst>
          </p:cNvPr>
          <p:cNvSpPr txBox="1"/>
          <p:nvPr/>
        </p:nvSpPr>
        <p:spPr>
          <a:xfrm>
            <a:off x="838200" y="3429000"/>
            <a:ext cx="10515600" cy="24033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//define hook operations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4EC9B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nf_hook_ops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firewall_opt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{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//hook to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packet_filter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.hook =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packet_filter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//set the protocol to be ipv4 and ipv6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.pf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NFPROTO_INET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//hook point is NF_INET_LOCAL_OUT and the priority is first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kern="0" err="1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hooknum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NF_INET_LOCAL_OUT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.priority = </a:t>
            </a:r>
            <a:r>
              <a:rPr lang="en-US" altLang="zh-CN" sz="16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NF_IP_PRI_FIRST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6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Installing VMware Workstation Pro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Just click 'Next' and click 'Next'.. And click 'Install'..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D2E03A-73AE-27E9-A826-3D3A1B65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64" y="2564463"/>
            <a:ext cx="4714875" cy="3733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DF98A5-E191-614E-C1F2-99B61010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2564463"/>
            <a:ext cx="4714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0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/>
              <a:t>Review &amp; Try</a:t>
            </a:r>
            <a:endParaRPr lang="zh-CN" altLang="en-US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Only ICMP packets: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41EBAE-F945-91C6-CCC5-CA91CE34967D}"/>
              </a:ext>
            </a:extLst>
          </p:cNvPr>
          <p:cNvSpPr txBox="1"/>
          <p:nvPr/>
        </p:nvSpPr>
        <p:spPr>
          <a:xfrm>
            <a:off x="838200" y="2001819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kern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saddr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kern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in_aton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"10.211.55.2"</a:t>
            </a: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)){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 use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in_aton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err="1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>
                <a:solidFill>
                  <a:srgbClr val="6A995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drop the packet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iph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kern="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IPPROTO_ICMP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kern="0" dirty="0" err="1">
                <a:solidFill>
                  <a:srgbClr val="DCDCAA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printk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"drop 10.211.55.2's incoming </a:t>
            </a:r>
            <a:r>
              <a:rPr lang="en-US" altLang="zh-CN" sz="1600" kern="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en-US" altLang="zh-CN" sz="1600" kern="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D7BA7D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en-US" altLang="zh-CN" sz="1600" kern="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NF_DROP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kern="0" dirty="0">
                <a:solidFill>
                  <a:srgbClr val="C586C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NF_ACCEPT</a:t>
            </a: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 dirty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</a:pPr>
            <a:r>
              <a:rPr lang="en-US" altLang="zh-CN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</a:pPr>
            <a:r>
              <a:rPr lang="en-US" altLang="zh-CN" sz="160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7404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3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Installing VMware Workstation Pro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Choose Trial or fill in your keys 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A5BC8-125C-4D6B-C6B4-34804D64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05" y="2487106"/>
            <a:ext cx="3932790" cy="33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 this tutorial, we use Ubuntu 22.04 LTS as our Linux environment's operating system.</a:t>
            </a:r>
          </a:p>
          <a:p>
            <a:endParaRPr lang="en-US" altLang="zh-CN"/>
          </a:p>
          <a:p>
            <a:r>
              <a:rPr lang="en-US" altLang="zh-CN"/>
              <a:t>We need to </a:t>
            </a:r>
            <a:r>
              <a:rPr lang="en-US" altLang="zh-CN" b="1"/>
              <a:t>download the install image </a:t>
            </a:r>
            <a:r>
              <a:rPr lang="en-US" altLang="zh-CN"/>
              <a:t>first.</a:t>
            </a:r>
          </a:p>
          <a:p>
            <a:endParaRPr lang="en-US" altLang="zh-CN"/>
          </a:p>
          <a:p>
            <a:r>
              <a:rPr lang="en-US" altLang="zh-CN"/>
              <a:t>Link to get install image:</a:t>
            </a:r>
            <a:br>
              <a:rPr lang="en-US" altLang="zh-CN"/>
            </a:br>
            <a:r>
              <a:rPr lang="en-US" altLang="zh-CN">
                <a:hlinkClick r:id="rId2"/>
              </a:rPr>
              <a:t>https://ubuntu.com/download/desktop</a:t>
            </a:r>
            <a:endParaRPr lang="en-US" altLang="zh-CN"/>
          </a:p>
          <a:p>
            <a:r>
              <a:rPr lang="en-US" altLang="zh-CN"/>
              <a:t>For macOS with Apple silicon, use PD18 and this link:</a:t>
            </a:r>
            <a:br>
              <a:rPr lang="en-US" altLang="zh-CN"/>
            </a:br>
            <a:r>
              <a:rPr lang="en-US" altLang="zh-CN">
                <a:hlinkClick r:id="rId3"/>
              </a:rPr>
              <a:t>https://cdimage.ubuntu.com/jammy/daily-live/current/jammy-desktop-arm64.iso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5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Then we turn back to VMware Workstation.</a:t>
            </a:r>
          </a:p>
          <a:p>
            <a:r>
              <a:rPr lang="en-US" altLang="zh-CN"/>
              <a:t>Click 'Create new virtual machine'.</a:t>
            </a:r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C9778-B605-5641-0ABE-97342DD6E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9" t="10049" b="36539"/>
          <a:stretch/>
        </p:blipFill>
        <p:spPr>
          <a:xfrm>
            <a:off x="2668876" y="2991311"/>
            <a:ext cx="6854247" cy="29094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349928-882C-8106-C84F-7DB3F7751EC2}"/>
              </a:ext>
            </a:extLst>
          </p:cNvPr>
          <p:cNvSpPr/>
          <p:nvPr/>
        </p:nvSpPr>
        <p:spPr>
          <a:xfrm>
            <a:off x="3916218" y="4001294"/>
            <a:ext cx="1440873" cy="1374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Continue configurating and choose the install image.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825F95-FE4C-9DF1-6E77-BF8FABDE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600"/>
            <a:ext cx="4752975" cy="412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D5C49F-A3C9-17C8-C773-3AF22BD7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39" y="2373600"/>
            <a:ext cx="4752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B0D39-AD39-6F6B-525E-A6EA91F1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Setting up a Linux environment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542AF-4A38-D2AC-A224-F4A871A1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Configure username and password and virtual machine's name: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88A67-AEF0-98C1-C9CE-D180032C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8550"/>
            <a:ext cx="4752975" cy="4124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B70004-1470-8ED8-8B26-3BD5A6D2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30" y="2368549"/>
            <a:ext cx="4752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3448</Words>
  <Application>Microsoft Macintosh PowerPoint</Application>
  <PresentationFormat>宽屏</PresentationFormat>
  <Paragraphs>439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</vt:lpstr>
      <vt:lpstr>等线 Light</vt:lpstr>
      <vt:lpstr>Apple Chancery</vt:lpstr>
      <vt:lpstr>Arial</vt:lpstr>
      <vt:lpstr>Consolas</vt:lpstr>
      <vt:lpstr>Menlo</vt:lpstr>
      <vt:lpstr>Office 主题​​</vt:lpstr>
      <vt:lpstr>Do something in your Heart</vt:lpstr>
      <vt:lpstr>My Heart?</vt:lpstr>
      <vt:lpstr>Before coding...</vt:lpstr>
      <vt:lpstr>Installing VMware Workstation Pro</vt:lpstr>
      <vt:lpstr>Installing VMware Workstation Pro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Setting up a Linux environment</vt:lpstr>
      <vt:lpstr>Choose editor</vt:lpstr>
      <vt:lpstr>Basic Linux command and VIM tutorial</vt:lpstr>
      <vt:lpstr>Basic Linux command and VIM tutorial</vt:lpstr>
      <vt:lpstr>Basic Linux command and VIM tutorial</vt:lpstr>
      <vt:lpstr>Basic Linux command and VIM tutorial</vt:lpstr>
      <vt:lpstr>Coding</vt:lpstr>
      <vt:lpstr>A simple kernel module</vt:lpstr>
      <vt:lpstr>A simple kernel module</vt:lpstr>
      <vt:lpstr>A simple kernel module</vt:lpstr>
      <vt:lpstr>A simple kernel module</vt:lpstr>
      <vt:lpstr>A simple kernel module</vt:lpstr>
      <vt:lpstr>A simple kernel module</vt:lpstr>
      <vt:lpstr>A simple kernel module</vt:lpstr>
      <vt:lpstr>A netfilter kernel module</vt:lpstr>
      <vt:lpstr>A netfilter kernel module</vt:lpstr>
      <vt:lpstr>A netfilter kernel module</vt:lpstr>
      <vt:lpstr>A netfilter kernel module</vt:lpstr>
      <vt:lpstr>A netfilter kernel module</vt:lpstr>
      <vt:lpstr>A netfilter kernel module </vt:lpstr>
      <vt:lpstr>A netfilter kernel module </vt:lpstr>
      <vt:lpstr>Review &amp; Try</vt:lpstr>
      <vt:lpstr>Q &amp; A</vt:lpstr>
      <vt:lpstr>Review &amp; Try</vt:lpstr>
      <vt:lpstr>Review &amp; Try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Your Heart</dc:title>
  <dc:creator>张骏雪</dc:creator>
  <cp:lastModifiedBy>易 翟</cp:lastModifiedBy>
  <cp:revision>1</cp:revision>
  <dcterms:created xsi:type="dcterms:W3CDTF">2016-04-04T02:21:39Z</dcterms:created>
  <dcterms:modified xsi:type="dcterms:W3CDTF">2023-04-07T10:13:38Z</dcterms:modified>
</cp:coreProperties>
</file>