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54" r:id="rId2"/>
  </p:sldMasterIdLst>
  <p:notesMasterIdLst>
    <p:notesMasterId r:id="rId23"/>
  </p:notesMasterIdLst>
  <p:handoutMasterIdLst>
    <p:handoutMasterId r:id="rId24"/>
  </p:handoutMasterIdLst>
  <p:sldIdLst>
    <p:sldId id="623" r:id="rId3"/>
    <p:sldId id="665" r:id="rId4"/>
    <p:sldId id="666" r:id="rId5"/>
    <p:sldId id="667" r:id="rId6"/>
    <p:sldId id="668" r:id="rId7"/>
    <p:sldId id="681" r:id="rId8"/>
    <p:sldId id="669" r:id="rId9"/>
    <p:sldId id="670" r:id="rId10"/>
    <p:sldId id="671" r:id="rId11"/>
    <p:sldId id="682" r:id="rId12"/>
    <p:sldId id="672" r:id="rId13"/>
    <p:sldId id="673" r:id="rId14"/>
    <p:sldId id="674" r:id="rId15"/>
    <p:sldId id="675" r:id="rId16"/>
    <p:sldId id="676" r:id="rId17"/>
    <p:sldId id="677" r:id="rId18"/>
    <p:sldId id="678" r:id="rId19"/>
    <p:sldId id="679" r:id="rId20"/>
    <p:sldId id="680" r:id="rId21"/>
    <p:sldId id="664" r:id="rId22"/>
  </p:sldIdLst>
  <p:sldSz cx="9144000" cy="6858000" type="screen4x3"/>
  <p:notesSz cx="6400800" cy="86868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宋体" charset="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宋体" charset="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宋体" charset="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宋体" charset="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0F0"/>
    <a:srgbClr val="FF0000"/>
    <a:srgbClr val="323399"/>
    <a:srgbClr val="FF99FF"/>
    <a:srgbClr val="AD8C01"/>
    <a:srgbClr val="00B050"/>
    <a:srgbClr val="000000"/>
    <a:srgbClr val="99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A320F-E9F4-1449-BE66-8BEFBF7403F6}" v="11" dt="2023-01-20T10:07:49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5" autoAdjust="0"/>
    <p:restoredTop sz="77098" autoAdjust="0"/>
  </p:normalViewPr>
  <p:slideViewPr>
    <p:cSldViewPr>
      <p:cViewPr varScale="1">
        <p:scale>
          <a:sx n="96" d="100"/>
          <a:sy n="96" d="100"/>
        </p:scale>
        <p:origin x="20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92"/>
    </p:cViewPr>
  </p:sorterViewPr>
  <p:notesViewPr>
    <p:cSldViewPr>
      <p:cViewPr varScale="1">
        <p:scale>
          <a:sx n="97" d="100"/>
          <a:sy n="97" d="100"/>
        </p:scale>
        <p:origin x="4002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翟 易" userId="1946761eed8273fc" providerId="LiveId" clId="{CF8A320F-E9F4-1449-BE66-8BEFBF7403F6}"/>
    <pc:docChg chg="undo custSel addSld delSld modSld">
      <pc:chgData name="翟 易" userId="1946761eed8273fc" providerId="LiveId" clId="{CF8A320F-E9F4-1449-BE66-8BEFBF7403F6}" dt="2023-01-20T10:07:52.132" v="1258" actId="20577"/>
      <pc:docMkLst>
        <pc:docMk/>
      </pc:docMkLst>
      <pc:sldChg chg="addSp delSp modSp mod">
        <pc:chgData name="翟 易" userId="1946761eed8273fc" providerId="LiveId" clId="{CF8A320F-E9F4-1449-BE66-8BEFBF7403F6}" dt="2023-01-20T09:44:26.953" v="183" actId="20577"/>
        <pc:sldMkLst>
          <pc:docMk/>
          <pc:sldMk cId="4117410481" sldId="623"/>
        </pc:sldMkLst>
        <pc:spChg chg="add mod">
          <ac:chgData name="翟 易" userId="1946761eed8273fc" providerId="LiveId" clId="{CF8A320F-E9F4-1449-BE66-8BEFBF7403F6}" dt="2023-01-20T09:44:26.953" v="183" actId="20577"/>
          <ac:spMkLst>
            <pc:docMk/>
            <pc:sldMk cId="4117410481" sldId="623"/>
            <ac:spMk id="2" creationId="{6182695C-4491-8252-B76E-6734A2B3DBC3}"/>
          </ac:spMkLst>
        </pc:spChg>
        <pc:spChg chg="del">
          <ac:chgData name="翟 易" userId="1946761eed8273fc" providerId="LiveId" clId="{CF8A320F-E9F4-1449-BE66-8BEFBF7403F6}" dt="2023-01-20T09:38:52.898" v="63" actId="478"/>
          <ac:spMkLst>
            <pc:docMk/>
            <pc:sldMk cId="4117410481" sldId="623"/>
            <ac:spMk id="3" creationId="{F4B4D8F1-ED6A-F150-C22B-4896E78E4031}"/>
          </ac:spMkLst>
        </pc:spChg>
        <pc:spChg chg="mod">
          <ac:chgData name="翟 易" userId="1946761eed8273fc" providerId="LiveId" clId="{CF8A320F-E9F4-1449-BE66-8BEFBF7403F6}" dt="2023-01-20T09:38:50.094" v="62" actId="20577"/>
          <ac:spMkLst>
            <pc:docMk/>
            <pc:sldMk cId="4117410481" sldId="623"/>
            <ac:spMk id="9" creationId="{368B03A6-4800-A27A-CE59-37593CF25181}"/>
          </ac:spMkLst>
        </pc:spChg>
        <pc:spChg chg="mod">
          <ac:chgData name="翟 易" userId="1946761eed8273fc" providerId="LiveId" clId="{CF8A320F-E9F4-1449-BE66-8BEFBF7403F6}" dt="2023-01-20T09:43:56.777" v="114" actId="20577"/>
          <ac:spMkLst>
            <pc:docMk/>
            <pc:sldMk cId="4117410481" sldId="623"/>
            <ac:spMk id="12" creationId="{58126A9F-9AB0-8A11-09DD-993DAFC378FC}"/>
          </ac:spMkLst>
        </pc:spChg>
        <pc:spChg chg="del">
          <ac:chgData name="翟 易" userId="1946761eed8273fc" providerId="LiveId" clId="{CF8A320F-E9F4-1449-BE66-8BEFBF7403F6}" dt="2023-01-20T09:34:52.939" v="37" actId="478"/>
          <ac:spMkLst>
            <pc:docMk/>
            <pc:sldMk cId="4117410481" sldId="623"/>
            <ac:spMk id="15" creationId="{C7371C17-0BEA-C19E-6A52-6D8F52BA435A}"/>
          </ac:spMkLst>
        </pc:spChg>
        <pc:picChg chg="del">
          <ac:chgData name="翟 易" userId="1946761eed8273fc" providerId="LiveId" clId="{CF8A320F-E9F4-1449-BE66-8BEFBF7403F6}" dt="2023-01-20T09:34:50.904" v="36" actId="478"/>
          <ac:picMkLst>
            <pc:docMk/>
            <pc:sldMk cId="4117410481" sldId="623"/>
            <ac:picMk id="13" creationId="{A2A6D410-7753-CDAE-6BC3-7FA513F6EAEC}"/>
          </ac:picMkLst>
        </pc:picChg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2555657386" sldId="624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4066201469" sldId="625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600221291" sldId="626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530254448" sldId="627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4060188780" sldId="628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748288007" sldId="629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52782678" sldId="630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545974098" sldId="631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2580498055" sldId="632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251817065" sldId="633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2269668242" sldId="634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93648691" sldId="635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236587625" sldId="636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936477110" sldId="637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434944939" sldId="638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2168076025" sldId="639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815893968" sldId="640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4182588801" sldId="641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466759857" sldId="642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2902508566" sldId="643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430256160" sldId="644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651799418" sldId="645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4091044416" sldId="646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910704636" sldId="647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583418841" sldId="648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597832534" sldId="649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432330615" sldId="650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901388388" sldId="651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923013270" sldId="652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283467329" sldId="653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57322901" sldId="654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065581924" sldId="655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780862268" sldId="656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799295177" sldId="657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509924878" sldId="658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762523177" sldId="659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281380412" sldId="660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045797869" sldId="661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079832022" sldId="662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589471352" sldId="663"/>
        </pc:sldMkLst>
      </pc:sldChg>
      <pc:sldChg chg="addSp modSp add mod">
        <pc:chgData name="翟 易" userId="1946761eed8273fc" providerId="LiveId" clId="{CF8A320F-E9F4-1449-BE66-8BEFBF7403F6}" dt="2023-01-20T09:47:59.190" v="397" actId="1076"/>
        <pc:sldMkLst>
          <pc:docMk/>
          <pc:sldMk cId="3789155384" sldId="665"/>
        </pc:sldMkLst>
        <pc:spChg chg="add mod">
          <ac:chgData name="翟 易" userId="1946761eed8273fc" providerId="LiveId" clId="{CF8A320F-E9F4-1449-BE66-8BEFBF7403F6}" dt="2023-01-20T09:47:59.190" v="397" actId="1076"/>
          <ac:spMkLst>
            <pc:docMk/>
            <pc:sldMk cId="3789155384" sldId="665"/>
            <ac:spMk id="4" creationId="{B1AB02C0-E271-7335-7CD8-D6D67372B4CD}"/>
          </ac:spMkLst>
        </pc:spChg>
        <pc:graphicFrameChg chg="add mod">
          <ac:chgData name="翟 易" userId="1946761eed8273fc" providerId="LiveId" clId="{CF8A320F-E9F4-1449-BE66-8BEFBF7403F6}" dt="2023-01-20T09:47:59.190" v="397" actId="1076"/>
          <ac:graphicFrameMkLst>
            <pc:docMk/>
            <pc:sldMk cId="3789155384" sldId="665"/>
            <ac:graphicFrameMk id="3" creationId="{C81EC277-5C0E-227B-EA72-D5DD9443CBDD}"/>
          </ac:graphicFrameMkLst>
        </pc:graphicFrameChg>
      </pc:sldChg>
      <pc:sldChg chg="modSp add mod">
        <pc:chgData name="翟 易" userId="1946761eed8273fc" providerId="LiveId" clId="{CF8A320F-E9F4-1449-BE66-8BEFBF7403F6}" dt="2023-01-20T09:45:33.898" v="213" actId="20577"/>
        <pc:sldMkLst>
          <pc:docMk/>
          <pc:sldMk cId="2676742555" sldId="666"/>
        </pc:sldMkLst>
        <pc:spChg chg="mod">
          <ac:chgData name="翟 易" userId="1946761eed8273fc" providerId="LiveId" clId="{CF8A320F-E9F4-1449-BE66-8BEFBF7403F6}" dt="2023-01-20T09:45:33.898" v="213" actId="20577"/>
          <ac:spMkLst>
            <pc:docMk/>
            <pc:sldMk cId="2676742555" sldId="666"/>
            <ac:spMk id="2" creationId="{6182695C-4491-8252-B76E-6734A2B3DBC3}"/>
          </ac:spMkLst>
        </pc:spChg>
        <pc:spChg chg="mod">
          <ac:chgData name="翟 易" userId="1946761eed8273fc" providerId="LiveId" clId="{CF8A320F-E9F4-1449-BE66-8BEFBF7403F6}" dt="2023-01-20T09:44:59.789" v="193" actId="20577"/>
          <ac:spMkLst>
            <pc:docMk/>
            <pc:sldMk cId="2676742555" sldId="666"/>
            <ac:spMk id="12" creationId="{58126A9F-9AB0-8A11-09DD-993DAFC378FC}"/>
          </ac:spMkLst>
        </pc:spChg>
      </pc:sldChg>
      <pc:sldChg chg="modSp add mod">
        <pc:chgData name="翟 易" userId="1946761eed8273fc" providerId="LiveId" clId="{CF8A320F-E9F4-1449-BE66-8BEFBF7403F6}" dt="2023-01-20T09:46:37.745" v="349" actId="20577"/>
        <pc:sldMkLst>
          <pc:docMk/>
          <pc:sldMk cId="3477061665" sldId="667"/>
        </pc:sldMkLst>
        <pc:spChg chg="mod">
          <ac:chgData name="翟 易" userId="1946761eed8273fc" providerId="LiveId" clId="{CF8A320F-E9F4-1449-BE66-8BEFBF7403F6}" dt="2023-01-20T09:46:37.745" v="349" actId="20577"/>
          <ac:spMkLst>
            <pc:docMk/>
            <pc:sldMk cId="3477061665" sldId="667"/>
            <ac:spMk id="2" creationId="{6182695C-4491-8252-B76E-6734A2B3DBC3}"/>
          </ac:spMkLst>
        </pc:spChg>
        <pc:spChg chg="mod">
          <ac:chgData name="翟 易" userId="1946761eed8273fc" providerId="LiveId" clId="{CF8A320F-E9F4-1449-BE66-8BEFBF7403F6}" dt="2023-01-20T09:45:45.439" v="234" actId="20577"/>
          <ac:spMkLst>
            <pc:docMk/>
            <pc:sldMk cId="3477061665" sldId="667"/>
            <ac:spMk id="12" creationId="{58126A9F-9AB0-8A11-09DD-993DAFC378FC}"/>
          </ac:spMkLst>
        </pc:spChg>
      </pc:sldChg>
      <pc:sldChg chg="addSp delSp modSp add mod">
        <pc:chgData name="翟 易" userId="1946761eed8273fc" providerId="LiveId" clId="{CF8A320F-E9F4-1449-BE66-8BEFBF7403F6}" dt="2023-01-20T09:51:25.173" v="448" actId="20577"/>
        <pc:sldMkLst>
          <pc:docMk/>
          <pc:sldMk cId="2565908629" sldId="668"/>
        </pc:sldMkLst>
        <pc:spChg chg="del mod">
          <ac:chgData name="翟 易" userId="1946761eed8273fc" providerId="LiveId" clId="{CF8A320F-E9F4-1449-BE66-8BEFBF7403F6}" dt="2023-01-20T09:47:04.697" v="369" actId="478"/>
          <ac:spMkLst>
            <pc:docMk/>
            <pc:sldMk cId="2565908629" sldId="668"/>
            <ac:spMk id="2" creationId="{6182695C-4491-8252-B76E-6734A2B3DBC3}"/>
          </ac:spMkLst>
        </pc:spChg>
        <pc:spChg chg="mod">
          <ac:chgData name="翟 易" userId="1946761eed8273fc" providerId="LiveId" clId="{CF8A320F-E9F4-1449-BE66-8BEFBF7403F6}" dt="2023-01-20T09:51:25.173" v="448" actId="20577"/>
          <ac:spMkLst>
            <pc:docMk/>
            <pc:sldMk cId="2565908629" sldId="668"/>
            <ac:spMk id="12" creationId="{58126A9F-9AB0-8A11-09DD-993DAFC378FC}"/>
          </ac:spMkLst>
        </pc:spChg>
        <pc:picChg chg="add mod">
          <ac:chgData name="翟 易" userId="1946761eed8273fc" providerId="LiveId" clId="{CF8A320F-E9F4-1449-BE66-8BEFBF7403F6}" dt="2023-01-20T09:47:23.198" v="371" actId="1076"/>
          <ac:picMkLst>
            <pc:docMk/>
            <pc:sldMk cId="2565908629" sldId="668"/>
            <ac:picMk id="3" creationId="{CC6FE1CC-591E-0A14-6B52-6521575A43BE}"/>
          </ac:picMkLst>
        </pc:picChg>
      </pc:sldChg>
      <pc:sldChg chg="addSp delSp modSp add mod">
        <pc:chgData name="翟 易" userId="1946761eed8273fc" providerId="LiveId" clId="{CF8A320F-E9F4-1449-BE66-8BEFBF7403F6}" dt="2023-01-20T09:48:22.662" v="400" actId="1076"/>
        <pc:sldMkLst>
          <pc:docMk/>
          <pc:sldMk cId="1483451230" sldId="669"/>
        </pc:sldMkLst>
        <pc:spChg chg="add mod">
          <ac:chgData name="翟 易" userId="1946761eed8273fc" providerId="LiveId" clId="{CF8A320F-E9F4-1449-BE66-8BEFBF7403F6}" dt="2023-01-20T09:48:22.662" v="400" actId="1076"/>
          <ac:spMkLst>
            <pc:docMk/>
            <pc:sldMk cId="1483451230" sldId="669"/>
            <ac:spMk id="4" creationId="{A07823D4-8942-C753-CDF1-A9E14927D0E9}"/>
          </ac:spMkLst>
        </pc:spChg>
        <pc:spChg chg="add mod">
          <ac:chgData name="翟 易" userId="1946761eed8273fc" providerId="LiveId" clId="{CF8A320F-E9F4-1449-BE66-8BEFBF7403F6}" dt="2023-01-20T09:48:22.662" v="400" actId="1076"/>
          <ac:spMkLst>
            <pc:docMk/>
            <pc:sldMk cId="1483451230" sldId="669"/>
            <ac:spMk id="5" creationId="{39604909-847F-C144-F144-9EF111E6828F}"/>
          </ac:spMkLst>
        </pc:spChg>
        <pc:spChg chg="add mod">
          <ac:chgData name="翟 易" userId="1946761eed8273fc" providerId="LiveId" clId="{CF8A320F-E9F4-1449-BE66-8BEFBF7403F6}" dt="2023-01-20T09:48:22.662" v="400" actId="1076"/>
          <ac:spMkLst>
            <pc:docMk/>
            <pc:sldMk cId="1483451230" sldId="669"/>
            <ac:spMk id="6" creationId="{C1B47837-8258-CF5D-16BD-60F7CB33BE33}"/>
          </ac:spMkLst>
        </pc:spChg>
        <pc:spChg chg="mod">
          <ac:chgData name="翟 易" userId="1946761eed8273fc" providerId="LiveId" clId="{CF8A320F-E9F4-1449-BE66-8BEFBF7403F6}" dt="2023-01-20T09:47:35.574" v="395" actId="20577"/>
          <ac:spMkLst>
            <pc:docMk/>
            <pc:sldMk cId="1483451230" sldId="669"/>
            <ac:spMk id="12" creationId="{58126A9F-9AB0-8A11-09DD-993DAFC378FC}"/>
          </ac:spMkLst>
        </pc:spChg>
        <pc:graphicFrameChg chg="add mod">
          <ac:chgData name="翟 易" userId="1946761eed8273fc" providerId="LiveId" clId="{CF8A320F-E9F4-1449-BE66-8BEFBF7403F6}" dt="2023-01-20T09:48:22.662" v="400" actId="1076"/>
          <ac:graphicFrameMkLst>
            <pc:docMk/>
            <pc:sldMk cId="1483451230" sldId="669"/>
            <ac:graphicFrameMk id="2" creationId="{37DED6D3-B42F-C20F-F7F9-EAB9397AA2EA}"/>
          </ac:graphicFrameMkLst>
        </pc:graphicFrameChg>
        <pc:picChg chg="del">
          <ac:chgData name="翟 易" userId="1946761eed8273fc" providerId="LiveId" clId="{CF8A320F-E9F4-1449-BE66-8BEFBF7403F6}" dt="2023-01-20T09:48:20.038" v="398" actId="478"/>
          <ac:picMkLst>
            <pc:docMk/>
            <pc:sldMk cId="1483451230" sldId="669"/>
            <ac:picMk id="3" creationId="{CC6FE1CC-591E-0A14-6B52-6521575A43BE}"/>
          </ac:picMkLst>
        </pc:picChg>
      </pc:sldChg>
      <pc:sldChg chg="addSp delSp modSp add mod">
        <pc:chgData name="翟 易" userId="1946761eed8273fc" providerId="LiveId" clId="{CF8A320F-E9F4-1449-BE66-8BEFBF7403F6}" dt="2023-01-20T09:48:38.969" v="404" actId="1076"/>
        <pc:sldMkLst>
          <pc:docMk/>
          <pc:sldMk cId="2578470509" sldId="670"/>
        </pc:sldMkLst>
        <pc:spChg chg="del">
          <ac:chgData name="翟 易" userId="1946761eed8273fc" providerId="LiveId" clId="{CF8A320F-E9F4-1449-BE66-8BEFBF7403F6}" dt="2023-01-20T09:48:37.082" v="402" actId="478"/>
          <ac:spMkLst>
            <pc:docMk/>
            <pc:sldMk cId="2578470509" sldId="670"/>
            <ac:spMk id="4" creationId="{A07823D4-8942-C753-CDF1-A9E14927D0E9}"/>
          </ac:spMkLst>
        </pc:spChg>
        <pc:spChg chg="del">
          <ac:chgData name="翟 易" userId="1946761eed8273fc" providerId="LiveId" clId="{CF8A320F-E9F4-1449-BE66-8BEFBF7403F6}" dt="2023-01-20T09:48:37.082" v="402" actId="478"/>
          <ac:spMkLst>
            <pc:docMk/>
            <pc:sldMk cId="2578470509" sldId="670"/>
            <ac:spMk id="5" creationId="{39604909-847F-C144-F144-9EF111E6828F}"/>
          </ac:spMkLst>
        </pc:spChg>
        <pc:spChg chg="del">
          <ac:chgData name="翟 易" userId="1946761eed8273fc" providerId="LiveId" clId="{CF8A320F-E9F4-1449-BE66-8BEFBF7403F6}" dt="2023-01-20T09:48:37.082" v="402" actId="478"/>
          <ac:spMkLst>
            <pc:docMk/>
            <pc:sldMk cId="2578470509" sldId="670"/>
            <ac:spMk id="6" creationId="{C1B47837-8258-CF5D-16BD-60F7CB33BE33}"/>
          </ac:spMkLst>
        </pc:spChg>
        <pc:spChg chg="add mod">
          <ac:chgData name="翟 易" userId="1946761eed8273fc" providerId="LiveId" clId="{CF8A320F-E9F4-1449-BE66-8BEFBF7403F6}" dt="2023-01-20T09:48:38.969" v="404" actId="1076"/>
          <ac:spMkLst>
            <pc:docMk/>
            <pc:sldMk cId="2578470509" sldId="670"/>
            <ac:spMk id="7" creationId="{E6517C70-17FE-33BA-C25E-2ECCE9EF9706}"/>
          </ac:spMkLst>
        </pc:spChg>
        <pc:spChg chg="add mod">
          <ac:chgData name="翟 易" userId="1946761eed8273fc" providerId="LiveId" clId="{CF8A320F-E9F4-1449-BE66-8BEFBF7403F6}" dt="2023-01-20T09:48:38.969" v="404" actId="1076"/>
          <ac:spMkLst>
            <pc:docMk/>
            <pc:sldMk cId="2578470509" sldId="670"/>
            <ac:spMk id="8" creationId="{77170D90-33E6-A1D7-CA2E-60DCAC96944F}"/>
          </ac:spMkLst>
        </pc:spChg>
        <pc:graphicFrameChg chg="del">
          <ac:chgData name="翟 易" userId="1946761eed8273fc" providerId="LiveId" clId="{CF8A320F-E9F4-1449-BE66-8BEFBF7403F6}" dt="2023-01-20T09:48:37.082" v="402" actId="478"/>
          <ac:graphicFrameMkLst>
            <pc:docMk/>
            <pc:sldMk cId="2578470509" sldId="670"/>
            <ac:graphicFrameMk id="2" creationId="{37DED6D3-B42F-C20F-F7F9-EAB9397AA2EA}"/>
          </ac:graphicFrameMkLst>
        </pc:graphicFrameChg>
        <pc:graphicFrameChg chg="add mod">
          <ac:chgData name="翟 易" userId="1946761eed8273fc" providerId="LiveId" clId="{CF8A320F-E9F4-1449-BE66-8BEFBF7403F6}" dt="2023-01-20T09:48:38.969" v="404" actId="1076"/>
          <ac:graphicFrameMkLst>
            <pc:docMk/>
            <pc:sldMk cId="2578470509" sldId="670"/>
            <ac:graphicFrameMk id="3" creationId="{287A07B8-DDD0-E725-F63A-BE2C0CF6C3F4}"/>
          </ac:graphicFrameMkLst>
        </pc:graphicFrameChg>
      </pc:sldChg>
      <pc:sldChg chg="delSp modSp add mod">
        <pc:chgData name="翟 易" userId="1946761eed8273fc" providerId="LiveId" clId="{CF8A320F-E9F4-1449-BE66-8BEFBF7403F6}" dt="2023-01-20T09:48:53.317" v="416" actId="20577"/>
        <pc:sldMkLst>
          <pc:docMk/>
          <pc:sldMk cId="1078038408" sldId="671"/>
        </pc:sldMkLst>
        <pc:spChg chg="del">
          <ac:chgData name="翟 易" userId="1946761eed8273fc" providerId="LiveId" clId="{CF8A320F-E9F4-1449-BE66-8BEFBF7403F6}" dt="2023-01-20T09:48:49.207" v="406" actId="478"/>
          <ac:spMkLst>
            <pc:docMk/>
            <pc:sldMk cId="1078038408" sldId="671"/>
            <ac:spMk id="7" creationId="{E6517C70-17FE-33BA-C25E-2ECCE9EF9706}"/>
          </ac:spMkLst>
        </pc:spChg>
        <pc:spChg chg="del">
          <ac:chgData name="翟 易" userId="1946761eed8273fc" providerId="LiveId" clId="{CF8A320F-E9F4-1449-BE66-8BEFBF7403F6}" dt="2023-01-20T09:48:49.207" v="406" actId="478"/>
          <ac:spMkLst>
            <pc:docMk/>
            <pc:sldMk cId="1078038408" sldId="671"/>
            <ac:spMk id="8" creationId="{77170D90-33E6-A1D7-CA2E-60DCAC96944F}"/>
          </ac:spMkLst>
        </pc:spChg>
        <pc:spChg chg="mod">
          <ac:chgData name="翟 易" userId="1946761eed8273fc" providerId="LiveId" clId="{CF8A320F-E9F4-1449-BE66-8BEFBF7403F6}" dt="2023-01-20T09:48:53.317" v="416" actId="20577"/>
          <ac:spMkLst>
            <pc:docMk/>
            <pc:sldMk cId="1078038408" sldId="671"/>
            <ac:spMk id="12" creationId="{58126A9F-9AB0-8A11-09DD-993DAFC378FC}"/>
          </ac:spMkLst>
        </pc:spChg>
        <pc:graphicFrameChg chg="del">
          <ac:chgData name="翟 易" userId="1946761eed8273fc" providerId="LiveId" clId="{CF8A320F-E9F4-1449-BE66-8BEFBF7403F6}" dt="2023-01-20T09:48:49.207" v="406" actId="478"/>
          <ac:graphicFrameMkLst>
            <pc:docMk/>
            <pc:sldMk cId="1078038408" sldId="671"/>
            <ac:graphicFrameMk id="3" creationId="{287A07B8-DDD0-E725-F63A-BE2C0CF6C3F4}"/>
          </ac:graphicFrameMkLst>
        </pc:graphicFrameChg>
      </pc:sldChg>
      <pc:sldChg chg="addSp modSp add mod">
        <pc:chgData name="翟 易" userId="1946761eed8273fc" providerId="LiveId" clId="{CF8A320F-E9F4-1449-BE66-8BEFBF7403F6}" dt="2023-01-20T09:50:25.881" v="446" actId="1076"/>
        <pc:sldMkLst>
          <pc:docMk/>
          <pc:sldMk cId="1359558131" sldId="672"/>
        </pc:sldMkLst>
        <pc:spChg chg="add mod">
          <ac:chgData name="翟 易" userId="1946761eed8273fc" providerId="LiveId" clId="{CF8A320F-E9F4-1449-BE66-8BEFBF7403F6}" dt="2023-01-20T09:50:25.881" v="446" actId="1076"/>
          <ac:spMkLst>
            <pc:docMk/>
            <pc:sldMk cId="1359558131" sldId="672"/>
            <ac:spMk id="3" creationId="{5FCDE3E9-79CD-18DB-A005-30C14C593F09}"/>
          </ac:spMkLst>
        </pc:spChg>
        <pc:spChg chg="mod">
          <ac:chgData name="翟 易" userId="1946761eed8273fc" providerId="LiveId" clId="{CF8A320F-E9F4-1449-BE66-8BEFBF7403F6}" dt="2023-01-20T09:49:34.171" v="444" actId="20577"/>
          <ac:spMkLst>
            <pc:docMk/>
            <pc:sldMk cId="1359558131" sldId="672"/>
            <ac:spMk id="12" creationId="{58126A9F-9AB0-8A11-09DD-993DAFC378FC}"/>
          </ac:spMkLst>
        </pc:spChg>
        <pc:graphicFrameChg chg="add mod">
          <ac:chgData name="翟 易" userId="1946761eed8273fc" providerId="LiveId" clId="{CF8A320F-E9F4-1449-BE66-8BEFBF7403F6}" dt="2023-01-20T09:50:25.881" v="446" actId="1076"/>
          <ac:graphicFrameMkLst>
            <pc:docMk/>
            <pc:sldMk cId="1359558131" sldId="672"/>
            <ac:graphicFrameMk id="2" creationId="{1F2C230A-DAE7-E3D9-C844-E677A27AB8FB}"/>
          </ac:graphicFrameMkLst>
        </pc:graphicFrameChg>
      </pc:sldChg>
      <pc:sldChg chg="addSp delSp modSp add mod">
        <pc:chgData name="翟 易" userId="1946761eed8273fc" providerId="LiveId" clId="{CF8A320F-E9F4-1449-BE66-8BEFBF7403F6}" dt="2023-01-20T09:55:41.999" v="743" actId="20577"/>
        <pc:sldMkLst>
          <pc:docMk/>
          <pc:sldMk cId="662433394" sldId="673"/>
        </pc:sldMkLst>
        <pc:spChg chg="del">
          <ac:chgData name="翟 易" userId="1946761eed8273fc" providerId="LiveId" clId="{CF8A320F-E9F4-1449-BE66-8BEFBF7403F6}" dt="2023-01-20T09:53:23.487" v="511" actId="478"/>
          <ac:spMkLst>
            <pc:docMk/>
            <pc:sldMk cId="662433394" sldId="673"/>
            <ac:spMk id="3" creationId="{5FCDE3E9-79CD-18DB-A005-30C14C593F09}"/>
          </ac:spMkLst>
        </pc:spChg>
        <pc:spChg chg="add mod">
          <ac:chgData name="翟 易" userId="1946761eed8273fc" providerId="LiveId" clId="{CF8A320F-E9F4-1449-BE66-8BEFBF7403F6}" dt="2023-01-20T09:55:41.999" v="743" actId="20577"/>
          <ac:spMkLst>
            <pc:docMk/>
            <pc:sldMk cId="662433394" sldId="673"/>
            <ac:spMk id="4" creationId="{F3D6CF63-1613-C4CA-D86A-9DE820C19966}"/>
          </ac:spMkLst>
        </pc:spChg>
        <pc:spChg chg="mod">
          <ac:chgData name="翟 易" userId="1946761eed8273fc" providerId="LiveId" clId="{CF8A320F-E9F4-1449-BE66-8BEFBF7403F6}" dt="2023-01-20T09:54:15.173" v="574" actId="20577"/>
          <ac:spMkLst>
            <pc:docMk/>
            <pc:sldMk cId="662433394" sldId="673"/>
            <ac:spMk id="12" creationId="{58126A9F-9AB0-8A11-09DD-993DAFC378FC}"/>
          </ac:spMkLst>
        </pc:spChg>
        <pc:graphicFrameChg chg="del">
          <ac:chgData name="翟 易" userId="1946761eed8273fc" providerId="LiveId" clId="{CF8A320F-E9F4-1449-BE66-8BEFBF7403F6}" dt="2023-01-20T09:53:22.136" v="510" actId="478"/>
          <ac:graphicFrameMkLst>
            <pc:docMk/>
            <pc:sldMk cId="662433394" sldId="673"/>
            <ac:graphicFrameMk id="2" creationId="{1F2C230A-DAE7-E3D9-C844-E677A27AB8FB}"/>
          </ac:graphicFrameMkLst>
        </pc:graphicFrameChg>
      </pc:sldChg>
      <pc:sldChg chg="delSp modSp add del mod">
        <pc:chgData name="翟 易" userId="1946761eed8273fc" providerId="LiveId" clId="{CF8A320F-E9F4-1449-BE66-8BEFBF7403F6}" dt="2023-01-20T09:53:09.935" v="493" actId="2696"/>
        <pc:sldMkLst>
          <pc:docMk/>
          <pc:sldMk cId="3023308151" sldId="673"/>
        </pc:sldMkLst>
        <pc:spChg chg="mod">
          <ac:chgData name="翟 易" userId="1946761eed8273fc" providerId="LiveId" clId="{CF8A320F-E9F4-1449-BE66-8BEFBF7403F6}" dt="2023-01-20T09:52:20.582" v="492" actId="20577"/>
          <ac:spMkLst>
            <pc:docMk/>
            <pc:sldMk cId="3023308151" sldId="673"/>
            <ac:spMk id="12" creationId="{58126A9F-9AB0-8A11-09DD-993DAFC378FC}"/>
          </ac:spMkLst>
        </pc:spChg>
        <pc:picChg chg="del">
          <ac:chgData name="翟 易" userId="1946761eed8273fc" providerId="LiveId" clId="{CF8A320F-E9F4-1449-BE66-8BEFBF7403F6}" dt="2023-01-20T09:51:39.212" v="460" actId="478"/>
          <ac:picMkLst>
            <pc:docMk/>
            <pc:sldMk cId="3023308151" sldId="673"/>
            <ac:picMk id="3" creationId="{CC6FE1CC-591E-0A14-6B52-6521575A43BE}"/>
          </ac:picMkLst>
        </pc:picChg>
      </pc:sldChg>
      <pc:sldChg chg="modSp add mod">
        <pc:chgData name="翟 易" userId="1946761eed8273fc" providerId="LiveId" clId="{CF8A320F-E9F4-1449-BE66-8BEFBF7403F6}" dt="2023-01-20T09:56:17.172" v="758" actId="20577"/>
        <pc:sldMkLst>
          <pc:docMk/>
          <pc:sldMk cId="3360272090" sldId="674"/>
        </pc:sldMkLst>
        <pc:spChg chg="mod">
          <ac:chgData name="翟 易" userId="1946761eed8273fc" providerId="LiveId" clId="{CF8A320F-E9F4-1449-BE66-8BEFBF7403F6}" dt="2023-01-20T09:56:17.172" v="758" actId="20577"/>
          <ac:spMkLst>
            <pc:docMk/>
            <pc:sldMk cId="3360272090" sldId="674"/>
            <ac:spMk id="4" creationId="{F3D6CF63-1613-C4CA-D86A-9DE820C19966}"/>
          </ac:spMkLst>
        </pc:spChg>
      </pc:sldChg>
      <pc:sldChg chg="modSp add mod">
        <pc:chgData name="翟 易" userId="1946761eed8273fc" providerId="LiveId" clId="{CF8A320F-E9F4-1449-BE66-8BEFBF7403F6}" dt="2023-01-20T09:56:13.364" v="756" actId="20577"/>
        <pc:sldMkLst>
          <pc:docMk/>
          <pc:sldMk cId="3639438856" sldId="675"/>
        </pc:sldMkLst>
        <pc:spChg chg="mod">
          <ac:chgData name="翟 易" userId="1946761eed8273fc" providerId="LiveId" clId="{CF8A320F-E9F4-1449-BE66-8BEFBF7403F6}" dt="2023-01-20T09:56:13.364" v="756" actId="20577"/>
          <ac:spMkLst>
            <pc:docMk/>
            <pc:sldMk cId="3639438856" sldId="675"/>
            <ac:spMk id="4" creationId="{F3D6CF63-1613-C4CA-D86A-9DE820C19966}"/>
          </ac:spMkLst>
        </pc:spChg>
      </pc:sldChg>
      <pc:sldChg chg="modSp add mod">
        <pc:chgData name="翟 易" userId="1946761eed8273fc" providerId="LiveId" clId="{CF8A320F-E9F4-1449-BE66-8BEFBF7403F6}" dt="2023-01-20T09:57:08.655" v="892" actId="20577"/>
        <pc:sldMkLst>
          <pc:docMk/>
          <pc:sldMk cId="3147331390" sldId="676"/>
        </pc:sldMkLst>
        <pc:spChg chg="mod">
          <ac:chgData name="翟 易" userId="1946761eed8273fc" providerId="LiveId" clId="{CF8A320F-E9F4-1449-BE66-8BEFBF7403F6}" dt="2023-01-20T09:57:08.655" v="892" actId="20577"/>
          <ac:spMkLst>
            <pc:docMk/>
            <pc:sldMk cId="3147331390" sldId="676"/>
            <ac:spMk id="4" creationId="{F3D6CF63-1613-C4CA-D86A-9DE820C19966}"/>
          </ac:spMkLst>
        </pc:spChg>
      </pc:sldChg>
      <pc:sldChg chg="modSp add mod">
        <pc:chgData name="翟 易" userId="1946761eed8273fc" providerId="LiveId" clId="{CF8A320F-E9F4-1449-BE66-8BEFBF7403F6}" dt="2023-01-20T10:06:18.457" v="1135" actId="20577"/>
        <pc:sldMkLst>
          <pc:docMk/>
          <pc:sldMk cId="1602647176" sldId="677"/>
        </pc:sldMkLst>
        <pc:spChg chg="mod">
          <ac:chgData name="翟 易" userId="1946761eed8273fc" providerId="LiveId" clId="{CF8A320F-E9F4-1449-BE66-8BEFBF7403F6}" dt="2023-01-20T10:06:18.457" v="1135" actId="20577"/>
          <ac:spMkLst>
            <pc:docMk/>
            <pc:sldMk cId="1602647176" sldId="677"/>
            <ac:spMk id="4" creationId="{F3D6CF63-1613-C4CA-D86A-9DE820C19966}"/>
          </ac:spMkLst>
        </pc:spChg>
      </pc:sldChg>
      <pc:sldChg chg="modSp add mod">
        <pc:chgData name="翟 易" userId="1946761eed8273fc" providerId="LiveId" clId="{CF8A320F-E9F4-1449-BE66-8BEFBF7403F6}" dt="2023-01-20T10:03:26.300" v="993" actId="20577"/>
        <pc:sldMkLst>
          <pc:docMk/>
          <pc:sldMk cId="2545046676" sldId="678"/>
        </pc:sldMkLst>
        <pc:spChg chg="mod">
          <ac:chgData name="翟 易" userId="1946761eed8273fc" providerId="LiveId" clId="{CF8A320F-E9F4-1449-BE66-8BEFBF7403F6}" dt="2023-01-20T10:00:12.545" v="899"/>
          <ac:spMkLst>
            <pc:docMk/>
            <pc:sldMk cId="2545046676" sldId="678"/>
            <ac:spMk id="4" creationId="{F3D6CF63-1613-C4CA-D86A-9DE820C19966}"/>
          </ac:spMkLst>
        </pc:spChg>
        <pc:spChg chg="mod">
          <ac:chgData name="翟 易" userId="1946761eed8273fc" providerId="LiveId" clId="{CF8A320F-E9F4-1449-BE66-8BEFBF7403F6}" dt="2023-01-20T10:03:26.300" v="993" actId="20577"/>
          <ac:spMkLst>
            <pc:docMk/>
            <pc:sldMk cId="2545046676" sldId="678"/>
            <ac:spMk id="12" creationId="{58126A9F-9AB0-8A11-09DD-993DAFC378FC}"/>
          </ac:spMkLst>
        </pc:spChg>
      </pc:sldChg>
      <pc:sldChg chg="modSp add mod">
        <pc:chgData name="翟 易" userId="1946761eed8273fc" providerId="LiveId" clId="{CF8A320F-E9F4-1449-BE66-8BEFBF7403F6}" dt="2023-01-20T10:02:12.560" v="976" actId="20577"/>
        <pc:sldMkLst>
          <pc:docMk/>
          <pc:sldMk cId="1450258019" sldId="679"/>
        </pc:sldMkLst>
        <pc:spChg chg="mod">
          <ac:chgData name="翟 易" userId="1946761eed8273fc" providerId="LiveId" clId="{CF8A320F-E9F4-1449-BE66-8BEFBF7403F6}" dt="2023-01-20T10:02:12.560" v="976" actId="20577"/>
          <ac:spMkLst>
            <pc:docMk/>
            <pc:sldMk cId="1450258019" sldId="679"/>
            <ac:spMk id="4" creationId="{F3D6CF63-1613-C4CA-D86A-9DE820C19966}"/>
          </ac:spMkLst>
        </pc:spChg>
        <pc:spChg chg="mod">
          <ac:chgData name="翟 易" userId="1946761eed8273fc" providerId="LiveId" clId="{CF8A320F-E9F4-1449-BE66-8BEFBF7403F6}" dt="2023-01-20T10:01:33.352" v="911" actId="1076"/>
          <ac:spMkLst>
            <pc:docMk/>
            <pc:sldMk cId="1450258019" sldId="679"/>
            <ac:spMk id="12" creationId="{58126A9F-9AB0-8A11-09DD-993DAFC378FC}"/>
          </ac:spMkLst>
        </pc:spChg>
      </pc:sldChg>
      <pc:sldChg chg="modSp add mod">
        <pc:chgData name="翟 易" userId="1946761eed8273fc" providerId="LiveId" clId="{CF8A320F-E9F4-1449-BE66-8BEFBF7403F6}" dt="2023-01-20T10:04:18.018" v="1090" actId="20577"/>
        <pc:sldMkLst>
          <pc:docMk/>
          <pc:sldMk cId="604086487" sldId="680"/>
        </pc:sldMkLst>
        <pc:spChg chg="mod">
          <ac:chgData name="翟 易" userId="1946761eed8273fc" providerId="LiveId" clId="{CF8A320F-E9F4-1449-BE66-8BEFBF7403F6}" dt="2023-01-20T10:04:18.018" v="1090" actId="20577"/>
          <ac:spMkLst>
            <pc:docMk/>
            <pc:sldMk cId="604086487" sldId="680"/>
            <ac:spMk id="4" creationId="{F3D6CF63-1613-C4CA-D86A-9DE820C19966}"/>
          </ac:spMkLst>
        </pc:spChg>
        <pc:spChg chg="mod">
          <ac:chgData name="翟 易" userId="1946761eed8273fc" providerId="LiveId" clId="{CF8A320F-E9F4-1449-BE66-8BEFBF7403F6}" dt="2023-01-20T10:03:40.461" v="1009" actId="20577"/>
          <ac:spMkLst>
            <pc:docMk/>
            <pc:sldMk cId="604086487" sldId="680"/>
            <ac:spMk id="12" creationId="{58126A9F-9AB0-8A11-09DD-993DAFC378FC}"/>
          </ac:spMkLst>
        </pc:spChg>
      </pc:sldChg>
      <pc:sldChg chg="addSp delSp modSp add mod">
        <pc:chgData name="翟 易" userId="1946761eed8273fc" providerId="LiveId" clId="{CF8A320F-E9F4-1449-BE66-8BEFBF7403F6}" dt="2023-01-20T10:07:42.452" v="1253" actId="20577"/>
        <pc:sldMkLst>
          <pc:docMk/>
          <pc:sldMk cId="296161594" sldId="681"/>
        </pc:sldMkLst>
        <pc:spChg chg="add mod">
          <ac:chgData name="翟 易" userId="1946761eed8273fc" providerId="LiveId" clId="{CF8A320F-E9F4-1449-BE66-8BEFBF7403F6}" dt="2023-01-20T10:07:42.452" v="1253" actId="20577"/>
          <ac:spMkLst>
            <pc:docMk/>
            <pc:sldMk cId="296161594" sldId="681"/>
            <ac:spMk id="2" creationId="{F2214CFB-748B-4223-DFB0-4E74A2AAF5BB}"/>
          </ac:spMkLst>
        </pc:spChg>
        <pc:picChg chg="del">
          <ac:chgData name="翟 易" userId="1946761eed8273fc" providerId="LiveId" clId="{CF8A320F-E9F4-1449-BE66-8BEFBF7403F6}" dt="2023-01-20T10:06:30.547" v="1137" actId="478"/>
          <ac:picMkLst>
            <pc:docMk/>
            <pc:sldMk cId="296161594" sldId="681"/>
            <ac:picMk id="3" creationId="{CC6FE1CC-591E-0A14-6B52-6521575A43BE}"/>
          </ac:picMkLst>
        </pc:picChg>
      </pc:sldChg>
      <pc:sldChg chg="addSp modSp add mod">
        <pc:chgData name="翟 易" userId="1946761eed8273fc" providerId="LiveId" clId="{CF8A320F-E9F4-1449-BE66-8BEFBF7403F6}" dt="2023-01-20T10:07:52.132" v="1258" actId="20577"/>
        <pc:sldMkLst>
          <pc:docMk/>
          <pc:sldMk cId="3665542516" sldId="682"/>
        </pc:sldMkLst>
        <pc:spChg chg="add mod">
          <ac:chgData name="翟 易" userId="1946761eed8273fc" providerId="LiveId" clId="{CF8A320F-E9F4-1449-BE66-8BEFBF7403F6}" dt="2023-01-20T10:07:52.132" v="1258" actId="20577"/>
          <ac:spMkLst>
            <pc:docMk/>
            <pc:sldMk cId="3665542516" sldId="682"/>
            <ac:spMk id="2" creationId="{B06C98AC-E75D-99C4-11BA-620DD57B37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>
              <a:defRPr sz="1100"/>
            </a:lvl1pPr>
          </a:lstStyle>
          <a:p>
            <a:fld id="{1EE28D4F-B8F6-4581-BB9E-77A562AEAC2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>
              <a:defRPr sz="1100"/>
            </a:lvl1pPr>
          </a:lstStyle>
          <a:p>
            <a:fld id="{970D6A3F-16CE-4112-B8C7-0EC2DEFF2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2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639" y="1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0288" y="652463"/>
            <a:ext cx="4340225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40080" y="4126230"/>
            <a:ext cx="5120640" cy="390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0953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639" y="8250953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b="0" smtClean="0">
                <a:latin typeface="Arial" charset="0"/>
              </a:defRPr>
            </a:lvl1pPr>
          </a:lstStyle>
          <a:p>
            <a:pPr>
              <a:defRPr/>
            </a:pPr>
            <a:fld id="{7A5F1DD8-550F-6744-91F7-ECFD8C07C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5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104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6199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0309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2482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1771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0884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9897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136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4750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9193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140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70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468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814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08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7522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2885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7804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379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239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99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B086ED3-DA28-7049-91D1-C118ADE7ED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6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F03A9-C277-A241-8A61-72F4A75198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0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02F99-5EE1-8841-817C-5A3F3EF6D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58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23088" y="214313"/>
            <a:ext cx="2032000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214313"/>
            <a:ext cx="5943600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54719-4D8B-2141-985C-C976DDCDF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283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0541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1628775"/>
            <a:ext cx="3987800" cy="4503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7288" y="1628775"/>
            <a:ext cx="3987800" cy="4503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3BF96-CBF7-414F-AD22-2F0A3A6E2D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538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99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B086ED3-DA28-7049-91D1-C118ADE7ED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530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eBPF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339D2-D513-3E41-9C6D-8DB6BE5C56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349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3D289-3DA0-6349-BBE9-CD81A61B3C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76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628775"/>
            <a:ext cx="3987800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7288" y="1628775"/>
            <a:ext cx="3987800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0E5F-4D3C-2E4D-862F-84C225B8E9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045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FA632-7690-244C-9455-79999B0ECC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108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B0336-2A9E-7948-A297-EBBC40D840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55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eBPF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339D2-D513-3E41-9C6D-8DB6BE5C56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85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9E919-A463-264A-AD28-C5A0DC5B5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145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679D2-DA33-048E-6280-950799A2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F56802-F1A4-F776-35CE-1C3DB757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A38A15-46F5-0BEC-A342-DA8FDABD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EAC94F-6049-098A-EFF0-6CC97289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D87F4-029F-7F47-B497-B756CB25489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274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54E74-A211-9C4A-8B2A-C9C9BE23D6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499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F03A9-C277-A241-8A61-72F4A75198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187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02F99-5EE1-8841-817C-5A3F3EF6D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969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23088" y="214313"/>
            <a:ext cx="2032000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214313"/>
            <a:ext cx="5943600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54719-4D8B-2141-985C-C976DDCDF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230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0541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1628775"/>
            <a:ext cx="3987800" cy="4503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7288" y="1628775"/>
            <a:ext cx="3987800" cy="4503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3BF96-CBF7-414F-AD22-2F0A3A6E2D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3D289-3DA0-6349-BBE9-CD81A61B3C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628775"/>
            <a:ext cx="3987800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7288" y="1628775"/>
            <a:ext cx="3987800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0E5F-4D3C-2E4D-862F-84C225B8E9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205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FA632-7690-244C-9455-79999B0ECC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96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B0336-2A9E-7948-A297-EBBC40D840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46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9E919-A463-264A-AD28-C5A0DC5B5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15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679D2-DA33-048E-6280-950799A2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F56802-F1A4-F776-35CE-1C3DB757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A38A15-46F5-0BEC-A342-DA8FDABD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EAC94F-6049-098A-EFF0-6CC97289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D87F4-029F-7F47-B497-B756CB25489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3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54E74-A211-9C4A-8B2A-C9C9BE23D6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3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572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572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795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795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0064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492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eBPF</a:t>
            </a:r>
            <a:r>
              <a:rPr lang="zh-CN" altLang="en-US" dirty="0"/>
              <a:t>实现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28775"/>
            <a:ext cx="8128000" cy="450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0CD87F4-029F-7F47-B497-B756CB25489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9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572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572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795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795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0064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492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eBPF</a:t>
            </a:r>
            <a:r>
              <a:rPr lang="zh-CN" altLang="en-US" dirty="0"/>
              <a:t>概述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28775"/>
            <a:ext cx="8128000" cy="450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0CD87F4-029F-7F47-B497-B756CB25489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58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传统的包处理方式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2695C-4491-8252-B76E-6734A2B3DBC3}"/>
              </a:ext>
            </a:extLst>
          </p:cNvPr>
          <p:cNvSpPr txBox="1"/>
          <p:nvPr/>
        </p:nvSpPr>
        <p:spPr>
          <a:xfrm>
            <a:off x="1331640" y="275461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Netfilter</a:t>
            </a:r>
            <a:r>
              <a:rPr kumimoji="1" lang="en-US" altLang="zh-CN" dirty="0"/>
              <a:t>/iptables</a:t>
            </a:r>
            <a:r>
              <a:rPr kumimoji="1" lang="zh-CN" altLang="en-US" dirty="0"/>
              <a:t> 的介绍，以及其处于网络栈的位置</a:t>
            </a:r>
          </a:p>
        </p:txBody>
      </p:sp>
    </p:spTree>
    <p:extLst>
      <p:ext uri="{BB962C8B-B14F-4D97-AF65-F5344CB8AC3E}">
        <p14:creationId xmlns:p14="http://schemas.microsoft.com/office/powerpoint/2010/main" val="4117410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TC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6C98AC-E75D-99C4-11BA-620DD57B375F}"/>
              </a:ext>
            </a:extLst>
          </p:cNvPr>
          <p:cNvSpPr txBox="1"/>
          <p:nvPr/>
        </p:nvSpPr>
        <p:spPr>
          <a:xfrm>
            <a:off x="1331640" y="2754610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介绍</a:t>
            </a:r>
            <a:r>
              <a:rPr kumimoji="1" lang="en-US" altLang="zh-CN" dirty="0"/>
              <a:t>TC</a:t>
            </a:r>
            <a:r>
              <a:rPr kumimoji="1" lang="zh-CN" altLang="en-US" dirty="0"/>
              <a:t>的输入输出、</a:t>
            </a:r>
            <a:r>
              <a:rPr kumimoji="1" lang="en" altLang="zh-CN" dirty="0"/>
              <a:t>PROG_TYPE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HOOK</a:t>
            </a:r>
            <a:r>
              <a:rPr kumimoji="1" lang="zh-CN" altLang="en-US" dirty="0"/>
              <a:t>点、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等，大致需要</a:t>
            </a:r>
            <a:r>
              <a:rPr kumimoji="1" lang="en-US" altLang="zh-CN" dirty="0"/>
              <a:t>3</a:t>
            </a:r>
            <a:r>
              <a:rPr kumimoji="1"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665542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TC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在网络栈中的位置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1F2C230A-DAE7-E3D9-C844-E677A27AB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04997"/>
              </p:ext>
            </p:extLst>
          </p:nvPr>
        </p:nvGraphicFramePr>
        <p:xfrm>
          <a:off x="179512" y="2636912"/>
          <a:ext cx="4190715" cy="276087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190715">
                  <a:extLst>
                    <a:ext uri="{9D8B030D-6E8A-4147-A177-3AD203B41FA5}">
                      <a16:colId xmlns:a16="http://schemas.microsoft.com/office/drawing/2014/main" val="1956948325"/>
                    </a:ext>
                  </a:extLst>
                </a:gridCol>
              </a:tblGrid>
              <a:tr h="55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应用层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70813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传输层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674780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网络层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910484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数据链路层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426113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物理层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303143"/>
                  </a:ext>
                </a:extLst>
              </a:tr>
            </a:tbl>
          </a:graphicData>
        </a:graphic>
      </p:graphicFrame>
      <p:sp>
        <p:nvSpPr>
          <p:cNvPr id="3" name="对话气泡: 圆角矩形 3">
            <a:extLst>
              <a:ext uri="{FF2B5EF4-FFF2-40B4-BE49-F238E27FC236}">
                <a16:creationId xmlns:a16="http://schemas.microsoft.com/office/drawing/2014/main" id="{5FCDE3E9-79CD-18DB-A005-30C14C593F09}"/>
              </a:ext>
            </a:extLst>
          </p:cNvPr>
          <p:cNvSpPr/>
          <p:nvPr/>
        </p:nvSpPr>
        <p:spPr>
          <a:xfrm>
            <a:off x="5535904" y="2636912"/>
            <a:ext cx="4013771" cy="2760870"/>
          </a:xfrm>
          <a:prstGeom prst="wedgeRoundRectCallout">
            <a:avLst>
              <a:gd name="adj1" fmla="val -114263"/>
              <a:gd name="adj2" fmla="val 201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网络设备子系统：</a:t>
            </a:r>
            <a:endParaRPr lang="en-US" altLang="zh-CN" dirty="0"/>
          </a:p>
          <a:p>
            <a:pPr algn="ctr"/>
            <a:r>
              <a:rPr lang="zh-CN" altLang="en-US" dirty="0"/>
              <a:t>选择队列，获取排队规则</a:t>
            </a:r>
            <a:r>
              <a:rPr lang="en-US" altLang="zh-CN" dirty="0" err="1"/>
              <a:t>qdisc</a:t>
            </a:r>
            <a:r>
              <a:rPr lang="zh-CN" altLang="en-US" dirty="0"/>
              <a:t>，</a:t>
            </a:r>
            <a:endParaRPr lang="en-US" altLang="zh-CN" dirty="0"/>
          </a:p>
          <a:p>
            <a:pPr algn="ctr"/>
            <a:r>
              <a:rPr lang="en-US" altLang="zh-CN" b="1" u="sng" dirty="0"/>
              <a:t>TC</a:t>
            </a:r>
            <a:r>
              <a:rPr lang="zh-CN" altLang="en-US" b="1" u="sng" dirty="0"/>
              <a:t>（</a:t>
            </a:r>
            <a:r>
              <a:rPr lang="en-US" altLang="zh-CN" b="1" u="sng" dirty="0"/>
              <a:t>Traffic Control</a:t>
            </a:r>
            <a:r>
              <a:rPr lang="zh-CN" altLang="en-US" b="1" u="sng" dirty="0"/>
              <a:t>）</a:t>
            </a:r>
            <a:endParaRPr lang="en-US" altLang="zh-CN" b="1" u="sng" dirty="0"/>
          </a:p>
          <a:p>
            <a:pPr algn="ctr"/>
            <a:r>
              <a:rPr lang="en-US" altLang="zh-CN" dirty="0"/>
              <a:t>-------------</a:t>
            </a:r>
          </a:p>
          <a:p>
            <a:pPr algn="ctr"/>
            <a:r>
              <a:rPr lang="zh-CN" altLang="en-US" dirty="0"/>
              <a:t>网卡驱动：处理网卡队列，通知网卡发送数据，向</a:t>
            </a:r>
            <a:r>
              <a:rPr lang="en-US" altLang="zh-CN" dirty="0"/>
              <a:t>CPU</a:t>
            </a:r>
            <a:r>
              <a:rPr lang="zh-CN" altLang="en-US" dirty="0"/>
              <a:t>发送中断等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9558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TC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XDP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的差异与选择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D6CF63-1613-C4CA-D86A-9DE820C19966}"/>
              </a:ext>
            </a:extLst>
          </p:cNvPr>
          <p:cNvSpPr txBox="1"/>
          <p:nvPr/>
        </p:nvSpPr>
        <p:spPr>
          <a:xfrm>
            <a:off x="1331640" y="275461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介绍</a:t>
            </a:r>
            <a:r>
              <a:rPr kumimoji="1" lang="en-US" altLang="zh-CN" dirty="0"/>
              <a:t>TC</a:t>
            </a:r>
            <a:r>
              <a:rPr kumimoji="1" lang="zh-CN" altLang="en-US" dirty="0"/>
              <a:t>与</a:t>
            </a:r>
            <a:r>
              <a:rPr kumimoji="1" lang="en-US" altLang="zh-CN" dirty="0"/>
              <a:t>XDP</a:t>
            </a:r>
            <a:r>
              <a:rPr kumimoji="1" lang="zh-CN" altLang="en-US" dirty="0"/>
              <a:t>之间的差异：</a:t>
            </a: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Ingress</a:t>
            </a:r>
            <a:r>
              <a:rPr kumimoji="1" lang="zh-CN" altLang="en-US" dirty="0"/>
              <a:t>与</a:t>
            </a:r>
            <a:r>
              <a:rPr kumimoji="1" lang="en-US" altLang="zh-CN" dirty="0"/>
              <a:t>egress</a:t>
            </a:r>
            <a:r>
              <a:rPr kumimoji="1" lang="zh-CN" altLang="en-US" dirty="0"/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662433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TC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XDP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的差异与选择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D6CF63-1613-C4CA-D86A-9DE820C19966}"/>
              </a:ext>
            </a:extLst>
          </p:cNvPr>
          <p:cNvSpPr txBox="1"/>
          <p:nvPr/>
        </p:nvSpPr>
        <p:spPr>
          <a:xfrm>
            <a:off x="1331640" y="2754610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b="1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介绍</a:t>
            </a:r>
            <a:r>
              <a:rPr kumimoji="1" lang="en-US" altLang="zh-CN" b="1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TC</a:t>
            </a:r>
            <a:r>
              <a:rPr kumimoji="1" lang="zh-CN" altLang="zh-CN" b="1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与</a:t>
            </a:r>
            <a:r>
              <a:rPr kumimoji="1" lang="en-US" altLang="zh-CN" b="1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XDP</a:t>
            </a:r>
            <a:r>
              <a:rPr kumimoji="1" lang="zh-CN" altLang="zh-CN" b="1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之间的差异：</a:t>
            </a:r>
            <a:r>
              <a:rPr kumimoji="1" lang="en-US" altLang="zh-CN" b="1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2.</a:t>
            </a:r>
            <a:r>
              <a:rPr kumimoji="1" lang="zh-CN" altLang="en-US" b="1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dirty="0" err="1"/>
              <a:t>xdp</a:t>
            </a:r>
            <a:r>
              <a:rPr kumimoji="1" lang="zh-CN" altLang="en-US" dirty="0"/>
              <a:t>更底层带来的性能上的优势</a:t>
            </a:r>
          </a:p>
        </p:txBody>
      </p:sp>
    </p:spTree>
    <p:extLst>
      <p:ext uri="{BB962C8B-B14F-4D97-AF65-F5344CB8AC3E}">
        <p14:creationId xmlns:p14="http://schemas.microsoft.com/office/powerpoint/2010/main" val="3360272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TC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XDP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的差异与选择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D6CF63-1613-C4CA-D86A-9DE820C19966}"/>
              </a:ext>
            </a:extLst>
          </p:cNvPr>
          <p:cNvSpPr txBox="1"/>
          <p:nvPr/>
        </p:nvSpPr>
        <p:spPr>
          <a:xfrm>
            <a:off x="1331640" y="275461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b="1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介绍</a:t>
            </a:r>
            <a:r>
              <a:rPr kumimoji="1" lang="en-US" altLang="zh-CN" b="1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TC</a:t>
            </a:r>
            <a:r>
              <a:rPr kumimoji="1" lang="zh-CN" altLang="zh-CN" b="1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与</a:t>
            </a:r>
            <a:r>
              <a:rPr kumimoji="1" lang="en-US" altLang="zh-CN" b="1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XDP</a:t>
            </a:r>
            <a:r>
              <a:rPr kumimoji="1" lang="zh-CN" altLang="zh-CN" b="1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之间的差异：</a:t>
            </a:r>
            <a:r>
              <a:rPr kumimoji="1" lang="en-US" altLang="zh-CN" b="1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3. </a:t>
            </a:r>
            <a:r>
              <a:rPr kumimoji="1" lang="zh-CN" altLang="en-US" b="1" kern="12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输入输出的区别等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438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TC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XDP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的差异与选择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D6CF63-1613-C4CA-D86A-9DE820C19966}"/>
              </a:ext>
            </a:extLst>
          </p:cNvPr>
          <p:cNvSpPr txBox="1"/>
          <p:nvPr/>
        </p:nvSpPr>
        <p:spPr>
          <a:xfrm>
            <a:off x="1331640" y="2754610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根据前面的差异，介绍如何选择两种技术，如在何种需求下选取某种技术更加合适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331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TC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XDP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的差异与选择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D6CF63-1613-C4CA-D86A-9DE820C19966}"/>
              </a:ext>
            </a:extLst>
          </p:cNvPr>
          <p:cNvSpPr txBox="1"/>
          <p:nvPr/>
        </p:nvSpPr>
        <p:spPr>
          <a:xfrm>
            <a:off x="1331640" y="2754610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根据前面的差异，介绍如何选择两种技术，如在何种需求下选取某种技术更加合适，同时介绍各项技术所使用的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647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eBPF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网络处理程序编写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D6CF63-1613-C4CA-D86A-9DE820C19966}"/>
              </a:ext>
            </a:extLst>
          </p:cNvPr>
          <p:cNvSpPr txBox="1"/>
          <p:nvPr/>
        </p:nvSpPr>
        <p:spPr>
          <a:xfrm>
            <a:off x="1331640" y="2754610"/>
            <a:ext cx="6192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用 </a:t>
            </a:r>
            <a:r>
              <a:rPr kumimoji="1" lang="en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 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编写 </a:t>
            </a:r>
            <a:r>
              <a:rPr kumimoji="1" lang="en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BPF 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程序</a:t>
            </a:r>
          </a:p>
          <a:p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用 </a:t>
            </a:r>
            <a:r>
              <a:rPr kumimoji="1" lang="en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LLVM 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将 </a:t>
            </a:r>
            <a:r>
              <a:rPr kumimoji="1" lang="en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 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程序编译成对象文件（</a:t>
            </a:r>
            <a:r>
              <a:rPr kumimoji="1" lang="en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ELF</a:t>
            </a:r>
            <a:r>
              <a:rPr kumimoji="1" lang="zh-CN" altLang="e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</a:p>
          <a:p>
            <a:endParaRPr kumimoji="1" lang="zh-CN" altLang="en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用 </a:t>
            </a:r>
            <a:r>
              <a:rPr kumimoji="1" lang="en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BPF ELF 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加载器（例如 </a:t>
            </a:r>
            <a:r>
              <a:rPr kumimoji="1" lang="en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iproute2</a:t>
            </a:r>
            <a:r>
              <a:rPr kumimoji="1" lang="zh-CN" altLang="e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解析对象文件并加载到网络接口上</a:t>
            </a:r>
          </a:p>
          <a:p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046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eBPF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网络处理程序编写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D6CF63-1613-C4CA-D86A-9DE820C19966}"/>
              </a:ext>
            </a:extLst>
          </p:cNvPr>
          <p:cNvSpPr txBox="1"/>
          <p:nvPr/>
        </p:nvSpPr>
        <p:spPr>
          <a:xfrm>
            <a:off x="1331640" y="275461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简要介绍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ebpf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的程序编写与编译、加载，大致需要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页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ppt</a:t>
            </a:r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0258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例子介绍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D6CF63-1613-C4CA-D86A-9DE820C19966}"/>
              </a:ext>
            </a:extLst>
          </p:cNvPr>
          <p:cNvSpPr txBox="1"/>
          <p:nvPr/>
        </p:nvSpPr>
        <p:spPr>
          <a:xfrm>
            <a:off x="1331640" y="2754610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介绍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ebpf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与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xdp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、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TC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组合能够实现的简要例子，并展示关键代码</a:t>
            </a:r>
          </a:p>
        </p:txBody>
      </p:sp>
    </p:spTree>
    <p:extLst>
      <p:ext uri="{BB962C8B-B14F-4D97-AF65-F5344CB8AC3E}">
        <p14:creationId xmlns:p14="http://schemas.microsoft.com/office/powerpoint/2010/main" val="604086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传统的包处理方式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2695C-4491-8252-B76E-6734A2B3DBC3}"/>
              </a:ext>
            </a:extLst>
          </p:cNvPr>
          <p:cNvSpPr txBox="1"/>
          <p:nvPr/>
        </p:nvSpPr>
        <p:spPr>
          <a:xfrm>
            <a:off x="1331640" y="275461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Netfilter</a:t>
            </a:r>
            <a:r>
              <a:rPr kumimoji="1" lang="en-US" altLang="zh-CN" dirty="0"/>
              <a:t>/iptables</a:t>
            </a:r>
            <a:r>
              <a:rPr kumimoji="1" lang="zh-CN" altLang="en-US" dirty="0"/>
              <a:t> 的介绍，以及其处于网络栈的位置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81EC277-5C0E-227B-EA72-D5DD9443C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93382"/>
              </p:ext>
            </p:extLst>
          </p:nvPr>
        </p:nvGraphicFramePr>
        <p:xfrm>
          <a:off x="179512" y="3529418"/>
          <a:ext cx="4190715" cy="276087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190715">
                  <a:extLst>
                    <a:ext uri="{9D8B030D-6E8A-4147-A177-3AD203B41FA5}">
                      <a16:colId xmlns:a16="http://schemas.microsoft.com/office/drawing/2014/main" val="1956948325"/>
                    </a:ext>
                  </a:extLst>
                </a:gridCol>
              </a:tblGrid>
              <a:tr h="55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应用层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70813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传输层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674780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网络层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910484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数据链路层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426113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物理层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303143"/>
                  </a:ext>
                </a:extLst>
              </a:tr>
            </a:tbl>
          </a:graphicData>
        </a:graphic>
      </p:graphicFrame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B1AB02C0-E271-7335-7CD8-D6D67372B4CD}"/>
              </a:ext>
            </a:extLst>
          </p:cNvPr>
          <p:cNvSpPr/>
          <p:nvPr/>
        </p:nvSpPr>
        <p:spPr>
          <a:xfrm>
            <a:off x="5535904" y="3529418"/>
            <a:ext cx="4013771" cy="2760870"/>
          </a:xfrm>
          <a:prstGeom prst="wedgeRoundRectCallout">
            <a:avLst>
              <a:gd name="adj1" fmla="val -121942"/>
              <a:gd name="adj2" fmla="val -71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查路由表，处理下一跳；</a:t>
            </a:r>
            <a:endParaRPr lang="en-US" altLang="zh-CN" dirty="0"/>
          </a:p>
          <a:p>
            <a:pPr algn="ctr"/>
            <a:r>
              <a:rPr lang="zh-CN" altLang="en-US" dirty="0"/>
              <a:t>添加 </a:t>
            </a:r>
            <a:r>
              <a:rPr lang="en-US" altLang="zh-CN" dirty="0"/>
              <a:t>IP </a:t>
            </a:r>
            <a:r>
              <a:rPr lang="zh-CN" altLang="en-US" dirty="0"/>
              <a:t>头，计算校验和；</a:t>
            </a:r>
            <a:endParaRPr lang="en-US" altLang="zh-CN" dirty="0"/>
          </a:p>
          <a:p>
            <a:pPr algn="ctr"/>
            <a:r>
              <a:rPr lang="en-US" altLang="zh-CN" b="1" u="sng" dirty="0" err="1"/>
              <a:t>Netfilter</a:t>
            </a:r>
            <a:r>
              <a:rPr lang="zh-CN" altLang="en-US" b="1" u="sng" dirty="0"/>
              <a:t>过滤；</a:t>
            </a:r>
            <a:endParaRPr lang="en-US" altLang="zh-CN" b="1" u="sng" dirty="0"/>
          </a:p>
          <a:p>
            <a:pPr algn="ctr"/>
            <a:r>
              <a:rPr lang="en-US" altLang="zh-CN" dirty="0"/>
              <a:t>IP </a:t>
            </a:r>
            <a:r>
              <a:rPr lang="zh-CN" altLang="en-US" dirty="0"/>
              <a:t>分片；</a:t>
            </a:r>
            <a:endParaRPr lang="en-US" altLang="zh-CN" dirty="0"/>
          </a:p>
          <a:p>
            <a:pPr algn="ctr"/>
            <a:r>
              <a:rPr lang="en-US" altLang="zh-CN" dirty="0"/>
              <a:t>-------------</a:t>
            </a:r>
          </a:p>
          <a:p>
            <a:pPr algn="ctr"/>
            <a:r>
              <a:rPr lang="zh-CN" altLang="en-US" dirty="0"/>
              <a:t>邻居子系统：发送</a:t>
            </a:r>
            <a:r>
              <a:rPr lang="en-US" altLang="zh-CN" dirty="0"/>
              <a:t>ARP</a:t>
            </a:r>
            <a:r>
              <a:rPr lang="zh-CN" altLang="en-US" dirty="0"/>
              <a:t>请求，</a:t>
            </a:r>
            <a:endParaRPr lang="en-US" altLang="zh-CN" dirty="0"/>
          </a:p>
          <a:p>
            <a:pPr algn="ctr"/>
            <a:r>
              <a:rPr lang="zh-CN" altLang="en-US" dirty="0"/>
              <a:t>获取下一跳</a:t>
            </a:r>
            <a:r>
              <a:rPr lang="en-US" altLang="zh-CN" dirty="0"/>
              <a:t>MAC</a:t>
            </a:r>
            <a:r>
              <a:rPr lang="zh-CN" altLang="en-US" dirty="0"/>
              <a:t>地址并填充</a:t>
            </a:r>
          </a:p>
        </p:txBody>
      </p:sp>
    </p:spTree>
    <p:extLst>
      <p:ext uri="{BB962C8B-B14F-4D97-AF65-F5344CB8AC3E}">
        <p14:creationId xmlns:p14="http://schemas.microsoft.com/office/powerpoint/2010/main" val="3789155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实现</a:t>
            </a:r>
            <a:endParaRPr lang="zh-CN" altLang="en-US" kern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5B7A11-B01A-179B-9A9F-031D39BF4E9E}"/>
              </a:ext>
            </a:extLst>
          </p:cNvPr>
          <p:cNvSpPr txBox="1"/>
          <p:nvPr/>
        </p:nvSpPr>
        <p:spPr>
          <a:xfrm>
            <a:off x="539552" y="15815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小结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5F21D1-1641-F6C2-7449-05AEBD52F959}"/>
              </a:ext>
            </a:extLst>
          </p:cNvPr>
          <p:cNvSpPr txBox="1"/>
          <p:nvPr/>
        </p:nvSpPr>
        <p:spPr>
          <a:xfrm>
            <a:off x="2780184" y="2933328"/>
            <a:ext cx="3229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进行简单总结，以及其它的可能的扩展</a:t>
            </a:r>
          </a:p>
        </p:txBody>
      </p:sp>
    </p:spTree>
    <p:extLst>
      <p:ext uri="{BB962C8B-B14F-4D97-AF65-F5344CB8AC3E}">
        <p14:creationId xmlns:p14="http://schemas.microsoft.com/office/powerpoint/2010/main" val="2866742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传统的包处理方式的缺点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2695C-4491-8252-B76E-6734A2B3DBC3}"/>
              </a:ext>
            </a:extLst>
          </p:cNvPr>
          <p:cNvSpPr txBox="1"/>
          <p:nvPr/>
        </p:nvSpPr>
        <p:spPr>
          <a:xfrm>
            <a:off x="1331640" y="2754610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效率问题、性能问题</a:t>
            </a:r>
          </a:p>
        </p:txBody>
      </p:sp>
    </p:spTree>
    <p:extLst>
      <p:ext uri="{BB962C8B-B14F-4D97-AF65-F5344CB8AC3E}">
        <p14:creationId xmlns:p14="http://schemas.microsoft.com/office/powerpoint/2010/main" val="2676742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eBPF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与网络包处理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2695C-4491-8252-B76E-6734A2B3DBC3}"/>
              </a:ext>
            </a:extLst>
          </p:cNvPr>
          <p:cNvSpPr txBox="1"/>
          <p:nvPr/>
        </p:nvSpPr>
        <p:spPr>
          <a:xfrm>
            <a:off x="1331640" y="2754610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通过</a:t>
            </a:r>
            <a:r>
              <a:rPr kumimoji="1" lang="en-US" altLang="zh-CN" dirty="0"/>
              <a:t>eBPF</a:t>
            </a:r>
            <a:r>
              <a:rPr kumimoji="1" lang="zh-CN" altLang="en-US" dirty="0"/>
              <a:t>与</a:t>
            </a:r>
            <a:r>
              <a:rPr kumimoji="1" lang="en-US" altLang="zh-CN" dirty="0"/>
              <a:t>XDP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TC</a:t>
            </a:r>
            <a:r>
              <a:rPr kumimoji="1" lang="zh-CN" altLang="en-US" dirty="0"/>
              <a:t>等技术的结合，可以实现在更加底层的位置对网络包进行处理，提升效率</a:t>
            </a:r>
          </a:p>
        </p:txBody>
      </p:sp>
    </p:spTree>
    <p:extLst>
      <p:ext uri="{BB962C8B-B14F-4D97-AF65-F5344CB8AC3E}">
        <p14:creationId xmlns:p14="http://schemas.microsoft.com/office/powerpoint/2010/main" val="3477061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XDP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介绍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CC6FE1CC-591E-0A14-6B52-6521575A4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48" y="2419312"/>
            <a:ext cx="5075426" cy="31107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908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XDP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214CFB-748B-4223-DFB0-4E74A2AAF5BB}"/>
              </a:ext>
            </a:extLst>
          </p:cNvPr>
          <p:cNvSpPr txBox="1"/>
          <p:nvPr/>
        </p:nvSpPr>
        <p:spPr>
          <a:xfrm>
            <a:off x="1331640" y="2754610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介绍</a:t>
            </a:r>
            <a:r>
              <a:rPr kumimoji="1" lang="en-US" altLang="zh-CN" dirty="0"/>
              <a:t>XDP</a:t>
            </a:r>
            <a:r>
              <a:rPr kumimoji="1" lang="zh-CN" altLang="en-US" dirty="0"/>
              <a:t>的输入输出、</a:t>
            </a:r>
            <a:r>
              <a:rPr kumimoji="1" lang="en" altLang="zh-CN" dirty="0"/>
              <a:t>PROG_TYPE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HOOK</a:t>
            </a:r>
            <a:r>
              <a:rPr kumimoji="1" lang="zh-CN" altLang="en-US" dirty="0"/>
              <a:t>点、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等，大致需要</a:t>
            </a:r>
            <a:r>
              <a:rPr kumimoji="1" lang="en-US" altLang="zh-CN" dirty="0"/>
              <a:t>3</a:t>
            </a:r>
            <a:r>
              <a:rPr kumimoji="1"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96161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XDP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在网络栈中的位置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37DED6D3-B42F-C20F-F7F9-EAB9397AA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97820"/>
              </p:ext>
            </p:extLst>
          </p:nvPr>
        </p:nvGraphicFramePr>
        <p:xfrm>
          <a:off x="-396552" y="2636912"/>
          <a:ext cx="4190715" cy="276087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190715">
                  <a:extLst>
                    <a:ext uri="{9D8B030D-6E8A-4147-A177-3AD203B41FA5}">
                      <a16:colId xmlns:a16="http://schemas.microsoft.com/office/drawing/2014/main" val="1956948325"/>
                    </a:ext>
                  </a:extLst>
                </a:gridCol>
              </a:tblGrid>
              <a:tr h="55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应用层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70813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传输层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674780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网络层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910484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数据链路层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426113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物理层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303143"/>
                  </a:ext>
                </a:extLst>
              </a:tr>
            </a:tbl>
          </a:graphicData>
        </a:graphic>
      </p:graphicFrame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A07823D4-8942-C753-CDF1-A9E14927D0E9}"/>
              </a:ext>
            </a:extLst>
          </p:cNvPr>
          <p:cNvSpPr/>
          <p:nvPr/>
        </p:nvSpPr>
        <p:spPr>
          <a:xfrm>
            <a:off x="4959840" y="2636912"/>
            <a:ext cx="4013771" cy="2760870"/>
          </a:xfrm>
          <a:prstGeom prst="wedgeRoundRectCallout">
            <a:avLst>
              <a:gd name="adj1" fmla="val -114263"/>
              <a:gd name="adj2" fmla="val 201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网络设备子系统：</a:t>
            </a:r>
            <a:endParaRPr lang="en-US" altLang="zh-CN" dirty="0"/>
          </a:p>
          <a:p>
            <a:pPr algn="ctr"/>
            <a:r>
              <a:rPr lang="zh-CN" altLang="en-US" dirty="0"/>
              <a:t>选择队列，获取排队规则</a:t>
            </a:r>
            <a:r>
              <a:rPr lang="en-US" altLang="zh-CN" dirty="0" err="1"/>
              <a:t>qdisc</a:t>
            </a:r>
            <a:r>
              <a:rPr lang="zh-CN" altLang="en-US" dirty="0"/>
              <a:t>；</a:t>
            </a:r>
            <a:endParaRPr lang="en-US" altLang="zh-CN" dirty="0"/>
          </a:p>
          <a:p>
            <a:pPr algn="ctr"/>
            <a:r>
              <a:rPr lang="en-US" altLang="zh-CN" b="1" u="sng" dirty="0"/>
              <a:t>TC</a:t>
            </a:r>
            <a:r>
              <a:rPr lang="zh-CN" altLang="en-US" b="1" u="sng" dirty="0"/>
              <a:t>（</a:t>
            </a:r>
            <a:r>
              <a:rPr lang="en-US" altLang="zh-CN" b="1" u="sng" dirty="0"/>
              <a:t>Traffic Control</a:t>
            </a:r>
            <a:r>
              <a:rPr lang="zh-CN" altLang="en-US" b="1" u="sng" dirty="0"/>
              <a:t>）</a:t>
            </a:r>
            <a:endParaRPr lang="en-US" altLang="zh-CN" b="1" u="sng" dirty="0"/>
          </a:p>
          <a:p>
            <a:pPr algn="ctr"/>
            <a:r>
              <a:rPr lang="en-US" altLang="zh-CN" dirty="0"/>
              <a:t>-------------</a:t>
            </a:r>
          </a:p>
          <a:p>
            <a:pPr algn="ctr"/>
            <a:r>
              <a:rPr lang="zh-CN" altLang="en-US" dirty="0"/>
              <a:t>网卡驱动：处理网卡队列，通知网卡发送数据，向</a:t>
            </a:r>
            <a:r>
              <a:rPr lang="en-US" altLang="zh-CN" dirty="0"/>
              <a:t>CPU</a:t>
            </a:r>
            <a:r>
              <a:rPr lang="zh-CN" altLang="en-US" dirty="0"/>
              <a:t>发送中断等</a:t>
            </a:r>
            <a:endParaRPr lang="en-US" altLang="zh-CN" dirty="0"/>
          </a:p>
        </p:txBody>
      </p:sp>
      <p:sp>
        <p:nvSpPr>
          <p:cNvPr id="5" name="对话气泡: 圆角矩形 1">
            <a:extLst>
              <a:ext uri="{FF2B5EF4-FFF2-40B4-BE49-F238E27FC236}">
                <a16:creationId xmlns:a16="http://schemas.microsoft.com/office/drawing/2014/main" id="{39604909-847F-C144-F144-9EF111E6828F}"/>
              </a:ext>
            </a:extLst>
          </p:cNvPr>
          <p:cNvSpPr/>
          <p:nvPr/>
        </p:nvSpPr>
        <p:spPr>
          <a:xfrm>
            <a:off x="8973611" y="3686743"/>
            <a:ext cx="1869896" cy="661207"/>
          </a:xfrm>
          <a:prstGeom prst="wedgeRoundRectCallout">
            <a:avLst>
              <a:gd name="adj1" fmla="val -146108"/>
              <a:gd name="adj2" fmla="val 1277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Generic XDP</a:t>
            </a:r>
            <a:endParaRPr lang="zh-CN" altLang="en-US" dirty="0"/>
          </a:p>
        </p:txBody>
      </p:sp>
      <p:sp>
        <p:nvSpPr>
          <p:cNvPr id="6" name="对话气泡: 圆角矩形 9">
            <a:extLst>
              <a:ext uri="{FF2B5EF4-FFF2-40B4-BE49-F238E27FC236}">
                <a16:creationId xmlns:a16="http://schemas.microsoft.com/office/drawing/2014/main" id="{C1B47837-8258-CF5D-16BD-60F7CB33BE33}"/>
              </a:ext>
            </a:extLst>
          </p:cNvPr>
          <p:cNvSpPr/>
          <p:nvPr/>
        </p:nvSpPr>
        <p:spPr>
          <a:xfrm>
            <a:off x="8191063" y="5281930"/>
            <a:ext cx="1869896" cy="661207"/>
          </a:xfrm>
          <a:prstGeom prst="wedgeRoundRectCallout">
            <a:avLst>
              <a:gd name="adj1" fmla="val -112042"/>
              <a:gd name="adj2" fmla="val -1146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Native XDP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451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XDP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在网络栈中的位置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287A07B8-DDD0-E725-F63A-BE2C0CF6C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81737"/>
              </p:ext>
            </p:extLst>
          </p:nvPr>
        </p:nvGraphicFramePr>
        <p:xfrm>
          <a:off x="539552" y="2517535"/>
          <a:ext cx="4190715" cy="276087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4190715">
                  <a:extLst>
                    <a:ext uri="{9D8B030D-6E8A-4147-A177-3AD203B41FA5}">
                      <a16:colId xmlns:a16="http://schemas.microsoft.com/office/drawing/2014/main" val="1956948325"/>
                    </a:ext>
                  </a:extLst>
                </a:gridCol>
              </a:tblGrid>
              <a:tr h="55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应用层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70813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传输层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674780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网络层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910484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数据链路层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426113"/>
                  </a:ext>
                </a:extLst>
              </a:tr>
              <a:tr h="55217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物理层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303143"/>
                  </a:ext>
                </a:extLst>
              </a:tr>
            </a:tbl>
          </a:graphicData>
        </a:graphic>
      </p:graphicFrame>
      <p:sp>
        <p:nvSpPr>
          <p:cNvPr id="7" name="对话气泡: 圆角矩形 3">
            <a:extLst>
              <a:ext uri="{FF2B5EF4-FFF2-40B4-BE49-F238E27FC236}">
                <a16:creationId xmlns:a16="http://schemas.microsoft.com/office/drawing/2014/main" id="{E6517C70-17FE-33BA-C25E-2ECCE9EF9706}"/>
              </a:ext>
            </a:extLst>
          </p:cNvPr>
          <p:cNvSpPr/>
          <p:nvPr/>
        </p:nvSpPr>
        <p:spPr>
          <a:xfrm>
            <a:off x="5895944" y="2517535"/>
            <a:ext cx="4013771" cy="2760870"/>
          </a:xfrm>
          <a:prstGeom prst="wedgeRoundRectCallout">
            <a:avLst>
              <a:gd name="adj1" fmla="val -120918"/>
              <a:gd name="adj2" fmla="val 3985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物理网卡设备</a:t>
            </a:r>
            <a:endParaRPr lang="en-US" altLang="zh-CN" dirty="0"/>
          </a:p>
        </p:txBody>
      </p:sp>
      <p:sp>
        <p:nvSpPr>
          <p:cNvPr id="8" name="对话气泡: 圆角矩形 8">
            <a:extLst>
              <a:ext uri="{FF2B5EF4-FFF2-40B4-BE49-F238E27FC236}">
                <a16:creationId xmlns:a16="http://schemas.microsoft.com/office/drawing/2014/main" id="{77170D90-33E6-A1D7-CA2E-60DCAC96944F}"/>
              </a:ext>
            </a:extLst>
          </p:cNvPr>
          <p:cNvSpPr/>
          <p:nvPr/>
        </p:nvSpPr>
        <p:spPr>
          <a:xfrm>
            <a:off x="6967882" y="4501346"/>
            <a:ext cx="1869896" cy="661207"/>
          </a:xfrm>
          <a:prstGeom prst="wedgeRoundRectCallout">
            <a:avLst>
              <a:gd name="adj1" fmla="val -5449"/>
              <a:gd name="adj2" fmla="val -1084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Offload XDP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470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/>
              <a:t>与网络包处理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TC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的介绍</a:t>
            </a:r>
          </a:p>
        </p:txBody>
      </p:sp>
    </p:spTree>
    <p:extLst>
      <p:ext uri="{BB962C8B-B14F-4D97-AF65-F5344CB8AC3E}">
        <p14:creationId xmlns:p14="http://schemas.microsoft.com/office/powerpoint/2010/main" val="1078038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25935</TotalTime>
  <Words>671</Words>
  <Application>Microsoft Macintosh PowerPoint</Application>
  <PresentationFormat>全屏显示(4:3)</PresentationFormat>
  <Paragraphs>140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黑体</vt:lpstr>
      <vt:lpstr>黑体</vt:lpstr>
      <vt:lpstr>Heiti SC Light</vt:lpstr>
      <vt:lpstr>Arial</vt:lpstr>
      <vt:lpstr>Tahoma</vt:lpstr>
      <vt:lpstr>Times New Roman</vt:lpstr>
      <vt:lpstr>Wingdings</vt:lpstr>
      <vt:lpstr>Blends</vt:lpstr>
      <vt:lpstr>2_Blends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rxiong</dc:creator>
  <cp:lastModifiedBy>翟 易</cp:lastModifiedBy>
  <cp:revision>640</cp:revision>
  <cp:lastPrinted>2018-03-06T11:11:22Z</cp:lastPrinted>
  <dcterms:created xsi:type="dcterms:W3CDTF">2017-02-09T07:29:53Z</dcterms:created>
  <dcterms:modified xsi:type="dcterms:W3CDTF">2023-01-20T10:07:53Z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