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54" r:id="rId2"/>
  </p:sldMasterIdLst>
  <p:notesMasterIdLst>
    <p:notesMasterId r:id="rId16"/>
  </p:notesMasterIdLst>
  <p:handoutMasterIdLst>
    <p:handoutMasterId r:id="rId17"/>
  </p:handoutMasterIdLst>
  <p:sldIdLst>
    <p:sldId id="716" r:id="rId3"/>
    <p:sldId id="623" r:id="rId4"/>
    <p:sldId id="717" r:id="rId5"/>
    <p:sldId id="718" r:id="rId6"/>
    <p:sldId id="719" r:id="rId7"/>
    <p:sldId id="720" r:id="rId8"/>
    <p:sldId id="721" r:id="rId9"/>
    <p:sldId id="722" r:id="rId10"/>
    <p:sldId id="723" r:id="rId11"/>
    <p:sldId id="724" r:id="rId12"/>
    <p:sldId id="725" r:id="rId13"/>
    <p:sldId id="726" r:id="rId14"/>
    <p:sldId id="664" r:id="rId15"/>
  </p:sldIdLst>
  <p:sldSz cx="9144000" cy="6858000" type="screen4x3"/>
  <p:notesSz cx="6400800" cy="86868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宋体" charset="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宋体" charset="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宋体" charset="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宋体" charset="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0F0"/>
    <a:srgbClr val="FF0000"/>
    <a:srgbClr val="323399"/>
    <a:srgbClr val="FF99FF"/>
    <a:srgbClr val="AD8C01"/>
    <a:srgbClr val="00B050"/>
    <a:srgbClr val="000000"/>
    <a:srgbClr val="99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A320F-E9F4-1449-BE66-8BEFBF7403F6}" v="11" dt="2023-01-20T10:07:49.607"/>
    <p1510:client id="{DDD519E7-C96E-944B-80F3-E707BA0D4F94}" v="3" dt="2023-01-20T15:26:26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5" autoAdjust="0"/>
    <p:restoredTop sz="77098" autoAdjust="0"/>
  </p:normalViewPr>
  <p:slideViewPr>
    <p:cSldViewPr>
      <p:cViewPr varScale="1">
        <p:scale>
          <a:sx n="96" d="100"/>
          <a:sy n="96" d="100"/>
        </p:scale>
        <p:origin x="20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92"/>
    </p:cViewPr>
  </p:sorterViewPr>
  <p:notesViewPr>
    <p:cSldViewPr>
      <p:cViewPr varScale="1">
        <p:scale>
          <a:sx n="97" d="100"/>
          <a:sy n="97" d="100"/>
        </p:scale>
        <p:origin x="4002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翟 易" userId="1946761eed8273fc" providerId="LiveId" clId="{DDD519E7-C96E-944B-80F3-E707BA0D4F94}"/>
    <pc:docChg chg="undo custSel addSld delSld modSld">
      <pc:chgData name="翟 易" userId="1946761eed8273fc" providerId="LiveId" clId="{DDD519E7-C96E-944B-80F3-E707BA0D4F94}" dt="2023-01-20T15:36:37.202" v="1059" actId="20577"/>
      <pc:docMkLst>
        <pc:docMk/>
      </pc:docMkLst>
      <pc:sldChg chg="modSp mod">
        <pc:chgData name="翟 易" userId="1946761eed8273fc" providerId="LiveId" clId="{DDD519E7-C96E-944B-80F3-E707BA0D4F94}" dt="2023-01-20T15:20:39.068" v="441" actId="20577"/>
        <pc:sldMkLst>
          <pc:docMk/>
          <pc:sldMk cId="4117410481" sldId="623"/>
        </pc:sldMkLst>
        <pc:spChg chg="mod">
          <ac:chgData name="翟 易" userId="1946761eed8273fc" providerId="LiveId" clId="{DDD519E7-C96E-944B-80F3-E707BA0D4F94}" dt="2023-01-20T15:20:39.068" v="441" actId="20577"/>
          <ac:spMkLst>
            <pc:docMk/>
            <pc:sldMk cId="4117410481" sldId="623"/>
            <ac:spMk id="2" creationId="{6182695C-4491-8252-B76E-6734A2B3DBC3}"/>
          </ac:spMkLst>
        </pc:spChg>
        <pc:spChg chg="mod">
          <ac:chgData name="翟 易" userId="1946761eed8273fc" providerId="LiveId" clId="{DDD519E7-C96E-944B-80F3-E707BA0D4F94}" dt="2023-01-20T15:18:10.734" v="276" actId="20577"/>
          <ac:spMkLst>
            <pc:docMk/>
            <pc:sldMk cId="4117410481" sldId="623"/>
            <ac:spMk id="9" creationId="{368B03A6-4800-A27A-CE59-37593CF25181}"/>
          </ac:spMkLst>
        </pc:spChg>
        <pc:spChg chg="mod">
          <ac:chgData name="翟 易" userId="1946761eed8273fc" providerId="LiveId" clId="{DDD519E7-C96E-944B-80F3-E707BA0D4F94}" dt="2023-01-20T15:20:35.962" v="439" actId="20577"/>
          <ac:spMkLst>
            <pc:docMk/>
            <pc:sldMk cId="4117410481" sldId="623"/>
            <ac:spMk id="12" creationId="{58126A9F-9AB0-8A11-09DD-993DAFC378FC}"/>
          </ac:spMkLst>
        </pc:spChg>
      </pc:sldChg>
      <pc:sldChg chg="modSp mod">
        <pc:chgData name="翟 易" userId="1946761eed8273fc" providerId="LiveId" clId="{DDD519E7-C96E-944B-80F3-E707BA0D4F94}" dt="2023-01-20T15:36:37.202" v="1059" actId="20577"/>
        <pc:sldMkLst>
          <pc:docMk/>
          <pc:sldMk cId="2866742968" sldId="664"/>
        </pc:sldMkLst>
        <pc:spChg chg="mod">
          <ac:chgData name="翟 易" userId="1946761eed8273fc" providerId="LiveId" clId="{DDD519E7-C96E-944B-80F3-E707BA0D4F94}" dt="2023-01-20T15:36:37.202" v="1059" actId="20577"/>
          <ac:spMkLst>
            <pc:docMk/>
            <pc:sldMk cId="2866742968" sldId="664"/>
            <ac:spMk id="9" creationId="{368B03A6-4800-A27A-CE59-37593CF25181}"/>
          </ac:spMkLst>
        </pc:spChg>
      </pc:sldChg>
      <pc:sldChg chg="del">
        <pc:chgData name="翟 易" userId="1946761eed8273fc" providerId="LiveId" clId="{DDD519E7-C96E-944B-80F3-E707BA0D4F94}" dt="2023-01-20T15:18:17.762" v="277" actId="2696"/>
        <pc:sldMkLst>
          <pc:docMk/>
          <pc:sldMk cId="3789155384" sldId="665"/>
        </pc:sldMkLst>
      </pc:sldChg>
      <pc:sldChg chg="del">
        <pc:chgData name="翟 易" userId="1946761eed8273fc" providerId="LiveId" clId="{DDD519E7-C96E-944B-80F3-E707BA0D4F94}" dt="2023-01-20T15:18:17.772" v="283" actId="2696"/>
        <pc:sldMkLst>
          <pc:docMk/>
          <pc:sldMk cId="2676742555" sldId="666"/>
        </pc:sldMkLst>
      </pc:sldChg>
      <pc:sldChg chg="del">
        <pc:chgData name="翟 易" userId="1946761eed8273fc" providerId="LiveId" clId="{DDD519E7-C96E-944B-80F3-E707BA0D4F94}" dt="2023-01-20T15:18:17.766" v="280" actId="2696"/>
        <pc:sldMkLst>
          <pc:docMk/>
          <pc:sldMk cId="3477061665" sldId="667"/>
        </pc:sldMkLst>
      </pc:sldChg>
      <pc:sldChg chg="del">
        <pc:chgData name="翟 易" userId="1946761eed8273fc" providerId="LiveId" clId="{DDD519E7-C96E-944B-80F3-E707BA0D4F94}" dt="2023-01-20T15:18:17.781" v="288" actId="2696"/>
        <pc:sldMkLst>
          <pc:docMk/>
          <pc:sldMk cId="2565908629" sldId="668"/>
        </pc:sldMkLst>
      </pc:sldChg>
      <pc:sldChg chg="del">
        <pc:chgData name="翟 易" userId="1946761eed8273fc" providerId="LiveId" clId="{DDD519E7-C96E-944B-80F3-E707BA0D4F94}" dt="2023-01-20T15:18:17.774" v="285" actId="2696"/>
        <pc:sldMkLst>
          <pc:docMk/>
          <pc:sldMk cId="1483451230" sldId="669"/>
        </pc:sldMkLst>
      </pc:sldChg>
      <pc:sldChg chg="del">
        <pc:chgData name="翟 易" userId="1946761eed8273fc" providerId="LiveId" clId="{DDD519E7-C96E-944B-80F3-E707BA0D4F94}" dt="2023-01-20T15:18:17.765" v="279" actId="2696"/>
        <pc:sldMkLst>
          <pc:docMk/>
          <pc:sldMk cId="2578470509" sldId="670"/>
        </pc:sldMkLst>
      </pc:sldChg>
      <pc:sldChg chg="del">
        <pc:chgData name="翟 易" userId="1946761eed8273fc" providerId="LiveId" clId="{DDD519E7-C96E-944B-80F3-E707BA0D4F94}" dt="2023-01-20T15:18:17.785" v="291" actId="2696"/>
        <pc:sldMkLst>
          <pc:docMk/>
          <pc:sldMk cId="1078038408" sldId="671"/>
        </pc:sldMkLst>
      </pc:sldChg>
      <pc:sldChg chg="del">
        <pc:chgData name="翟 易" userId="1946761eed8273fc" providerId="LiveId" clId="{DDD519E7-C96E-944B-80F3-E707BA0D4F94}" dt="2023-01-20T15:18:17.775" v="286" actId="2696"/>
        <pc:sldMkLst>
          <pc:docMk/>
          <pc:sldMk cId="1359558131" sldId="672"/>
        </pc:sldMkLst>
      </pc:sldChg>
      <pc:sldChg chg="del">
        <pc:chgData name="翟 易" userId="1946761eed8273fc" providerId="LiveId" clId="{DDD519E7-C96E-944B-80F3-E707BA0D4F94}" dt="2023-01-20T15:18:17.787" v="293" actId="2696"/>
        <pc:sldMkLst>
          <pc:docMk/>
          <pc:sldMk cId="662433394" sldId="673"/>
        </pc:sldMkLst>
      </pc:sldChg>
      <pc:sldChg chg="del">
        <pc:chgData name="翟 易" userId="1946761eed8273fc" providerId="LiveId" clId="{DDD519E7-C96E-944B-80F3-E707BA0D4F94}" dt="2023-01-20T15:18:17.782" v="289" actId="2696"/>
        <pc:sldMkLst>
          <pc:docMk/>
          <pc:sldMk cId="3360272090" sldId="674"/>
        </pc:sldMkLst>
      </pc:sldChg>
      <pc:sldChg chg="del">
        <pc:chgData name="翟 易" userId="1946761eed8273fc" providerId="LiveId" clId="{DDD519E7-C96E-944B-80F3-E707BA0D4F94}" dt="2023-01-20T15:18:17.784" v="290" actId="2696"/>
        <pc:sldMkLst>
          <pc:docMk/>
          <pc:sldMk cId="3639438856" sldId="675"/>
        </pc:sldMkLst>
      </pc:sldChg>
      <pc:sldChg chg="del">
        <pc:chgData name="翟 易" userId="1946761eed8273fc" providerId="LiveId" clId="{DDD519E7-C96E-944B-80F3-E707BA0D4F94}" dt="2023-01-20T15:18:17.776" v="287" actId="2696"/>
        <pc:sldMkLst>
          <pc:docMk/>
          <pc:sldMk cId="3147331390" sldId="676"/>
        </pc:sldMkLst>
      </pc:sldChg>
      <pc:sldChg chg="del">
        <pc:chgData name="翟 易" userId="1946761eed8273fc" providerId="LiveId" clId="{DDD519E7-C96E-944B-80F3-E707BA0D4F94}" dt="2023-01-20T15:18:17.767" v="281" actId="2696"/>
        <pc:sldMkLst>
          <pc:docMk/>
          <pc:sldMk cId="1602647176" sldId="677"/>
        </pc:sldMkLst>
      </pc:sldChg>
      <pc:sldChg chg="del">
        <pc:chgData name="翟 易" userId="1946761eed8273fc" providerId="LiveId" clId="{DDD519E7-C96E-944B-80F3-E707BA0D4F94}" dt="2023-01-20T15:18:17.786" v="292" actId="2696"/>
        <pc:sldMkLst>
          <pc:docMk/>
          <pc:sldMk cId="2545046676" sldId="678"/>
        </pc:sldMkLst>
      </pc:sldChg>
      <pc:sldChg chg="del">
        <pc:chgData name="翟 易" userId="1946761eed8273fc" providerId="LiveId" clId="{DDD519E7-C96E-944B-80F3-E707BA0D4F94}" dt="2023-01-20T15:18:17.764" v="278" actId="2696"/>
        <pc:sldMkLst>
          <pc:docMk/>
          <pc:sldMk cId="1450258019" sldId="679"/>
        </pc:sldMkLst>
      </pc:sldChg>
      <pc:sldChg chg="del">
        <pc:chgData name="翟 易" userId="1946761eed8273fc" providerId="LiveId" clId="{DDD519E7-C96E-944B-80F3-E707BA0D4F94}" dt="2023-01-20T15:18:17.768" v="282" actId="2696"/>
        <pc:sldMkLst>
          <pc:docMk/>
          <pc:sldMk cId="604086487" sldId="680"/>
        </pc:sldMkLst>
      </pc:sldChg>
      <pc:sldChg chg="del">
        <pc:chgData name="翟 易" userId="1946761eed8273fc" providerId="LiveId" clId="{DDD519E7-C96E-944B-80F3-E707BA0D4F94}" dt="2023-01-20T15:18:17.791" v="294" actId="2696"/>
        <pc:sldMkLst>
          <pc:docMk/>
          <pc:sldMk cId="296161594" sldId="681"/>
        </pc:sldMkLst>
      </pc:sldChg>
      <pc:sldChg chg="del">
        <pc:chgData name="翟 易" userId="1946761eed8273fc" providerId="LiveId" clId="{DDD519E7-C96E-944B-80F3-E707BA0D4F94}" dt="2023-01-20T15:18:17.773" v="284" actId="2696"/>
        <pc:sldMkLst>
          <pc:docMk/>
          <pc:sldMk cId="3665542516" sldId="682"/>
        </pc:sldMkLst>
      </pc:sldChg>
      <pc:sldChg chg="modSp add mod">
        <pc:chgData name="翟 易" userId="1946761eed8273fc" providerId="LiveId" clId="{DDD519E7-C96E-944B-80F3-E707BA0D4F94}" dt="2023-01-20T15:18:05.791" v="262" actId="20577"/>
        <pc:sldMkLst>
          <pc:docMk/>
          <pc:sldMk cId="4084716585" sldId="716"/>
        </pc:sldMkLst>
        <pc:spChg chg="mod">
          <ac:chgData name="翟 易" userId="1946761eed8273fc" providerId="LiveId" clId="{DDD519E7-C96E-944B-80F3-E707BA0D4F94}" dt="2023-01-20T15:18:05.791" v="262" actId="20577"/>
          <ac:spMkLst>
            <pc:docMk/>
            <pc:sldMk cId="4084716585" sldId="716"/>
            <ac:spMk id="6" creationId="{0CC33AE2-9E88-44A6-BF1F-589331FC9D27}"/>
          </ac:spMkLst>
        </pc:spChg>
      </pc:sldChg>
      <pc:sldChg chg="modSp add mod">
        <pc:chgData name="翟 易" userId="1946761eed8273fc" providerId="LiveId" clId="{DDD519E7-C96E-944B-80F3-E707BA0D4F94}" dt="2023-01-20T15:23:40.580" v="639" actId="20577"/>
        <pc:sldMkLst>
          <pc:docMk/>
          <pc:sldMk cId="3140090556" sldId="717"/>
        </pc:sldMkLst>
        <pc:spChg chg="mod">
          <ac:chgData name="翟 易" userId="1946761eed8273fc" providerId="LiveId" clId="{DDD519E7-C96E-944B-80F3-E707BA0D4F94}" dt="2023-01-20T15:21:37.769" v="484" actId="20577"/>
          <ac:spMkLst>
            <pc:docMk/>
            <pc:sldMk cId="3140090556" sldId="717"/>
            <ac:spMk id="2" creationId="{6182695C-4491-8252-B76E-6734A2B3DBC3}"/>
          </ac:spMkLst>
        </pc:spChg>
        <pc:spChg chg="mod">
          <ac:chgData name="翟 易" userId="1946761eed8273fc" providerId="LiveId" clId="{DDD519E7-C96E-944B-80F3-E707BA0D4F94}" dt="2023-01-20T15:20:49.507" v="445" actId="20577"/>
          <ac:spMkLst>
            <pc:docMk/>
            <pc:sldMk cId="3140090556" sldId="717"/>
            <ac:spMk id="9" creationId="{368B03A6-4800-A27A-CE59-37593CF25181}"/>
          </ac:spMkLst>
        </pc:spChg>
        <pc:spChg chg="mod">
          <ac:chgData name="翟 易" userId="1946761eed8273fc" providerId="LiveId" clId="{DDD519E7-C96E-944B-80F3-E707BA0D4F94}" dt="2023-01-20T15:23:40.580" v="639" actId="20577"/>
          <ac:spMkLst>
            <pc:docMk/>
            <pc:sldMk cId="3140090556" sldId="717"/>
            <ac:spMk id="12" creationId="{58126A9F-9AB0-8A11-09DD-993DAFC378FC}"/>
          </ac:spMkLst>
        </pc:spChg>
      </pc:sldChg>
      <pc:sldChg chg="add del">
        <pc:chgData name="翟 易" userId="1946761eed8273fc" providerId="LiveId" clId="{DDD519E7-C96E-944B-80F3-E707BA0D4F94}" dt="2023-01-20T15:18:28.142" v="296" actId="2696"/>
        <pc:sldMkLst>
          <pc:docMk/>
          <pc:sldMk cId="1386195878" sldId="718"/>
        </pc:sldMkLst>
      </pc:sldChg>
      <pc:sldChg chg="modSp add mod">
        <pc:chgData name="翟 易" userId="1946761eed8273fc" providerId="LiveId" clId="{DDD519E7-C96E-944B-80F3-E707BA0D4F94}" dt="2023-01-20T15:23:51.055" v="661" actId="20577"/>
        <pc:sldMkLst>
          <pc:docMk/>
          <pc:sldMk cId="3599001442" sldId="718"/>
        </pc:sldMkLst>
        <pc:spChg chg="mod">
          <ac:chgData name="翟 易" userId="1946761eed8273fc" providerId="LiveId" clId="{DDD519E7-C96E-944B-80F3-E707BA0D4F94}" dt="2023-01-20T15:22:39.336" v="618" actId="20577"/>
          <ac:spMkLst>
            <pc:docMk/>
            <pc:sldMk cId="3599001442" sldId="718"/>
            <ac:spMk id="2" creationId="{6182695C-4491-8252-B76E-6734A2B3DBC3}"/>
          </ac:spMkLst>
        </pc:spChg>
        <pc:spChg chg="mod">
          <ac:chgData name="翟 易" userId="1946761eed8273fc" providerId="LiveId" clId="{DDD519E7-C96E-944B-80F3-E707BA0D4F94}" dt="2023-01-20T15:22:55.525" v="621" actId="20577"/>
          <ac:spMkLst>
            <pc:docMk/>
            <pc:sldMk cId="3599001442" sldId="718"/>
            <ac:spMk id="9" creationId="{368B03A6-4800-A27A-CE59-37593CF25181}"/>
          </ac:spMkLst>
        </pc:spChg>
        <pc:spChg chg="mod">
          <ac:chgData name="翟 易" userId="1946761eed8273fc" providerId="LiveId" clId="{DDD519E7-C96E-944B-80F3-E707BA0D4F94}" dt="2023-01-20T15:23:51.055" v="661" actId="20577"/>
          <ac:spMkLst>
            <pc:docMk/>
            <pc:sldMk cId="3599001442" sldId="718"/>
            <ac:spMk id="12" creationId="{58126A9F-9AB0-8A11-09DD-993DAFC378FC}"/>
          </ac:spMkLst>
        </pc:spChg>
      </pc:sldChg>
      <pc:sldChg chg="modSp add mod">
        <pc:chgData name="翟 易" userId="1946761eed8273fc" providerId="LiveId" clId="{DDD519E7-C96E-944B-80F3-E707BA0D4F94}" dt="2023-01-20T15:24:49.524" v="746" actId="20577"/>
        <pc:sldMkLst>
          <pc:docMk/>
          <pc:sldMk cId="2651313873" sldId="719"/>
        </pc:sldMkLst>
        <pc:spChg chg="mod">
          <ac:chgData name="翟 易" userId="1946761eed8273fc" providerId="LiveId" clId="{DDD519E7-C96E-944B-80F3-E707BA0D4F94}" dt="2023-01-20T15:24:49.524" v="746" actId="20577"/>
          <ac:spMkLst>
            <pc:docMk/>
            <pc:sldMk cId="2651313873" sldId="719"/>
            <ac:spMk id="2" creationId="{6182695C-4491-8252-B76E-6734A2B3DBC3}"/>
          </ac:spMkLst>
        </pc:spChg>
        <pc:spChg chg="mod">
          <ac:chgData name="翟 易" userId="1946761eed8273fc" providerId="LiveId" clId="{DDD519E7-C96E-944B-80F3-E707BA0D4F94}" dt="2023-01-20T15:23:00.838" v="623" actId="20577"/>
          <ac:spMkLst>
            <pc:docMk/>
            <pc:sldMk cId="2651313873" sldId="719"/>
            <ac:spMk id="9" creationId="{368B03A6-4800-A27A-CE59-37593CF25181}"/>
          </ac:spMkLst>
        </pc:spChg>
        <pc:spChg chg="mod">
          <ac:chgData name="翟 易" userId="1946761eed8273fc" providerId="LiveId" clId="{DDD519E7-C96E-944B-80F3-E707BA0D4F94}" dt="2023-01-20T15:24:00.965" v="691" actId="20577"/>
          <ac:spMkLst>
            <pc:docMk/>
            <pc:sldMk cId="2651313873" sldId="719"/>
            <ac:spMk id="12" creationId="{58126A9F-9AB0-8A11-09DD-993DAFC378FC}"/>
          </ac:spMkLst>
        </pc:spChg>
      </pc:sldChg>
      <pc:sldChg chg="modSp add mod">
        <pc:chgData name="翟 易" userId="1946761eed8273fc" providerId="LiveId" clId="{DDD519E7-C96E-944B-80F3-E707BA0D4F94}" dt="2023-01-20T15:25:25.054" v="842" actId="20577"/>
        <pc:sldMkLst>
          <pc:docMk/>
          <pc:sldMk cId="2276400674" sldId="720"/>
        </pc:sldMkLst>
        <pc:spChg chg="mod">
          <ac:chgData name="翟 易" userId="1946761eed8273fc" providerId="LiveId" clId="{DDD519E7-C96E-944B-80F3-E707BA0D4F94}" dt="2023-01-20T15:25:25.054" v="842" actId="20577"/>
          <ac:spMkLst>
            <pc:docMk/>
            <pc:sldMk cId="2276400674" sldId="720"/>
            <ac:spMk id="2" creationId="{6182695C-4491-8252-B76E-6734A2B3DBC3}"/>
          </ac:spMkLst>
        </pc:spChg>
        <pc:spChg chg="mod">
          <ac:chgData name="翟 易" userId="1946761eed8273fc" providerId="LiveId" clId="{DDD519E7-C96E-944B-80F3-E707BA0D4F94}" dt="2023-01-20T15:25:05.531" v="762" actId="20577"/>
          <ac:spMkLst>
            <pc:docMk/>
            <pc:sldMk cId="2276400674" sldId="720"/>
            <ac:spMk id="12" creationId="{58126A9F-9AB0-8A11-09DD-993DAFC378FC}"/>
          </ac:spMkLst>
        </pc:spChg>
      </pc:sldChg>
      <pc:sldChg chg="addSp modSp add mod">
        <pc:chgData name="翟 易" userId="1946761eed8273fc" providerId="LiveId" clId="{DDD519E7-C96E-944B-80F3-E707BA0D4F94}" dt="2023-01-20T15:26:27.490" v="921" actId="1076"/>
        <pc:sldMkLst>
          <pc:docMk/>
          <pc:sldMk cId="3231072280" sldId="721"/>
        </pc:sldMkLst>
        <pc:spChg chg="mod">
          <ac:chgData name="翟 易" userId="1946761eed8273fc" providerId="LiveId" clId="{DDD519E7-C96E-944B-80F3-E707BA0D4F94}" dt="2023-01-20T15:26:07.814" v="919" actId="20577"/>
          <ac:spMkLst>
            <pc:docMk/>
            <pc:sldMk cId="3231072280" sldId="721"/>
            <ac:spMk id="2" creationId="{6182695C-4491-8252-B76E-6734A2B3DBC3}"/>
          </ac:spMkLst>
        </pc:spChg>
        <pc:spChg chg="mod">
          <ac:chgData name="翟 易" userId="1946761eed8273fc" providerId="LiveId" clId="{DDD519E7-C96E-944B-80F3-E707BA0D4F94}" dt="2023-01-20T15:25:53.880" v="864" actId="20577"/>
          <ac:spMkLst>
            <pc:docMk/>
            <pc:sldMk cId="3231072280" sldId="721"/>
            <ac:spMk id="12" creationId="{58126A9F-9AB0-8A11-09DD-993DAFC378FC}"/>
          </ac:spMkLst>
        </pc:spChg>
        <pc:picChg chg="add mod">
          <ac:chgData name="翟 易" userId="1946761eed8273fc" providerId="LiveId" clId="{DDD519E7-C96E-944B-80F3-E707BA0D4F94}" dt="2023-01-20T15:26:27.490" v="921" actId="1076"/>
          <ac:picMkLst>
            <pc:docMk/>
            <pc:sldMk cId="3231072280" sldId="721"/>
            <ac:picMk id="3" creationId="{35D514B9-1591-FF1B-74BA-D95E512513D1}"/>
          </ac:picMkLst>
        </pc:picChg>
      </pc:sldChg>
      <pc:sldChg chg="delSp modSp add mod">
        <pc:chgData name="翟 易" userId="1946761eed8273fc" providerId="LiveId" clId="{DDD519E7-C96E-944B-80F3-E707BA0D4F94}" dt="2023-01-20T15:27:20.992" v="955" actId="20577"/>
        <pc:sldMkLst>
          <pc:docMk/>
          <pc:sldMk cId="3979195459" sldId="722"/>
        </pc:sldMkLst>
        <pc:spChg chg="mod">
          <ac:chgData name="翟 易" userId="1946761eed8273fc" providerId="LiveId" clId="{DDD519E7-C96E-944B-80F3-E707BA0D4F94}" dt="2023-01-20T15:27:20.992" v="955" actId="20577"/>
          <ac:spMkLst>
            <pc:docMk/>
            <pc:sldMk cId="3979195459" sldId="722"/>
            <ac:spMk id="2" creationId="{6182695C-4491-8252-B76E-6734A2B3DBC3}"/>
          </ac:spMkLst>
        </pc:spChg>
        <pc:spChg chg="mod">
          <ac:chgData name="翟 易" userId="1946761eed8273fc" providerId="LiveId" clId="{DDD519E7-C96E-944B-80F3-E707BA0D4F94}" dt="2023-01-20T15:27:11.935" v="935" actId="20577"/>
          <ac:spMkLst>
            <pc:docMk/>
            <pc:sldMk cId="3979195459" sldId="722"/>
            <ac:spMk id="12" creationId="{58126A9F-9AB0-8A11-09DD-993DAFC378FC}"/>
          </ac:spMkLst>
        </pc:spChg>
        <pc:picChg chg="del">
          <ac:chgData name="翟 易" userId="1946761eed8273fc" providerId="LiveId" clId="{DDD519E7-C96E-944B-80F3-E707BA0D4F94}" dt="2023-01-20T15:27:12.720" v="936" actId="478"/>
          <ac:picMkLst>
            <pc:docMk/>
            <pc:sldMk cId="3979195459" sldId="722"/>
            <ac:picMk id="3" creationId="{35D514B9-1591-FF1B-74BA-D95E512513D1}"/>
          </ac:picMkLst>
        </pc:picChg>
      </pc:sldChg>
      <pc:sldChg chg="modSp add mod">
        <pc:chgData name="翟 易" userId="1946761eed8273fc" providerId="LiveId" clId="{DDD519E7-C96E-944B-80F3-E707BA0D4F94}" dt="2023-01-20T15:27:46.591" v="966" actId="20577"/>
        <pc:sldMkLst>
          <pc:docMk/>
          <pc:sldMk cId="2658638045" sldId="723"/>
        </pc:sldMkLst>
        <pc:spChg chg="mod">
          <ac:chgData name="翟 易" userId="1946761eed8273fc" providerId="LiveId" clId="{DDD519E7-C96E-944B-80F3-E707BA0D4F94}" dt="2023-01-20T15:27:46.591" v="966" actId="20577"/>
          <ac:spMkLst>
            <pc:docMk/>
            <pc:sldMk cId="2658638045" sldId="723"/>
            <ac:spMk id="2" creationId="{6182695C-4491-8252-B76E-6734A2B3DBC3}"/>
          </ac:spMkLst>
        </pc:spChg>
        <pc:spChg chg="mod">
          <ac:chgData name="翟 易" userId="1946761eed8273fc" providerId="LiveId" clId="{DDD519E7-C96E-944B-80F3-E707BA0D4F94}" dt="2023-01-20T15:27:44.156" v="961" actId="20577"/>
          <ac:spMkLst>
            <pc:docMk/>
            <pc:sldMk cId="2658638045" sldId="723"/>
            <ac:spMk id="12" creationId="{58126A9F-9AB0-8A11-09DD-993DAFC378FC}"/>
          </ac:spMkLst>
        </pc:spChg>
      </pc:sldChg>
      <pc:sldChg chg="modSp add mod">
        <pc:chgData name="翟 易" userId="1946761eed8273fc" providerId="LiveId" clId="{DDD519E7-C96E-944B-80F3-E707BA0D4F94}" dt="2023-01-20T15:36:05.613" v="1015" actId="20577"/>
        <pc:sldMkLst>
          <pc:docMk/>
          <pc:sldMk cId="2225451279" sldId="724"/>
        </pc:sldMkLst>
        <pc:spChg chg="mod">
          <ac:chgData name="翟 易" userId="1946761eed8273fc" providerId="LiveId" clId="{DDD519E7-C96E-944B-80F3-E707BA0D4F94}" dt="2023-01-20T15:36:05.613" v="1015" actId="20577"/>
          <ac:spMkLst>
            <pc:docMk/>
            <pc:sldMk cId="2225451279" sldId="724"/>
            <ac:spMk id="2" creationId="{6182695C-4491-8252-B76E-6734A2B3DBC3}"/>
          </ac:spMkLst>
        </pc:spChg>
        <pc:spChg chg="mod">
          <ac:chgData name="翟 易" userId="1946761eed8273fc" providerId="LiveId" clId="{DDD519E7-C96E-944B-80F3-E707BA0D4F94}" dt="2023-01-20T15:28:20.518" v="1001" actId="20577"/>
          <ac:spMkLst>
            <pc:docMk/>
            <pc:sldMk cId="2225451279" sldId="724"/>
            <ac:spMk id="12" creationId="{58126A9F-9AB0-8A11-09DD-993DAFC378FC}"/>
          </ac:spMkLst>
        </pc:spChg>
      </pc:sldChg>
      <pc:sldChg chg="modSp add mod">
        <pc:chgData name="翟 易" userId="1946761eed8273fc" providerId="LiveId" clId="{DDD519E7-C96E-944B-80F3-E707BA0D4F94}" dt="2023-01-20T15:36:12.890" v="1021" actId="20577"/>
        <pc:sldMkLst>
          <pc:docMk/>
          <pc:sldMk cId="1217903027" sldId="725"/>
        </pc:sldMkLst>
        <pc:spChg chg="mod">
          <ac:chgData name="翟 易" userId="1946761eed8273fc" providerId="LiveId" clId="{DDD519E7-C96E-944B-80F3-E707BA0D4F94}" dt="2023-01-20T15:36:10.103" v="1016"/>
          <ac:spMkLst>
            <pc:docMk/>
            <pc:sldMk cId="1217903027" sldId="725"/>
            <ac:spMk id="2" creationId="{6182695C-4491-8252-B76E-6734A2B3DBC3}"/>
          </ac:spMkLst>
        </pc:spChg>
        <pc:spChg chg="mod">
          <ac:chgData name="翟 易" userId="1946761eed8273fc" providerId="LiveId" clId="{DDD519E7-C96E-944B-80F3-E707BA0D4F94}" dt="2023-01-20T15:36:12.890" v="1021" actId="20577"/>
          <ac:spMkLst>
            <pc:docMk/>
            <pc:sldMk cId="1217903027" sldId="725"/>
            <ac:spMk id="12" creationId="{58126A9F-9AB0-8A11-09DD-993DAFC378FC}"/>
          </ac:spMkLst>
        </pc:spChg>
      </pc:sldChg>
      <pc:sldChg chg="modSp add mod">
        <pc:chgData name="翟 易" userId="1946761eed8273fc" providerId="LiveId" clId="{DDD519E7-C96E-944B-80F3-E707BA0D4F94}" dt="2023-01-20T15:36:31.883" v="1054" actId="20577"/>
        <pc:sldMkLst>
          <pc:docMk/>
          <pc:sldMk cId="184892956" sldId="726"/>
        </pc:sldMkLst>
        <pc:spChg chg="mod">
          <ac:chgData name="翟 易" userId="1946761eed8273fc" providerId="LiveId" clId="{DDD519E7-C96E-944B-80F3-E707BA0D4F94}" dt="2023-01-20T15:36:31.883" v="1054" actId="20577"/>
          <ac:spMkLst>
            <pc:docMk/>
            <pc:sldMk cId="184892956" sldId="726"/>
            <ac:spMk id="2" creationId="{6182695C-4491-8252-B76E-6734A2B3DBC3}"/>
          </ac:spMkLst>
        </pc:spChg>
        <pc:spChg chg="mod">
          <ac:chgData name="翟 易" userId="1946761eed8273fc" providerId="LiveId" clId="{DDD519E7-C96E-944B-80F3-E707BA0D4F94}" dt="2023-01-20T15:36:26.510" v="1035" actId="20577"/>
          <ac:spMkLst>
            <pc:docMk/>
            <pc:sldMk cId="184892956" sldId="726"/>
            <ac:spMk id="12" creationId="{58126A9F-9AB0-8A11-09DD-993DAFC378FC}"/>
          </ac:spMkLst>
        </pc:spChg>
      </pc:sldChg>
      <pc:sldChg chg="add del">
        <pc:chgData name="翟 易" userId="1946761eed8273fc" providerId="LiveId" clId="{DDD519E7-C96E-944B-80F3-E707BA0D4F94}" dt="2023-01-20T15:10:52.006" v="3" actId="2696"/>
        <pc:sldMkLst>
          <pc:docMk/>
          <pc:sldMk cId="3613433271" sldId="756"/>
        </pc:sldMkLst>
      </pc:sldChg>
    </pc:docChg>
  </pc:docChgLst>
  <pc:docChgLst>
    <pc:chgData name="翟 易" userId="1946761eed8273fc" providerId="LiveId" clId="{CF8A320F-E9F4-1449-BE66-8BEFBF7403F6}"/>
    <pc:docChg chg="undo custSel addSld delSld modSld">
      <pc:chgData name="翟 易" userId="1946761eed8273fc" providerId="LiveId" clId="{CF8A320F-E9F4-1449-BE66-8BEFBF7403F6}" dt="2023-01-20T10:07:52.132" v="1258" actId="20577"/>
      <pc:docMkLst>
        <pc:docMk/>
      </pc:docMkLst>
      <pc:sldChg chg="addSp delSp modSp mod">
        <pc:chgData name="翟 易" userId="1946761eed8273fc" providerId="LiveId" clId="{CF8A320F-E9F4-1449-BE66-8BEFBF7403F6}" dt="2023-01-20T09:44:26.953" v="183" actId="20577"/>
        <pc:sldMkLst>
          <pc:docMk/>
          <pc:sldMk cId="4117410481" sldId="623"/>
        </pc:sldMkLst>
        <pc:spChg chg="add mod">
          <ac:chgData name="翟 易" userId="1946761eed8273fc" providerId="LiveId" clId="{CF8A320F-E9F4-1449-BE66-8BEFBF7403F6}" dt="2023-01-20T09:44:26.953" v="183" actId="20577"/>
          <ac:spMkLst>
            <pc:docMk/>
            <pc:sldMk cId="4117410481" sldId="623"/>
            <ac:spMk id="2" creationId="{6182695C-4491-8252-B76E-6734A2B3DBC3}"/>
          </ac:spMkLst>
        </pc:spChg>
        <pc:spChg chg="del">
          <ac:chgData name="翟 易" userId="1946761eed8273fc" providerId="LiveId" clId="{CF8A320F-E9F4-1449-BE66-8BEFBF7403F6}" dt="2023-01-20T09:38:52.898" v="63" actId="478"/>
          <ac:spMkLst>
            <pc:docMk/>
            <pc:sldMk cId="4117410481" sldId="623"/>
            <ac:spMk id="3" creationId="{F4B4D8F1-ED6A-F150-C22B-4896E78E4031}"/>
          </ac:spMkLst>
        </pc:spChg>
        <pc:spChg chg="mod">
          <ac:chgData name="翟 易" userId="1946761eed8273fc" providerId="LiveId" clId="{CF8A320F-E9F4-1449-BE66-8BEFBF7403F6}" dt="2023-01-20T09:38:50.094" v="62" actId="20577"/>
          <ac:spMkLst>
            <pc:docMk/>
            <pc:sldMk cId="4117410481" sldId="623"/>
            <ac:spMk id="9" creationId="{368B03A6-4800-A27A-CE59-37593CF25181}"/>
          </ac:spMkLst>
        </pc:spChg>
        <pc:spChg chg="mod">
          <ac:chgData name="翟 易" userId="1946761eed8273fc" providerId="LiveId" clId="{CF8A320F-E9F4-1449-BE66-8BEFBF7403F6}" dt="2023-01-20T09:43:56.777" v="114" actId="20577"/>
          <ac:spMkLst>
            <pc:docMk/>
            <pc:sldMk cId="4117410481" sldId="623"/>
            <ac:spMk id="12" creationId="{58126A9F-9AB0-8A11-09DD-993DAFC378FC}"/>
          </ac:spMkLst>
        </pc:spChg>
        <pc:spChg chg="del">
          <ac:chgData name="翟 易" userId="1946761eed8273fc" providerId="LiveId" clId="{CF8A320F-E9F4-1449-BE66-8BEFBF7403F6}" dt="2023-01-20T09:34:52.939" v="37" actId="478"/>
          <ac:spMkLst>
            <pc:docMk/>
            <pc:sldMk cId="4117410481" sldId="623"/>
            <ac:spMk id="15" creationId="{C7371C17-0BEA-C19E-6A52-6D8F52BA435A}"/>
          </ac:spMkLst>
        </pc:spChg>
        <pc:picChg chg="del">
          <ac:chgData name="翟 易" userId="1946761eed8273fc" providerId="LiveId" clId="{CF8A320F-E9F4-1449-BE66-8BEFBF7403F6}" dt="2023-01-20T09:34:50.904" v="36" actId="478"/>
          <ac:picMkLst>
            <pc:docMk/>
            <pc:sldMk cId="4117410481" sldId="623"/>
            <ac:picMk id="13" creationId="{A2A6D410-7753-CDAE-6BC3-7FA513F6EAEC}"/>
          </ac:picMkLst>
        </pc:picChg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2555657386" sldId="624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4066201469" sldId="625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600221291" sldId="626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530254448" sldId="627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4060188780" sldId="628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748288007" sldId="629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52782678" sldId="630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545974098" sldId="631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2580498055" sldId="632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251817065" sldId="633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2269668242" sldId="634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93648691" sldId="635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236587625" sldId="636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936477110" sldId="637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434944939" sldId="638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2168076025" sldId="639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815893968" sldId="640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4182588801" sldId="641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466759857" sldId="642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2902508566" sldId="643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430256160" sldId="644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651799418" sldId="645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4091044416" sldId="646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910704636" sldId="647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583418841" sldId="648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597832534" sldId="649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432330615" sldId="650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901388388" sldId="651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923013270" sldId="652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283467329" sldId="653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57322901" sldId="654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065581924" sldId="655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780862268" sldId="656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799295177" sldId="657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509924878" sldId="658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762523177" sldId="659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281380412" sldId="660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1045797869" sldId="661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3079832022" sldId="662"/>
        </pc:sldMkLst>
      </pc:sldChg>
      <pc:sldChg chg="del">
        <pc:chgData name="翟 易" userId="1946761eed8273fc" providerId="LiveId" clId="{CF8A320F-E9F4-1449-BE66-8BEFBF7403F6}" dt="2023-01-20T10:02:20.066" v="977" actId="2696"/>
        <pc:sldMkLst>
          <pc:docMk/>
          <pc:sldMk cId="589471352" sldId="663"/>
        </pc:sldMkLst>
      </pc:sldChg>
      <pc:sldChg chg="addSp modSp add mod">
        <pc:chgData name="翟 易" userId="1946761eed8273fc" providerId="LiveId" clId="{CF8A320F-E9F4-1449-BE66-8BEFBF7403F6}" dt="2023-01-20T09:47:59.190" v="397" actId="1076"/>
        <pc:sldMkLst>
          <pc:docMk/>
          <pc:sldMk cId="3789155384" sldId="665"/>
        </pc:sldMkLst>
        <pc:spChg chg="add mod">
          <ac:chgData name="翟 易" userId="1946761eed8273fc" providerId="LiveId" clId="{CF8A320F-E9F4-1449-BE66-8BEFBF7403F6}" dt="2023-01-20T09:47:59.190" v="397" actId="1076"/>
          <ac:spMkLst>
            <pc:docMk/>
            <pc:sldMk cId="3789155384" sldId="665"/>
            <ac:spMk id="4" creationId="{B1AB02C0-E271-7335-7CD8-D6D67372B4CD}"/>
          </ac:spMkLst>
        </pc:spChg>
        <pc:graphicFrameChg chg="add mod">
          <ac:chgData name="翟 易" userId="1946761eed8273fc" providerId="LiveId" clId="{CF8A320F-E9F4-1449-BE66-8BEFBF7403F6}" dt="2023-01-20T09:47:59.190" v="397" actId="1076"/>
          <ac:graphicFrameMkLst>
            <pc:docMk/>
            <pc:sldMk cId="3789155384" sldId="665"/>
            <ac:graphicFrameMk id="3" creationId="{C81EC277-5C0E-227B-EA72-D5DD9443CBDD}"/>
          </ac:graphicFrameMkLst>
        </pc:graphicFrameChg>
      </pc:sldChg>
      <pc:sldChg chg="modSp add mod">
        <pc:chgData name="翟 易" userId="1946761eed8273fc" providerId="LiveId" clId="{CF8A320F-E9F4-1449-BE66-8BEFBF7403F6}" dt="2023-01-20T09:45:33.898" v="213" actId="20577"/>
        <pc:sldMkLst>
          <pc:docMk/>
          <pc:sldMk cId="2676742555" sldId="666"/>
        </pc:sldMkLst>
        <pc:spChg chg="mod">
          <ac:chgData name="翟 易" userId="1946761eed8273fc" providerId="LiveId" clId="{CF8A320F-E9F4-1449-BE66-8BEFBF7403F6}" dt="2023-01-20T09:45:33.898" v="213" actId="20577"/>
          <ac:spMkLst>
            <pc:docMk/>
            <pc:sldMk cId="2676742555" sldId="666"/>
            <ac:spMk id="2" creationId="{6182695C-4491-8252-B76E-6734A2B3DBC3}"/>
          </ac:spMkLst>
        </pc:spChg>
        <pc:spChg chg="mod">
          <ac:chgData name="翟 易" userId="1946761eed8273fc" providerId="LiveId" clId="{CF8A320F-E9F4-1449-BE66-8BEFBF7403F6}" dt="2023-01-20T09:44:59.789" v="193" actId="20577"/>
          <ac:spMkLst>
            <pc:docMk/>
            <pc:sldMk cId="2676742555" sldId="666"/>
            <ac:spMk id="12" creationId="{58126A9F-9AB0-8A11-09DD-993DAFC378FC}"/>
          </ac:spMkLst>
        </pc:spChg>
      </pc:sldChg>
      <pc:sldChg chg="modSp add mod">
        <pc:chgData name="翟 易" userId="1946761eed8273fc" providerId="LiveId" clId="{CF8A320F-E9F4-1449-BE66-8BEFBF7403F6}" dt="2023-01-20T09:46:37.745" v="349" actId="20577"/>
        <pc:sldMkLst>
          <pc:docMk/>
          <pc:sldMk cId="3477061665" sldId="667"/>
        </pc:sldMkLst>
        <pc:spChg chg="mod">
          <ac:chgData name="翟 易" userId="1946761eed8273fc" providerId="LiveId" clId="{CF8A320F-E9F4-1449-BE66-8BEFBF7403F6}" dt="2023-01-20T09:46:37.745" v="349" actId="20577"/>
          <ac:spMkLst>
            <pc:docMk/>
            <pc:sldMk cId="3477061665" sldId="667"/>
            <ac:spMk id="2" creationId="{6182695C-4491-8252-B76E-6734A2B3DBC3}"/>
          </ac:spMkLst>
        </pc:spChg>
        <pc:spChg chg="mod">
          <ac:chgData name="翟 易" userId="1946761eed8273fc" providerId="LiveId" clId="{CF8A320F-E9F4-1449-BE66-8BEFBF7403F6}" dt="2023-01-20T09:45:45.439" v="234" actId="20577"/>
          <ac:spMkLst>
            <pc:docMk/>
            <pc:sldMk cId="3477061665" sldId="667"/>
            <ac:spMk id="12" creationId="{58126A9F-9AB0-8A11-09DD-993DAFC378FC}"/>
          </ac:spMkLst>
        </pc:spChg>
      </pc:sldChg>
      <pc:sldChg chg="addSp delSp modSp add mod">
        <pc:chgData name="翟 易" userId="1946761eed8273fc" providerId="LiveId" clId="{CF8A320F-E9F4-1449-BE66-8BEFBF7403F6}" dt="2023-01-20T09:51:25.173" v="448" actId="20577"/>
        <pc:sldMkLst>
          <pc:docMk/>
          <pc:sldMk cId="2565908629" sldId="668"/>
        </pc:sldMkLst>
        <pc:spChg chg="del mod">
          <ac:chgData name="翟 易" userId="1946761eed8273fc" providerId="LiveId" clId="{CF8A320F-E9F4-1449-BE66-8BEFBF7403F6}" dt="2023-01-20T09:47:04.697" v="369" actId="478"/>
          <ac:spMkLst>
            <pc:docMk/>
            <pc:sldMk cId="2565908629" sldId="668"/>
            <ac:spMk id="2" creationId="{6182695C-4491-8252-B76E-6734A2B3DBC3}"/>
          </ac:spMkLst>
        </pc:spChg>
        <pc:spChg chg="mod">
          <ac:chgData name="翟 易" userId="1946761eed8273fc" providerId="LiveId" clId="{CF8A320F-E9F4-1449-BE66-8BEFBF7403F6}" dt="2023-01-20T09:51:25.173" v="448" actId="20577"/>
          <ac:spMkLst>
            <pc:docMk/>
            <pc:sldMk cId="2565908629" sldId="668"/>
            <ac:spMk id="12" creationId="{58126A9F-9AB0-8A11-09DD-993DAFC378FC}"/>
          </ac:spMkLst>
        </pc:spChg>
        <pc:picChg chg="add mod">
          <ac:chgData name="翟 易" userId="1946761eed8273fc" providerId="LiveId" clId="{CF8A320F-E9F4-1449-BE66-8BEFBF7403F6}" dt="2023-01-20T09:47:23.198" v="371" actId="1076"/>
          <ac:picMkLst>
            <pc:docMk/>
            <pc:sldMk cId="2565908629" sldId="668"/>
            <ac:picMk id="3" creationId="{CC6FE1CC-591E-0A14-6B52-6521575A43BE}"/>
          </ac:picMkLst>
        </pc:picChg>
      </pc:sldChg>
      <pc:sldChg chg="addSp delSp modSp add mod">
        <pc:chgData name="翟 易" userId="1946761eed8273fc" providerId="LiveId" clId="{CF8A320F-E9F4-1449-BE66-8BEFBF7403F6}" dt="2023-01-20T09:48:22.662" v="400" actId="1076"/>
        <pc:sldMkLst>
          <pc:docMk/>
          <pc:sldMk cId="1483451230" sldId="669"/>
        </pc:sldMkLst>
        <pc:spChg chg="add mod">
          <ac:chgData name="翟 易" userId="1946761eed8273fc" providerId="LiveId" clId="{CF8A320F-E9F4-1449-BE66-8BEFBF7403F6}" dt="2023-01-20T09:48:22.662" v="400" actId="1076"/>
          <ac:spMkLst>
            <pc:docMk/>
            <pc:sldMk cId="1483451230" sldId="669"/>
            <ac:spMk id="4" creationId="{A07823D4-8942-C753-CDF1-A9E14927D0E9}"/>
          </ac:spMkLst>
        </pc:spChg>
        <pc:spChg chg="add mod">
          <ac:chgData name="翟 易" userId="1946761eed8273fc" providerId="LiveId" clId="{CF8A320F-E9F4-1449-BE66-8BEFBF7403F6}" dt="2023-01-20T09:48:22.662" v="400" actId="1076"/>
          <ac:spMkLst>
            <pc:docMk/>
            <pc:sldMk cId="1483451230" sldId="669"/>
            <ac:spMk id="5" creationId="{39604909-847F-C144-F144-9EF111E6828F}"/>
          </ac:spMkLst>
        </pc:spChg>
        <pc:spChg chg="add mod">
          <ac:chgData name="翟 易" userId="1946761eed8273fc" providerId="LiveId" clId="{CF8A320F-E9F4-1449-BE66-8BEFBF7403F6}" dt="2023-01-20T09:48:22.662" v="400" actId="1076"/>
          <ac:spMkLst>
            <pc:docMk/>
            <pc:sldMk cId="1483451230" sldId="669"/>
            <ac:spMk id="6" creationId="{C1B47837-8258-CF5D-16BD-60F7CB33BE33}"/>
          </ac:spMkLst>
        </pc:spChg>
        <pc:spChg chg="mod">
          <ac:chgData name="翟 易" userId="1946761eed8273fc" providerId="LiveId" clId="{CF8A320F-E9F4-1449-BE66-8BEFBF7403F6}" dt="2023-01-20T09:47:35.574" v="395" actId="20577"/>
          <ac:spMkLst>
            <pc:docMk/>
            <pc:sldMk cId="1483451230" sldId="669"/>
            <ac:spMk id="12" creationId="{58126A9F-9AB0-8A11-09DD-993DAFC378FC}"/>
          </ac:spMkLst>
        </pc:spChg>
        <pc:graphicFrameChg chg="add mod">
          <ac:chgData name="翟 易" userId="1946761eed8273fc" providerId="LiveId" clId="{CF8A320F-E9F4-1449-BE66-8BEFBF7403F6}" dt="2023-01-20T09:48:22.662" v="400" actId="1076"/>
          <ac:graphicFrameMkLst>
            <pc:docMk/>
            <pc:sldMk cId="1483451230" sldId="669"/>
            <ac:graphicFrameMk id="2" creationId="{37DED6D3-B42F-C20F-F7F9-EAB9397AA2EA}"/>
          </ac:graphicFrameMkLst>
        </pc:graphicFrameChg>
        <pc:picChg chg="del">
          <ac:chgData name="翟 易" userId="1946761eed8273fc" providerId="LiveId" clId="{CF8A320F-E9F4-1449-BE66-8BEFBF7403F6}" dt="2023-01-20T09:48:20.038" v="398" actId="478"/>
          <ac:picMkLst>
            <pc:docMk/>
            <pc:sldMk cId="1483451230" sldId="669"/>
            <ac:picMk id="3" creationId="{CC6FE1CC-591E-0A14-6B52-6521575A43BE}"/>
          </ac:picMkLst>
        </pc:picChg>
      </pc:sldChg>
      <pc:sldChg chg="addSp delSp modSp add mod">
        <pc:chgData name="翟 易" userId="1946761eed8273fc" providerId="LiveId" clId="{CF8A320F-E9F4-1449-BE66-8BEFBF7403F6}" dt="2023-01-20T09:48:38.969" v="404" actId="1076"/>
        <pc:sldMkLst>
          <pc:docMk/>
          <pc:sldMk cId="2578470509" sldId="670"/>
        </pc:sldMkLst>
        <pc:spChg chg="del">
          <ac:chgData name="翟 易" userId="1946761eed8273fc" providerId="LiveId" clId="{CF8A320F-E9F4-1449-BE66-8BEFBF7403F6}" dt="2023-01-20T09:48:37.082" v="402" actId="478"/>
          <ac:spMkLst>
            <pc:docMk/>
            <pc:sldMk cId="2578470509" sldId="670"/>
            <ac:spMk id="4" creationId="{A07823D4-8942-C753-CDF1-A9E14927D0E9}"/>
          </ac:spMkLst>
        </pc:spChg>
        <pc:spChg chg="del">
          <ac:chgData name="翟 易" userId="1946761eed8273fc" providerId="LiveId" clId="{CF8A320F-E9F4-1449-BE66-8BEFBF7403F6}" dt="2023-01-20T09:48:37.082" v="402" actId="478"/>
          <ac:spMkLst>
            <pc:docMk/>
            <pc:sldMk cId="2578470509" sldId="670"/>
            <ac:spMk id="5" creationId="{39604909-847F-C144-F144-9EF111E6828F}"/>
          </ac:spMkLst>
        </pc:spChg>
        <pc:spChg chg="del">
          <ac:chgData name="翟 易" userId="1946761eed8273fc" providerId="LiveId" clId="{CF8A320F-E9F4-1449-BE66-8BEFBF7403F6}" dt="2023-01-20T09:48:37.082" v="402" actId="478"/>
          <ac:spMkLst>
            <pc:docMk/>
            <pc:sldMk cId="2578470509" sldId="670"/>
            <ac:spMk id="6" creationId="{C1B47837-8258-CF5D-16BD-60F7CB33BE33}"/>
          </ac:spMkLst>
        </pc:spChg>
        <pc:spChg chg="add mod">
          <ac:chgData name="翟 易" userId="1946761eed8273fc" providerId="LiveId" clId="{CF8A320F-E9F4-1449-BE66-8BEFBF7403F6}" dt="2023-01-20T09:48:38.969" v="404" actId="1076"/>
          <ac:spMkLst>
            <pc:docMk/>
            <pc:sldMk cId="2578470509" sldId="670"/>
            <ac:spMk id="7" creationId="{E6517C70-17FE-33BA-C25E-2ECCE9EF9706}"/>
          </ac:spMkLst>
        </pc:spChg>
        <pc:spChg chg="add mod">
          <ac:chgData name="翟 易" userId="1946761eed8273fc" providerId="LiveId" clId="{CF8A320F-E9F4-1449-BE66-8BEFBF7403F6}" dt="2023-01-20T09:48:38.969" v="404" actId="1076"/>
          <ac:spMkLst>
            <pc:docMk/>
            <pc:sldMk cId="2578470509" sldId="670"/>
            <ac:spMk id="8" creationId="{77170D90-33E6-A1D7-CA2E-60DCAC96944F}"/>
          </ac:spMkLst>
        </pc:spChg>
        <pc:graphicFrameChg chg="del">
          <ac:chgData name="翟 易" userId="1946761eed8273fc" providerId="LiveId" clId="{CF8A320F-E9F4-1449-BE66-8BEFBF7403F6}" dt="2023-01-20T09:48:37.082" v="402" actId="478"/>
          <ac:graphicFrameMkLst>
            <pc:docMk/>
            <pc:sldMk cId="2578470509" sldId="670"/>
            <ac:graphicFrameMk id="2" creationId="{37DED6D3-B42F-C20F-F7F9-EAB9397AA2EA}"/>
          </ac:graphicFrameMkLst>
        </pc:graphicFrameChg>
        <pc:graphicFrameChg chg="add mod">
          <ac:chgData name="翟 易" userId="1946761eed8273fc" providerId="LiveId" clId="{CF8A320F-E9F4-1449-BE66-8BEFBF7403F6}" dt="2023-01-20T09:48:38.969" v="404" actId="1076"/>
          <ac:graphicFrameMkLst>
            <pc:docMk/>
            <pc:sldMk cId="2578470509" sldId="670"/>
            <ac:graphicFrameMk id="3" creationId="{287A07B8-DDD0-E725-F63A-BE2C0CF6C3F4}"/>
          </ac:graphicFrameMkLst>
        </pc:graphicFrameChg>
      </pc:sldChg>
      <pc:sldChg chg="delSp modSp add mod">
        <pc:chgData name="翟 易" userId="1946761eed8273fc" providerId="LiveId" clId="{CF8A320F-E9F4-1449-BE66-8BEFBF7403F6}" dt="2023-01-20T09:48:53.317" v="416" actId="20577"/>
        <pc:sldMkLst>
          <pc:docMk/>
          <pc:sldMk cId="1078038408" sldId="671"/>
        </pc:sldMkLst>
        <pc:spChg chg="del">
          <ac:chgData name="翟 易" userId="1946761eed8273fc" providerId="LiveId" clId="{CF8A320F-E9F4-1449-BE66-8BEFBF7403F6}" dt="2023-01-20T09:48:49.207" v="406" actId="478"/>
          <ac:spMkLst>
            <pc:docMk/>
            <pc:sldMk cId="1078038408" sldId="671"/>
            <ac:spMk id="7" creationId="{E6517C70-17FE-33BA-C25E-2ECCE9EF9706}"/>
          </ac:spMkLst>
        </pc:spChg>
        <pc:spChg chg="del">
          <ac:chgData name="翟 易" userId="1946761eed8273fc" providerId="LiveId" clId="{CF8A320F-E9F4-1449-BE66-8BEFBF7403F6}" dt="2023-01-20T09:48:49.207" v="406" actId="478"/>
          <ac:spMkLst>
            <pc:docMk/>
            <pc:sldMk cId="1078038408" sldId="671"/>
            <ac:spMk id="8" creationId="{77170D90-33E6-A1D7-CA2E-60DCAC96944F}"/>
          </ac:spMkLst>
        </pc:spChg>
        <pc:spChg chg="mod">
          <ac:chgData name="翟 易" userId="1946761eed8273fc" providerId="LiveId" clId="{CF8A320F-E9F4-1449-BE66-8BEFBF7403F6}" dt="2023-01-20T09:48:53.317" v="416" actId="20577"/>
          <ac:spMkLst>
            <pc:docMk/>
            <pc:sldMk cId="1078038408" sldId="671"/>
            <ac:spMk id="12" creationId="{58126A9F-9AB0-8A11-09DD-993DAFC378FC}"/>
          </ac:spMkLst>
        </pc:spChg>
        <pc:graphicFrameChg chg="del">
          <ac:chgData name="翟 易" userId="1946761eed8273fc" providerId="LiveId" clId="{CF8A320F-E9F4-1449-BE66-8BEFBF7403F6}" dt="2023-01-20T09:48:49.207" v="406" actId="478"/>
          <ac:graphicFrameMkLst>
            <pc:docMk/>
            <pc:sldMk cId="1078038408" sldId="671"/>
            <ac:graphicFrameMk id="3" creationId="{287A07B8-DDD0-E725-F63A-BE2C0CF6C3F4}"/>
          </ac:graphicFrameMkLst>
        </pc:graphicFrameChg>
      </pc:sldChg>
      <pc:sldChg chg="addSp modSp add mod">
        <pc:chgData name="翟 易" userId="1946761eed8273fc" providerId="LiveId" clId="{CF8A320F-E9F4-1449-BE66-8BEFBF7403F6}" dt="2023-01-20T09:50:25.881" v="446" actId="1076"/>
        <pc:sldMkLst>
          <pc:docMk/>
          <pc:sldMk cId="1359558131" sldId="672"/>
        </pc:sldMkLst>
        <pc:spChg chg="add mod">
          <ac:chgData name="翟 易" userId="1946761eed8273fc" providerId="LiveId" clId="{CF8A320F-E9F4-1449-BE66-8BEFBF7403F6}" dt="2023-01-20T09:50:25.881" v="446" actId="1076"/>
          <ac:spMkLst>
            <pc:docMk/>
            <pc:sldMk cId="1359558131" sldId="672"/>
            <ac:spMk id="3" creationId="{5FCDE3E9-79CD-18DB-A005-30C14C593F09}"/>
          </ac:spMkLst>
        </pc:spChg>
        <pc:spChg chg="mod">
          <ac:chgData name="翟 易" userId="1946761eed8273fc" providerId="LiveId" clId="{CF8A320F-E9F4-1449-BE66-8BEFBF7403F6}" dt="2023-01-20T09:49:34.171" v="444" actId="20577"/>
          <ac:spMkLst>
            <pc:docMk/>
            <pc:sldMk cId="1359558131" sldId="672"/>
            <ac:spMk id="12" creationId="{58126A9F-9AB0-8A11-09DD-993DAFC378FC}"/>
          </ac:spMkLst>
        </pc:spChg>
        <pc:graphicFrameChg chg="add mod">
          <ac:chgData name="翟 易" userId="1946761eed8273fc" providerId="LiveId" clId="{CF8A320F-E9F4-1449-BE66-8BEFBF7403F6}" dt="2023-01-20T09:50:25.881" v="446" actId="1076"/>
          <ac:graphicFrameMkLst>
            <pc:docMk/>
            <pc:sldMk cId="1359558131" sldId="672"/>
            <ac:graphicFrameMk id="2" creationId="{1F2C230A-DAE7-E3D9-C844-E677A27AB8FB}"/>
          </ac:graphicFrameMkLst>
        </pc:graphicFrameChg>
      </pc:sldChg>
      <pc:sldChg chg="addSp delSp modSp add mod">
        <pc:chgData name="翟 易" userId="1946761eed8273fc" providerId="LiveId" clId="{CF8A320F-E9F4-1449-BE66-8BEFBF7403F6}" dt="2023-01-20T09:55:41.999" v="743" actId="20577"/>
        <pc:sldMkLst>
          <pc:docMk/>
          <pc:sldMk cId="662433394" sldId="673"/>
        </pc:sldMkLst>
        <pc:spChg chg="del">
          <ac:chgData name="翟 易" userId="1946761eed8273fc" providerId="LiveId" clId="{CF8A320F-E9F4-1449-BE66-8BEFBF7403F6}" dt="2023-01-20T09:53:23.487" v="511" actId="478"/>
          <ac:spMkLst>
            <pc:docMk/>
            <pc:sldMk cId="662433394" sldId="673"/>
            <ac:spMk id="3" creationId="{5FCDE3E9-79CD-18DB-A005-30C14C593F09}"/>
          </ac:spMkLst>
        </pc:spChg>
        <pc:spChg chg="add mod">
          <ac:chgData name="翟 易" userId="1946761eed8273fc" providerId="LiveId" clId="{CF8A320F-E9F4-1449-BE66-8BEFBF7403F6}" dt="2023-01-20T09:55:41.999" v="743" actId="20577"/>
          <ac:spMkLst>
            <pc:docMk/>
            <pc:sldMk cId="662433394" sldId="673"/>
            <ac:spMk id="4" creationId="{F3D6CF63-1613-C4CA-D86A-9DE820C19966}"/>
          </ac:spMkLst>
        </pc:spChg>
        <pc:spChg chg="mod">
          <ac:chgData name="翟 易" userId="1946761eed8273fc" providerId="LiveId" clId="{CF8A320F-E9F4-1449-BE66-8BEFBF7403F6}" dt="2023-01-20T09:54:15.173" v="574" actId="20577"/>
          <ac:spMkLst>
            <pc:docMk/>
            <pc:sldMk cId="662433394" sldId="673"/>
            <ac:spMk id="12" creationId="{58126A9F-9AB0-8A11-09DD-993DAFC378FC}"/>
          </ac:spMkLst>
        </pc:spChg>
        <pc:graphicFrameChg chg="del">
          <ac:chgData name="翟 易" userId="1946761eed8273fc" providerId="LiveId" clId="{CF8A320F-E9F4-1449-BE66-8BEFBF7403F6}" dt="2023-01-20T09:53:22.136" v="510" actId="478"/>
          <ac:graphicFrameMkLst>
            <pc:docMk/>
            <pc:sldMk cId="662433394" sldId="673"/>
            <ac:graphicFrameMk id="2" creationId="{1F2C230A-DAE7-E3D9-C844-E677A27AB8FB}"/>
          </ac:graphicFrameMkLst>
        </pc:graphicFrameChg>
      </pc:sldChg>
      <pc:sldChg chg="delSp modSp add del mod">
        <pc:chgData name="翟 易" userId="1946761eed8273fc" providerId="LiveId" clId="{CF8A320F-E9F4-1449-BE66-8BEFBF7403F6}" dt="2023-01-20T09:53:09.935" v="493" actId="2696"/>
        <pc:sldMkLst>
          <pc:docMk/>
          <pc:sldMk cId="3023308151" sldId="673"/>
        </pc:sldMkLst>
        <pc:spChg chg="mod">
          <ac:chgData name="翟 易" userId="1946761eed8273fc" providerId="LiveId" clId="{CF8A320F-E9F4-1449-BE66-8BEFBF7403F6}" dt="2023-01-20T09:52:20.582" v="492" actId="20577"/>
          <ac:spMkLst>
            <pc:docMk/>
            <pc:sldMk cId="3023308151" sldId="673"/>
            <ac:spMk id="12" creationId="{58126A9F-9AB0-8A11-09DD-993DAFC378FC}"/>
          </ac:spMkLst>
        </pc:spChg>
        <pc:picChg chg="del">
          <ac:chgData name="翟 易" userId="1946761eed8273fc" providerId="LiveId" clId="{CF8A320F-E9F4-1449-BE66-8BEFBF7403F6}" dt="2023-01-20T09:51:39.212" v="460" actId="478"/>
          <ac:picMkLst>
            <pc:docMk/>
            <pc:sldMk cId="3023308151" sldId="673"/>
            <ac:picMk id="3" creationId="{CC6FE1CC-591E-0A14-6B52-6521575A43BE}"/>
          </ac:picMkLst>
        </pc:picChg>
      </pc:sldChg>
      <pc:sldChg chg="modSp add mod">
        <pc:chgData name="翟 易" userId="1946761eed8273fc" providerId="LiveId" clId="{CF8A320F-E9F4-1449-BE66-8BEFBF7403F6}" dt="2023-01-20T09:56:17.172" v="758" actId="20577"/>
        <pc:sldMkLst>
          <pc:docMk/>
          <pc:sldMk cId="3360272090" sldId="674"/>
        </pc:sldMkLst>
        <pc:spChg chg="mod">
          <ac:chgData name="翟 易" userId="1946761eed8273fc" providerId="LiveId" clId="{CF8A320F-E9F4-1449-BE66-8BEFBF7403F6}" dt="2023-01-20T09:56:17.172" v="758" actId="20577"/>
          <ac:spMkLst>
            <pc:docMk/>
            <pc:sldMk cId="3360272090" sldId="674"/>
            <ac:spMk id="4" creationId="{F3D6CF63-1613-C4CA-D86A-9DE820C19966}"/>
          </ac:spMkLst>
        </pc:spChg>
      </pc:sldChg>
      <pc:sldChg chg="modSp add mod">
        <pc:chgData name="翟 易" userId="1946761eed8273fc" providerId="LiveId" clId="{CF8A320F-E9F4-1449-BE66-8BEFBF7403F6}" dt="2023-01-20T09:56:13.364" v="756" actId="20577"/>
        <pc:sldMkLst>
          <pc:docMk/>
          <pc:sldMk cId="3639438856" sldId="675"/>
        </pc:sldMkLst>
        <pc:spChg chg="mod">
          <ac:chgData name="翟 易" userId="1946761eed8273fc" providerId="LiveId" clId="{CF8A320F-E9F4-1449-BE66-8BEFBF7403F6}" dt="2023-01-20T09:56:13.364" v="756" actId="20577"/>
          <ac:spMkLst>
            <pc:docMk/>
            <pc:sldMk cId="3639438856" sldId="675"/>
            <ac:spMk id="4" creationId="{F3D6CF63-1613-C4CA-D86A-9DE820C19966}"/>
          </ac:spMkLst>
        </pc:spChg>
      </pc:sldChg>
      <pc:sldChg chg="modSp add mod">
        <pc:chgData name="翟 易" userId="1946761eed8273fc" providerId="LiveId" clId="{CF8A320F-E9F4-1449-BE66-8BEFBF7403F6}" dt="2023-01-20T09:57:08.655" v="892" actId="20577"/>
        <pc:sldMkLst>
          <pc:docMk/>
          <pc:sldMk cId="3147331390" sldId="676"/>
        </pc:sldMkLst>
        <pc:spChg chg="mod">
          <ac:chgData name="翟 易" userId="1946761eed8273fc" providerId="LiveId" clId="{CF8A320F-E9F4-1449-BE66-8BEFBF7403F6}" dt="2023-01-20T09:57:08.655" v="892" actId="20577"/>
          <ac:spMkLst>
            <pc:docMk/>
            <pc:sldMk cId="3147331390" sldId="676"/>
            <ac:spMk id="4" creationId="{F3D6CF63-1613-C4CA-D86A-9DE820C19966}"/>
          </ac:spMkLst>
        </pc:spChg>
      </pc:sldChg>
      <pc:sldChg chg="modSp add mod">
        <pc:chgData name="翟 易" userId="1946761eed8273fc" providerId="LiveId" clId="{CF8A320F-E9F4-1449-BE66-8BEFBF7403F6}" dt="2023-01-20T10:06:18.457" v="1135" actId="20577"/>
        <pc:sldMkLst>
          <pc:docMk/>
          <pc:sldMk cId="1602647176" sldId="677"/>
        </pc:sldMkLst>
        <pc:spChg chg="mod">
          <ac:chgData name="翟 易" userId="1946761eed8273fc" providerId="LiveId" clId="{CF8A320F-E9F4-1449-BE66-8BEFBF7403F6}" dt="2023-01-20T10:06:18.457" v="1135" actId="20577"/>
          <ac:spMkLst>
            <pc:docMk/>
            <pc:sldMk cId="1602647176" sldId="677"/>
            <ac:spMk id="4" creationId="{F3D6CF63-1613-C4CA-D86A-9DE820C19966}"/>
          </ac:spMkLst>
        </pc:spChg>
      </pc:sldChg>
      <pc:sldChg chg="modSp add mod">
        <pc:chgData name="翟 易" userId="1946761eed8273fc" providerId="LiveId" clId="{CF8A320F-E9F4-1449-BE66-8BEFBF7403F6}" dt="2023-01-20T10:03:26.300" v="993" actId="20577"/>
        <pc:sldMkLst>
          <pc:docMk/>
          <pc:sldMk cId="2545046676" sldId="678"/>
        </pc:sldMkLst>
        <pc:spChg chg="mod">
          <ac:chgData name="翟 易" userId="1946761eed8273fc" providerId="LiveId" clId="{CF8A320F-E9F4-1449-BE66-8BEFBF7403F6}" dt="2023-01-20T10:00:12.545" v="899"/>
          <ac:spMkLst>
            <pc:docMk/>
            <pc:sldMk cId="2545046676" sldId="678"/>
            <ac:spMk id="4" creationId="{F3D6CF63-1613-C4CA-D86A-9DE820C19966}"/>
          </ac:spMkLst>
        </pc:spChg>
        <pc:spChg chg="mod">
          <ac:chgData name="翟 易" userId="1946761eed8273fc" providerId="LiveId" clId="{CF8A320F-E9F4-1449-BE66-8BEFBF7403F6}" dt="2023-01-20T10:03:26.300" v="993" actId="20577"/>
          <ac:spMkLst>
            <pc:docMk/>
            <pc:sldMk cId="2545046676" sldId="678"/>
            <ac:spMk id="12" creationId="{58126A9F-9AB0-8A11-09DD-993DAFC378FC}"/>
          </ac:spMkLst>
        </pc:spChg>
      </pc:sldChg>
      <pc:sldChg chg="modSp add mod">
        <pc:chgData name="翟 易" userId="1946761eed8273fc" providerId="LiveId" clId="{CF8A320F-E9F4-1449-BE66-8BEFBF7403F6}" dt="2023-01-20T10:02:12.560" v="976" actId="20577"/>
        <pc:sldMkLst>
          <pc:docMk/>
          <pc:sldMk cId="1450258019" sldId="679"/>
        </pc:sldMkLst>
        <pc:spChg chg="mod">
          <ac:chgData name="翟 易" userId="1946761eed8273fc" providerId="LiveId" clId="{CF8A320F-E9F4-1449-BE66-8BEFBF7403F6}" dt="2023-01-20T10:02:12.560" v="976" actId="20577"/>
          <ac:spMkLst>
            <pc:docMk/>
            <pc:sldMk cId="1450258019" sldId="679"/>
            <ac:spMk id="4" creationId="{F3D6CF63-1613-C4CA-D86A-9DE820C19966}"/>
          </ac:spMkLst>
        </pc:spChg>
        <pc:spChg chg="mod">
          <ac:chgData name="翟 易" userId="1946761eed8273fc" providerId="LiveId" clId="{CF8A320F-E9F4-1449-BE66-8BEFBF7403F6}" dt="2023-01-20T10:01:33.352" v="911" actId="1076"/>
          <ac:spMkLst>
            <pc:docMk/>
            <pc:sldMk cId="1450258019" sldId="679"/>
            <ac:spMk id="12" creationId="{58126A9F-9AB0-8A11-09DD-993DAFC378FC}"/>
          </ac:spMkLst>
        </pc:spChg>
      </pc:sldChg>
      <pc:sldChg chg="modSp add mod">
        <pc:chgData name="翟 易" userId="1946761eed8273fc" providerId="LiveId" clId="{CF8A320F-E9F4-1449-BE66-8BEFBF7403F6}" dt="2023-01-20T10:04:18.018" v="1090" actId="20577"/>
        <pc:sldMkLst>
          <pc:docMk/>
          <pc:sldMk cId="604086487" sldId="680"/>
        </pc:sldMkLst>
        <pc:spChg chg="mod">
          <ac:chgData name="翟 易" userId="1946761eed8273fc" providerId="LiveId" clId="{CF8A320F-E9F4-1449-BE66-8BEFBF7403F6}" dt="2023-01-20T10:04:18.018" v="1090" actId="20577"/>
          <ac:spMkLst>
            <pc:docMk/>
            <pc:sldMk cId="604086487" sldId="680"/>
            <ac:spMk id="4" creationId="{F3D6CF63-1613-C4CA-D86A-9DE820C19966}"/>
          </ac:spMkLst>
        </pc:spChg>
        <pc:spChg chg="mod">
          <ac:chgData name="翟 易" userId="1946761eed8273fc" providerId="LiveId" clId="{CF8A320F-E9F4-1449-BE66-8BEFBF7403F6}" dt="2023-01-20T10:03:40.461" v="1009" actId="20577"/>
          <ac:spMkLst>
            <pc:docMk/>
            <pc:sldMk cId="604086487" sldId="680"/>
            <ac:spMk id="12" creationId="{58126A9F-9AB0-8A11-09DD-993DAFC378FC}"/>
          </ac:spMkLst>
        </pc:spChg>
      </pc:sldChg>
      <pc:sldChg chg="addSp delSp modSp add mod">
        <pc:chgData name="翟 易" userId="1946761eed8273fc" providerId="LiveId" clId="{CF8A320F-E9F4-1449-BE66-8BEFBF7403F6}" dt="2023-01-20T10:07:42.452" v="1253" actId="20577"/>
        <pc:sldMkLst>
          <pc:docMk/>
          <pc:sldMk cId="296161594" sldId="681"/>
        </pc:sldMkLst>
        <pc:spChg chg="add mod">
          <ac:chgData name="翟 易" userId="1946761eed8273fc" providerId="LiveId" clId="{CF8A320F-E9F4-1449-BE66-8BEFBF7403F6}" dt="2023-01-20T10:07:42.452" v="1253" actId="20577"/>
          <ac:spMkLst>
            <pc:docMk/>
            <pc:sldMk cId="296161594" sldId="681"/>
            <ac:spMk id="2" creationId="{F2214CFB-748B-4223-DFB0-4E74A2AAF5BB}"/>
          </ac:spMkLst>
        </pc:spChg>
        <pc:picChg chg="del">
          <ac:chgData name="翟 易" userId="1946761eed8273fc" providerId="LiveId" clId="{CF8A320F-E9F4-1449-BE66-8BEFBF7403F6}" dt="2023-01-20T10:06:30.547" v="1137" actId="478"/>
          <ac:picMkLst>
            <pc:docMk/>
            <pc:sldMk cId="296161594" sldId="681"/>
            <ac:picMk id="3" creationId="{CC6FE1CC-591E-0A14-6B52-6521575A43BE}"/>
          </ac:picMkLst>
        </pc:picChg>
      </pc:sldChg>
      <pc:sldChg chg="addSp modSp add mod">
        <pc:chgData name="翟 易" userId="1946761eed8273fc" providerId="LiveId" clId="{CF8A320F-E9F4-1449-BE66-8BEFBF7403F6}" dt="2023-01-20T10:07:52.132" v="1258" actId="20577"/>
        <pc:sldMkLst>
          <pc:docMk/>
          <pc:sldMk cId="3665542516" sldId="682"/>
        </pc:sldMkLst>
        <pc:spChg chg="add mod">
          <ac:chgData name="翟 易" userId="1946761eed8273fc" providerId="LiveId" clId="{CF8A320F-E9F4-1449-BE66-8BEFBF7403F6}" dt="2023-01-20T10:07:52.132" v="1258" actId="20577"/>
          <ac:spMkLst>
            <pc:docMk/>
            <pc:sldMk cId="3665542516" sldId="682"/>
            <ac:spMk id="2" creationId="{B06C98AC-E75D-99C4-11BA-620DD57B37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625639" y="0"/>
            <a:ext cx="2773680" cy="435849"/>
          </a:xfrm>
          <a:prstGeom prst="rect">
            <a:avLst/>
          </a:prstGeom>
        </p:spPr>
        <p:txBody>
          <a:bodyPr vert="horz" lIns="86211" tIns="43106" rIns="86211" bIns="43106" rtlCol="0"/>
          <a:lstStyle>
            <a:lvl1pPr algn="r">
              <a:defRPr sz="1100"/>
            </a:lvl1pPr>
          </a:lstStyle>
          <a:p>
            <a:fld id="{1EE28D4F-B8F6-4581-BB9E-77A562AEAC2E}" type="datetimeFigureOut">
              <a:rPr lang="zh-CN" altLang="en-US" smtClean="0"/>
              <a:t>2023/1/20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625639" y="8250953"/>
            <a:ext cx="2773680" cy="435848"/>
          </a:xfrm>
          <a:prstGeom prst="rect">
            <a:avLst/>
          </a:prstGeom>
        </p:spPr>
        <p:txBody>
          <a:bodyPr vert="horz" lIns="86211" tIns="43106" rIns="86211" bIns="43106" rtlCol="0" anchor="b"/>
          <a:lstStyle>
            <a:lvl1pPr algn="r">
              <a:defRPr sz="1100"/>
            </a:lvl1pPr>
          </a:lstStyle>
          <a:p>
            <a:fld id="{970D6A3F-16CE-4112-B8C7-0EC2DEFF2E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20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639" y="1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0225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40080" y="4126230"/>
            <a:ext cx="5120640" cy="390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953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639" y="8250953"/>
            <a:ext cx="2773680" cy="434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b="0" smtClean="0">
                <a:latin typeface="Arial" charset="0"/>
              </a:defRPr>
            </a:lvl1pPr>
          </a:lstStyle>
          <a:p>
            <a:pPr>
              <a:defRPr/>
            </a:pPr>
            <a:fld id="{7A5F1DD8-550F-6744-91F7-ECFD8C07C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532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除了互联网之外</a:t>
            </a:r>
            <a:endParaRPr lang="en-US" altLang="zh-CN" dirty="0"/>
          </a:p>
          <a:p>
            <a:r>
              <a:rPr lang="zh-CN" altLang="en-US" dirty="0"/>
              <a:t>数据中心网络</a:t>
            </a:r>
            <a:endParaRPr lang="en-US" altLang="zh-CN" dirty="0"/>
          </a:p>
          <a:p>
            <a:r>
              <a:rPr lang="en-US" altLang="zh-CN" dirty="0"/>
              <a:t>CDN</a:t>
            </a:r>
          </a:p>
          <a:p>
            <a:r>
              <a:rPr lang="zh-CN" altLang="en-US" dirty="0"/>
              <a:t>社会网络</a:t>
            </a:r>
            <a:endParaRPr lang="en-US" altLang="zh-CN" dirty="0"/>
          </a:p>
          <a:p>
            <a:r>
              <a:rPr lang="zh-CN" altLang="en-US" dirty="0"/>
              <a:t>无线传感网</a:t>
            </a:r>
            <a:endParaRPr lang="en-US" altLang="zh-CN" dirty="0"/>
          </a:p>
          <a:p>
            <a:r>
              <a:rPr lang="zh-CN" altLang="en-US" dirty="0"/>
              <a:t>这些都是基于网络概念的延申，是最近十年来网络研究的结果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F1DD8-550F-6744-91F7-ECFD8C07CCE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069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80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828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690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13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6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104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3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807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5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35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6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553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831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8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275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>
            <a:extLst>
              <a:ext uri="{FF2B5EF4-FFF2-40B4-BE49-F238E27FC236}">
                <a16:creationId xmlns:a16="http://schemas.microsoft.com/office/drawing/2014/main" id="{0A4FD5FF-F9B4-4AC6-985C-D79DB03B2F65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t>04/03/18</a:t>
            </a:r>
          </a:p>
        </p:txBody>
      </p:sp>
      <p:sp>
        <p:nvSpPr>
          <p:cNvPr id="84995" name="Rectangle 8">
            <a:extLst>
              <a:ext uri="{FF2B5EF4-FFF2-40B4-BE49-F238E27FC236}">
                <a16:creationId xmlns:a16="http://schemas.microsoft.com/office/drawing/2014/main" id="{1A29639F-5AC5-4A47-BFEF-FB4F66348CE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>
              <a:buClrTx/>
              <a:buFontTx/>
              <a:buNone/>
            </a:pPr>
            <a:fld id="{FDF89216-9783-46ED-B49E-58F8CF413B26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FontTx/>
                <a:buNone/>
              </a:pPr>
              <a:t>9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6" name="Text Box 1">
            <a:extLst>
              <a:ext uri="{FF2B5EF4-FFF2-40B4-BE49-F238E27FC236}">
                <a16:creationId xmlns:a16="http://schemas.microsoft.com/office/drawing/2014/main" id="{AFBE8FB7-42BD-4AD7-89F7-9C1E63B95BC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Text Box 2">
            <a:extLst>
              <a:ext uri="{FF2B5EF4-FFF2-40B4-BE49-F238E27FC236}">
                <a16:creationId xmlns:a16="http://schemas.microsoft.com/office/drawing/2014/main" id="{99F95287-CE03-446E-A487-97C05140CD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46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99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B086ED3-DA28-7049-91D1-C118ADE7ED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6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F03A9-C277-A241-8A61-72F4A75198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0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02F99-5EE1-8841-817C-5A3F3EF6D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585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3088" y="214313"/>
            <a:ext cx="2032000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214313"/>
            <a:ext cx="5943600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54719-4D8B-2141-985C-C976DDCDF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283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541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1628775"/>
            <a:ext cx="3987800" cy="4503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7288" y="1628775"/>
            <a:ext cx="3987800" cy="4503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3BF96-CBF7-414F-AD22-2F0A3A6E2D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8538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99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B086ED3-DA28-7049-91D1-C118ADE7ED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530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eBPF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339D2-D513-3E41-9C6D-8DB6BE5C56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349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D289-3DA0-6349-BBE9-CD81A61B3C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767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628775"/>
            <a:ext cx="3987800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7288" y="1628775"/>
            <a:ext cx="3987800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0E5F-4D3C-2E4D-862F-84C225B8E9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045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FA632-7690-244C-9455-79999B0EC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108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B0336-2A9E-7948-A297-EBBC40D84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5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eBPF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339D2-D513-3E41-9C6D-8DB6BE5C56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3850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9E919-A463-264A-AD28-C5A0DC5B5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145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679D2-DA33-048E-6280-950799A2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F56802-F1A4-F776-35CE-1C3DB75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A38A15-46F5-0BEC-A342-DA8FDABD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AC94F-6049-098A-EFF0-6CC97289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D87F4-029F-7F47-B497-B756CB25489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274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54E74-A211-9C4A-8B2A-C9C9BE23D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499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F03A9-C277-A241-8A61-72F4A75198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187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02F99-5EE1-8841-817C-5A3F3EF6DF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96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3088" y="214313"/>
            <a:ext cx="2032000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214313"/>
            <a:ext cx="5943600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54719-4D8B-2141-985C-C976DDCDF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230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541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27088" y="1628775"/>
            <a:ext cx="3987800" cy="4503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7288" y="1628775"/>
            <a:ext cx="3987800" cy="45037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3BF96-CBF7-414F-AD22-2F0A3A6E2D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3D289-3DA0-6349-BBE9-CD81A61B3C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628775"/>
            <a:ext cx="3987800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7288" y="1628775"/>
            <a:ext cx="3987800" cy="4503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0E5F-4D3C-2E4D-862F-84C225B8E9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05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FA632-7690-244C-9455-79999B0EC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96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B0336-2A9E-7948-A297-EBBC40D840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46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9E919-A463-264A-AD28-C5A0DC5B58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15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679D2-DA33-048E-6280-950799A2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F56802-F1A4-F776-35CE-1C3DB75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A38A15-46F5-0BEC-A342-DA8FDABD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AC94F-6049-098A-EFF0-6CC97289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D87F4-029F-7F47-B497-B756CB25489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3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54E74-A211-9C4A-8B2A-C9C9BE23D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3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572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572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795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795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0064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492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eBPF</a:t>
            </a:r>
            <a:r>
              <a:rPr lang="zh-CN" altLang="en-US" dirty="0"/>
              <a:t>实现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28775"/>
            <a:ext cx="8128000" cy="45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0CD87F4-029F-7F47-B497-B756CB25489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9" r:id="rId8"/>
    <p:sldLayoutId id="2147483733" r:id="rId9"/>
    <p:sldLayoutId id="2147483734" r:id="rId10"/>
    <p:sldLayoutId id="2147483735" r:id="rId11"/>
    <p:sldLayoutId id="2147483736" r:id="rId12"/>
    <p:sldLayoutId id="214748373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572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572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795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795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0064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492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b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eBPF</a:t>
            </a:r>
            <a:r>
              <a:rPr lang="zh-CN" altLang="en-US" dirty="0"/>
              <a:t>概述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628775"/>
            <a:ext cx="8128000" cy="450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0CD87F4-029F-7F47-B497-B756CB25489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58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F339D2-D513-3E41-9C6D-8DB6BE5C56E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CC33AE2-9E88-44A6-BF1F-589331FC9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48" y="2571230"/>
            <a:ext cx="852218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760" tIns="50760" rIns="132120" bIns="50760"/>
          <a:lstStyle>
            <a:lvl1pPr marL="382588" indent="-33972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  <a:tab pos="95265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1pPr>
            <a:lvl2pPr marL="728663" indent="-282575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  <a:tab pos="95265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  <a:tab pos="95265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  <a:tab pos="95265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  <a:tab pos="95265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  <a:tab pos="95265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  <a:tab pos="95265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  <a:tab pos="95265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2588" algn="l"/>
                <a:tab pos="839788" algn="l"/>
                <a:tab pos="1296988" algn="l"/>
                <a:tab pos="1754188" algn="l"/>
                <a:tab pos="2211388" algn="l"/>
                <a:tab pos="2668588" algn="l"/>
                <a:tab pos="3125788" algn="l"/>
                <a:tab pos="3582988" algn="l"/>
                <a:tab pos="4040188" algn="l"/>
                <a:tab pos="4497388" algn="l"/>
                <a:tab pos="4954588" algn="l"/>
                <a:tab pos="5411788" algn="l"/>
                <a:tab pos="5868988" algn="l"/>
                <a:tab pos="6326188" algn="l"/>
                <a:tab pos="6783388" algn="l"/>
                <a:tab pos="7240588" algn="l"/>
                <a:tab pos="7697788" algn="l"/>
                <a:tab pos="8154988" algn="l"/>
                <a:tab pos="8612188" algn="l"/>
                <a:tab pos="9069388" algn="l"/>
                <a:tab pos="9526588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Heiti SC Light" pitchFamily="2" charset="-122"/>
              </a:defRPr>
            </a:lvl9pPr>
          </a:lstStyle>
          <a:p>
            <a:pPr marL="0" indent="0">
              <a:lnSpc>
                <a:spcPct val="125000"/>
              </a:lnSpc>
              <a:buClrTx/>
            </a:pPr>
            <a:endParaRPr lang="en-US" altLang="en-US" sz="4000" dirty="0">
              <a:solidFill>
                <a:schemeClr val="tx1"/>
              </a:solidFill>
              <a:latin typeface="+mj-lt"/>
              <a:ea typeface="宋体" charset="0"/>
            </a:endParaRPr>
          </a:p>
          <a:p>
            <a:pPr marL="0" indent="0">
              <a:lnSpc>
                <a:spcPct val="125000"/>
              </a:lnSpc>
              <a:buClrTx/>
            </a:pPr>
            <a:r>
              <a:rPr lang="en-US" altLang="en-US" sz="4000" dirty="0">
                <a:solidFill>
                  <a:schemeClr val="tx1"/>
                </a:solidFill>
                <a:latin typeface="+mj-lt"/>
                <a:ea typeface="宋体" charset="0"/>
              </a:rPr>
              <a:t>Topic ?:  </a:t>
            </a:r>
            <a:r>
              <a:rPr lang="en-US" altLang="en-US" sz="4000" dirty="0" err="1">
                <a:solidFill>
                  <a:schemeClr val="tx1"/>
                </a:solidFill>
                <a:latin typeface="+mj-lt"/>
                <a:ea typeface="宋体" charset="0"/>
              </a:rPr>
              <a:t>eBPF初探</a:t>
            </a:r>
            <a:endParaRPr lang="en-US" altLang="en-US" sz="4000" dirty="0">
              <a:solidFill>
                <a:schemeClr val="tx1"/>
              </a:solidFill>
              <a:latin typeface="+mj-lt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1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初探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eBPF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与性能追踪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6369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简要介绍</a:t>
            </a:r>
            <a:r>
              <a:rPr kumimoji="1" lang="en-US" altLang="zh-CN" dirty="0"/>
              <a:t>eBPF</a:t>
            </a:r>
            <a:r>
              <a:rPr kumimoji="1" lang="zh-CN" altLang="en-US" dirty="0"/>
              <a:t>与</a:t>
            </a:r>
            <a:r>
              <a:rPr kumimoji="1" lang="en-US" altLang="zh-CN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2225451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初探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eBPF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与网络包处理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6369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简要介绍</a:t>
            </a:r>
            <a:r>
              <a:rPr kumimoji="1" lang="en-US" altLang="zh-CN" dirty="0"/>
              <a:t>eBPF</a:t>
            </a:r>
            <a:r>
              <a:rPr kumimoji="1" lang="zh-CN" altLang="en-US" dirty="0"/>
              <a:t>与</a:t>
            </a:r>
            <a:r>
              <a:rPr kumimoji="1" lang="en-US" altLang="zh-CN" dirty="0"/>
              <a:t>tracing</a:t>
            </a:r>
          </a:p>
        </p:txBody>
      </p:sp>
    </p:spTree>
    <p:extLst>
      <p:ext uri="{BB962C8B-B14F-4D97-AF65-F5344CB8AC3E}">
        <p14:creationId xmlns:p14="http://schemas.microsoft.com/office/powerpoint/2010/main" val="1217903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初探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eBPF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的其他用途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6369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介绍</a:t>
            </a:r>
            <a:r>
              <a:rPr kumimoji="1" lang="en-US" altLang="zh-CN" dirty="0"/>
              <a:t>eBPF</a:t>
            </a:r>
            <a:r>
              <a:rPr kumimoji="1" lang="zh-CN" altLang="en-US" dirty="0"/>
              <a:t>的其他一些用途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892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初探</a:t>
            </a:r>
            <a:endParaRPr lang="zh-CN" altLang="en-US" kern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5B7A11-B01A-179B-9A9F-031D39BF4E9E}"/>
              </a:ext>
            </a:extLst>
          </p:cNvPr>
          <p:cNvSpPr txBox="1"/>
          <p:nvPr/>
        </p:nvSpPr>
        <p:spPr>
          <a:xfrm>
            <a:off x="539552" y="1581557"/>
            <a:ext cx="3888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小结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5F21D1-1641-F6C2-7449-05AEBD52F959}"/>
              </a:ext>
            </a:extLst>
          </p:cNvPr>
          <p:cNvSpPr txBox="1"/>
          <p:nvPr/>
        </p:nvSpPr>
        <p:spPr>
          <a:xfrm>
            <a:off x="2780184" y="2933328"/>
            <a:ext cx="3229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进行简单总结，以及其它的可能的扩展</a:t>
            </a:r>
          </a:p>
        </p:txBody>
      </p:sp>
    </p:spTree>
    <p:extLst>
      <p:ext uri="{BB962C8B-B14F-4D97-AF65-F5344CB8AC3E}">
        <p14:creationId xmlns:p14="http://schemas.microsoft.com/office/powerpoint/2010/main" val="2866742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初探</a:t>
            </a:r>
            <a:endParaRPr lang="zh-CN" altLang="en-US" kern="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从拥塞控制谈起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63691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简要提一下拥塞控制，以及不同场景下默认拥塞控制算法的缺陷</a:t>
            </a:r>
          </a:p>
        </p:txBody>
      </p:sp>
    </p:spTree>
    <p:extLst>
      <p:ext uri="{BB962C8B-B14F-4D97-AF65-F5344CB8AC3E}">
        <p14:creationId xmlns:p14="http://schemas.microsoft.com/office/powerpoint/2010/main" val="4117410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初探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设计一个新的拥塞算法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63691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设计新的拥塞控制算法的必要性，科研需求、工程需求等</a:t>
            </a:r>
            <a:endParaRPr kumimoji="1" lang="en-US" altLang="zh-CN" dirty="0"/>
          </a:p>
          <a:p>
            <a:r>
              <a:rPr kumimoji="1" lang="zh-CN" altLang="en-US" dirty="0"/>
              <a:t>在已有算法的基础上修改或从头设计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0090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初探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实现一个新的拥塞算法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63691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现有的基础上修改：修改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内核源码，重新编译内核</a:t>
            </a:r>
            <a:endParaRPr kumimoji="1" lang="en-US" altLang="zh-CN" dirty="0"/>
          </a:p>
          <a:p>
            <a:r>
              <a:rPr kumimoji="1" lang="zh-CN" altLang="en-US" dirty="0"/>
              <a:t>从头设计：内核模块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9001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初探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现有实现方式的缺陷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63691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重新编译内核：耗时</a:t>
            </a:r>
            <a:endParaRPr kumimoji="1" lang="en-US" altLang="zh-CN" dirty="0"/>
          </a:p>
          <a:p>
            <a:r>
              <a:rPr kumimoji="1" lang="zh-CN" altLang="en-US" dirty="0"/>
              <a:t>内核模块：需要对不同版本内核进行维护，耗力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1313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初探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新方法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63691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通过</a:t>
            </a:r>
            <a:r>
              <a:rPr kumimoji="1" lang="en-US" altLang="zh-CN" dirty="0"/>
              <a:t>eBPF</a:t>
            </a:r>
            <a:r>
              <a:rPr kumimoji="1" lang="zh-CN" altLang="en-US" dirty="0"/>
              <a:t>实现，可以避免重新编译内核、也可以避免内核模块带来的版本维护问题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6400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初探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什么是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eBPF</a:t>
            </a:r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6369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eBPF</a:t>
            </a:r>
            <a:r>
              <a:rPr kumimoji="1" lang="zh-CN" altLang="en-US" dirty="0"/>
              <a:t>的简介等</a:t>
            </a:r>
            <a:endParaRPr kumimoji="1" lang="en-US" altLang="zh-CN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35D514B9-1591-FF1B-74BA-D95E51251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85892"/>
            <a:ext cx="5297956" cy="304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072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初探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eBPF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的特性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6369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介绍</a:t>
            </a:r>
            <a:r>
              <a:rPr kumimoji="1" lang="en-US" altLang="zh-CN" dirty="0"/>
              <a:t>eBPF</a:t>
            </a:r>
            <a:r>
              <a:rPr kumimoji="1" lang="zh-CN" altLang="en-US" dirty="0"/>
              <a:t>的特性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9195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68B03A6-4800-A27A-CE59-37593CF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214313"/>
            <a:ext cx="7793037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初探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126A9F-9AB0-8A11-09DD-993DAFC378FC}"/>
              </a:ext>
            </a:extLst>
          </p:cNvPr>
          <p:cNvSpPr txBox="1"/>
          <p:nvPr/>
        </p:nvSpPr>
        <p:spPr>
          <a:xfrm>
            <a:off x="539552" y="1581556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eBPF</a:t>
            </a:r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的优势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82695C-4491-8252-B76E-6734A2B3DBC3}"/>
              </a:ext>
            </a:extLst>
          </p:cNvPr>
          <p:cNvSpPr txBox="1"/>
          <p:nvPr/>
        </p:nvSpPr>
        <p:spPr>
          <a:xfrm>
            <a:off x="1331640" y="2636912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介绍</a:t>
            </a:r>
            <a:r>
              <a:rPr kumimoji="1" lang="en-US" altLang="zh-CN" dirty="0"/>
              <a:t>eBPF</a:t>
            </a:r>
            <a:r>
              <a:rPr kumimoji="1" lang="zh-CN" altLang="en-US" dirty="0"/>
              <a:t>的优势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638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25963</TotalTime>
  <Words>282</Words>
  <Application>Microsoft Macintosh PowerPoint</Application>
  <PresentationFormat>全屏显示(4:3)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黑体</vt:lpstr>
      <vt:lpstr>Heiti SC Light</vt:lpstr>
      <vt:lpstr>Arial</vt:lpstr>
      <vt:lpstr>Tahoma</vt:lpstr>
      <vt:lpstr>Times New Roman</vt:lpstr>
      <vt:lpstr>Wingdings</vt:lpstr>
      <vt:lpstr>Blends</vt:lpstr>
      <vt:lpstr>2_Blends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Chap01</dc:title>
  <dc:creator>rxiong</dc:creator>
  <cp:lastModifiedBy>翟 易</cp:lastModifiedBy>
  <cp:revision>640</cp:revision>
  <cp:lastPrinted>2018-03-06T11:11:22Z</cp:lastPrinted>
  <dcterms:created xsi:type="dcterms:W3CDTF">2017-02-09T07:29:53Z</dcterms:created>
  <dcterms:modified xsi:type="dcterms:W3CDTF">2023-01-20T15:36:38Z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