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1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B0F3-F4A1-4A2B-B02E-B1B55494255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555776" y="425443"/>
            <a:ext cx="1368152" cy="432048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土地出让记录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555776" y="1406304"/>
            <a:ext cx="1368152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4" idx="0"/>
            <a:endCxn id="6" idx="2"/>
          </p:cNvCxnSpPr>
          <p:nvPr/>
        </p:nvCxnSpPr>
        <p:spPr>
          <a:xfrm flipV="1">
            <a:off x="3239852" y="857491"/>
            <a:ext cx="0" cy="5488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23528" y="2420888"/>
            <a:ext cx="93610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401506" y="2420888"/>
            <a:ext cx="1010253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771800" y="2420888"/>
            <a:ext cx="93610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3" idx="0"/>
            <a:endCxn id="24" idx="2"/>
          </p:cNvCxnSpPr>
          <p:nvPr/>
        </p:nvCxnSpPr>
        <p:spPr>
          <a:xfrm flipV="1">
            <a:off x="791580" y="1838352"/>
            <a:ext cx="2448272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24" idx="2"/>
          </p:cNvCxnSpPr>
          <p:nvPr/>
        </p:nvCxnSpPr>
        <p:spPr>
          <a:xfrm flipV="1">
            <a:off x="1906633" y="1838352"/>
            <a:ext cx="1333219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0"/>
            <a:endCxn id="24" idx="2"/>
          </p:cNvCxnSpPr>
          <p:nvPr/>
        </p:nvCxnSpPr>
        <p:spPr>
          <a:xfrm flipV="1">
            <a:off x="3239852" y="1838352"/>
            <a:ext cx="0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23528" y="3501008"/>
            <a:ext cx="936104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755303" y="3493145"/>
            <a:ext cx="969098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401507" y="3501008"/>
            <a:ext cx="1010252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616116" y="2420888"/>
            <a:ext cx="1368152" cy="432048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11960" y="3501008"/>
            <a:ext cx="936104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81" idx="0"/>
            <a:endCxn id="75" idx="2"/>
          </p:cNvCxnSpPr>
          <p:nvPr/>
        </p:nvCxnSpPr>
        <p:spPr>
          <a:xfrm flipV="1">
            <a:off x="4680012" y="2852936"/>
            <a:ext cx="16201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5436096" y="3501008"/>
            <a:ext cx="936104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91" idx="0"/>
            <a:endCxn id="75" idx="2"/>
          </p:cNvCxnSpPr>
          <p:nvPr/>
        </p:nvCxnSpPr>
        <p:spPr>
          <a:xfrm flipV="1">
            <a:off x="5904148" y="2852936"/>
            <a:ext cx="3960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6691126" y="3501008"/>
            <a:ext cx="79208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stCxn id="95" idx="0"/>
            <a:endCxn id="75" idx="2"/>
          </p:cNvCxnSpPr>
          <p:nvPr/>
        </p:nvCxnSpPr>
        <p:spPr>
          <a:xfrm flipH="1" flipV="1">
            <a:off x="6300192" y="2852936"/>
            <a:ext cx="78697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740352" y="3501008"/>
            <a:ext cx="79208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>
            <a:stCxn id="99" idx="0"/>
            <a:endCxn id="75" idx="2"/>
          </p:cNvCxnSpPr>
          <p:nvPr/>
        </p:nvCxnSpPr>
        <p:spPr>
          <a:xfrm flipH="1" flipV="1">
            <a:off x="6300192" y="2852936"/>
            <a:ext cx="18362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5110366" y="3488994"/>
            <a:ext cx="325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…</a:t>
            </a:r>
            <a:endParaRPr lang="zh-CN" altLang="en-US" sz="1600" dirty="0"/>
          </a:p>
        </p:txBody>
      </p:sp>
      <p:cxnSp>
        <p:nvCxnSpPr>
          <p:cNvPr id="56" name="直接箭头连接符 55"/>
          <p:cNvCxnSpPr>
            <a:stCxn id="75" idx="0"/>
            <a:endCxn id="24" idx="2"/>
          </p:cNvCxnSpPr>
          <p:nvPr/>
        </p:nvCxnSpPr>
        <p:spPr>
          <a:xfrm flipH="1" flipV="1">
            <a:off x="3239852" y="1838352"/>
            <a:ext cx="3060340" cy="5825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33" idx="2"/>
          </p:cNvCxnSpPr>
          <p:nvPr/>
        </p:nvCxnSpPr>
        <p:spPr>
          <a:xfrm flipV="1">
            <a:off x="791580" y="2852936"/>
            <a:ext cx="0" cy="64807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9" idx="0"/>
            <a:endCxn id="37" idx="2"/>
          </p:cNvCxnSpPr>
          <p:nvPr/>
        </p:nvCxnSpPr>
        <p:spPr>
          <a:xfrm flipV="1">
            <a:off x="1906633" y="2852936"/>
            <a:ext cx="0" cy="64807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3" idx="0"/>
            <a:endCxn id="38" idx="2"/>
          </p:cNvCxnSpPr>
          <p:nvPr/>
        </p:nvCxnSpPr>
        <p:spPr>
          <a:xfrm flipV="1">
            <a:off x="3239852" y="2852936"/>
            <a:ext cx="0" cy="6402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796697" y="476672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表示一对一的关系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689872" y="404664"/>
            <a:ext cx="0" cy="32010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679806" y="1163028"/>
            <a:ext cx="0" cy="32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796697" y="11695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表示多对一的关系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788024" y="4437112"/>
            <a:ext cx="936104" cy="432048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已售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491880" y="4437112"/>
            <a:ext cx="936104" cy="432048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已售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452320" y="4437112"/>
            <a:ext cx="936104" cy="432048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已售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156176" y="4437112"/>
            <a:ext cx="936104" cy="432048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已售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27984" y="4437112"/>
            <a:ext cx="325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7092280" y="4437112"/>
            <a:ext cx="325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7452320" y="3501008"/>
            <a:ext cx="325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2411760" y="2420888"/>
            <a:ext cx="325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…</a:t>
            </a:r>
            <a:endParaRPr lang="zh-CN" altLang="en-US" sz="1600" dirty="0"/>
          </a:p>
        </p:txBody>
      </p:sp>
      <p:cxnSp>
        <p:nvCxnSpPr>
          <p:cNvPr id="51" name="直接箭头连接符 50"/>
          <p:cNvCxnSpPr>
            <a:stCxn id="36" idx="0"/>
            <a:endCxn id="81" idx="2"/>
          </p:cNvCxnSpPr>
          <p:nvPr/>
        </p:nvCxnSpPr>
        <p:spPr>
          <a:xfrm flipV="1">
            <a:off x="3959932" y="393305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5" idx="0"/>
            <a:endCxn id="81" idx="2"/>
          </p:cNvCxnSpPr>
          <p:nvPr/>
        </p:nvCxnSpPr>
        <p:spPr>
          <a:xfrm flipH="1" flipV="1">
            <a:off x="4680012" y="3933056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4" idx="0"/>
            <a:endCxn id="95" idx="2"/>
          </p:cNvCxnSpPr>
          <p:nvPr/>
        </p:nvCxnSpPr>
        <p:spPr>
          <a:xfrm flipV="1">
            <a:off x="6624228" y="3933056"/>
            <a:ext cx="46294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3" idx="0"/>
            <a:endCxn id="95" idx="2"/>
          </p:cNvCxnSpPr>
          <p:nvPr/>
        </p:nvCxnSpPr>
        <p:spPr>
          <a:xfrm flipH="1" flipV="1">
            <a:off x="7087170" y="3933056"/>
            <a:ext cx="83320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55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邓良太</dc:creator>
  <cp:lastModifiedBy>admin</cp:lastModifiedBy>
  <cp:revision>18</cp:revision>
  <dcterms:created xsi:type="dcterms:W3CDTF">2016-05-24T06:48:52Z</dcterms:created>
  <dcterms:modified xsi:type="dcterms:W3CDTF">2016-08-11T02:11:04Z</dcterms:modified>
</cp:coreProperties>
</file>