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0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5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7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9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0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71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9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66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0F3-F4A1-4A2B-B02E-B1B55494255D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BB0F3-F4A1-4A2B-B02E-B1B55494255D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EA68E-5FF3-4038-921F-418575885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4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77571" y="476672"/>
            <a:ext cx="1368152" cy="432048"/>
          </a:xfrm>
          <a:prstGeom prst="round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土地出让记录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977571" y="1406304"/>
            <a:ext cx="1368152" cy="432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规划记录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24" idx="0"/>
            <a:endCxn id="6" idx="2"/>
          </p:cNvCxnSpPr>
          <p:nvPr/>
        </p:nvCxnSpPr>
        <p:spPr>
          <a:xfrm flipV="1">
            <a:off x="2661647" y="908720"/>
            <a:ext cx="0" cy="497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899592" y="2420888"/>
            <a:ext cx="108012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121587" y="2420888"/>
            <a:ext cx="108012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957791" y="2420888"/>
            <a:ext cx="14041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33" idx="0"/>
            <a:endCxn id="24" idx="2"/>
          </p:cNvCxnSpPr>
          <p:nvPr/>
        </p:nvCxnSpPr>
        <p:spPr>
          <a:xfrm flipV="1">
            <a:off x="1439652" y="1838352"/>
            <a:ext cx="1221995" cy="58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0"/>
            <a:endCxn id="24" idx="2"/>
          </p:cNvCxnSpPr>
          <p:nvPr/>
        </p:nvCxnSpPr>
        <p:spPr>
          <a:xfrm flipV="1">
            <a:off x="2661647" y="1838352"/>
            <a:ext cx="0" cy="58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8" idx="0"/>
            <a:endCxn id="24" idx="2"/>
          </p:cNvCxnSpPr>
          <p:nvPr/>
        </p:nvCxnSpPr>
        <p:spPr>
          <a:xfrm flipH="1" flipV="1">
            <a:off x="2661647" y="1838352"/>
            <a:ext cx="1998222" cy="58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99592" y="3501008"/>
            <a:ext cx="1080120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>
            <a:stCxn id="49" idx="0"/>
            <a:endCxn id="33" idx="2"/>
          </p:cNvCxnSpPr>
          <p:nvPr/>
        </p:nvCxnSpPr>
        <p:spPr>
          <a:xfrm flipV="1">
            <a:off x="1439652" y="285293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3425892" y="3501008"/>
            <a:ext cx="1080120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>
            <a:stCxn id="53" idx="0"/>
            <a:endCxn id="38" idx="2"/>
          </p:cNvCxnSpPr>
          <p:nvPr/>
        </p:nvCxnSpPr>
        <p:spPr>
          <a:xfrm flipV="1">
            <a:off x="3965952" y="2852936"/>
            <a:ext cx="693917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2121587" y="3501008"/>
            <a:ext cx="1080120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stCxn id="59" idx="0"/>
            <a:endCxn id="37" idx="2"/>
          </p:cNvCxnSpPr>
          <p:nvPr/>
        </p:nvCxnSpPr>
        <p:spPr>
          <a:xfrm flipV="1">
            <a:off x="2661647" y="285293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5174344" y="3501008"/>
            <a:ext cx="1368152" cy="432048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销售记录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箭头连接符 75"/>
          <p:cNvCxnSpPr>
            <a:stCxn id="75" idx="0"/>
            <a:endCxn id="38" idx="2"/>
          </p:cNvCxnSpPr>
          <p:nvPr/>
        </p:nvCxnSpPr>
        <p:spPr>
          <a:xfrm flipH="1" flipV="1">
            <a:off x="4659869" y="2852936"/>
            <a:ext cx="1198551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3148836" y="4581128"/>
            <a:ext cx="1080120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预售许可证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/>
          <p:cNvCxnSpPr>
            <a:stCxn id="81" idx="0"/>
            <a:endCxn id="75" idx="2"/>
          </p:cNvCxnSpPr>
          <p:nvPr/>
        </p:nvCxnSpPr>
        <p:spPr>
          <a:xfrm flipV="1">
            <a:off x="3688896" y="3933056"/>
            <a:ext cx="216952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4516988" y="4581128"/>
            <a:ext cx="1080120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预售许可证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/>
          <p:cNvCxnSpPr>
            <a:stCxn id="91" idx="0"/>
            <a:endCxn id="75" idx="2"/>
          </p:cNvCxnSpPr>
          <p:nvPr/>
        </p:nvCxnSpPr>
        <p:spPr>
          <a:xfrm flipV="1">
            <a:off x="5057048" y="3933056"/>
            <a:ext cx="8013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6029156" y="4581128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现售备案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箭头连接符 95"/>
          <p:cNvCxnSpPr>
            <a:stCxn id="95" idx="0"/>
            <a:endCxn id="75" idx="2"/>
          </p:cNvCxnSpPr>
          <p:nvPr/>
        </p:nvCxnSpPr>
        <p:spPr>
          <a:xfrm flipH="1" flipV="1">
            <a:off x="5858420" y="3933056"/>
            <a:ext cx="71079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7397308" y="4581128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现售备案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箭头连接符 99"/>
          <p:cNvCxnSpPr>
            <a:stCxn id="99" idx="0"/>
            <a:endCxn id="75" idx="2"/>
          </p:cNvCxnSpPr>
          <p:nvPr/>
        </p:nvCxnSpPr>
        <p:spPr>
          <a:xfrm flipH="1" flipV="1">
            <a:off x="5858420" y="3933056"/>
            <a:ext cx="20789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3367959" y="241353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4196111" y="457183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7053944" y="457183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555776" y="425443"/>
            <a:ext cx="1368152" cy="432048"/>
          </a:xfrm>
          <a:prstGeom prst="round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土地出让记录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555776" y="1406304"/>
            <a:ext cx="1368152" cy="432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规划记录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24" idx="0"/>
            <a:endCxn id="6" idx="2"/>
          </p:cNvCxnSpPr>
          <p:nvPr/>
        </p:nvCxnSpPr>
        <p:spPr>
          <a:xfrm flipV="1">
            <a:off x="3239852" y="857491"/>
            <a:ext cx="0" cy="548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179512" y="2420888"/>
            <a:ext cx="936104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401506" y="2420888"/>
            <a:ext cx="1010253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771800" y="2420888"/>
            <a:ext cx="936104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33" idx="0"/>
            <a:endCxn id="24" idx="2"/>
          </p:cNvCxnSpPr>
          <p:nvPr/>
        </p:nvCxnSpPr>
        <p:spPr>
          <a:xfrm flipV="1">
            <a:off x="647564" y="1838352"/>
            <a:ext cx="2592288" cy="58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0"/>
            <a:endCxn id="24" idx="2"/>
          </p:cNvCxnSpPr>
          <p:nvPr/>
        </p:nvCxnSpPr>
        <p:spPr>
          <a:xfrm flipV="1">
            <a:off x="1906633" y="1838352"/>
            <a:ext cx="1333219" cy="58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8" idx="0"/>
            <a:endCxn id="24" idx="2"/>
          </p:cNvCxnSpPr>
          <p:nvPr/>
        </p:nvCxnSpPr>
        <p:spPr>
          <a:xfrm flipV="1">
            <a:off x="3239852" y="1838352"/>
            <a:ext cx="0" cy="58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179512" y="3501008"/>
            <a:ext cx="936104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>
            <a:stCxn id="49" idx="0"/>
            <a:endCxn id="33" idx="2"/>
          </p:cNvCxnSpPr>
          <p:nvPr/>
        </p:nvCxnSpPr>
        <p:spPr>
          <a:xfrm flipV="1">
            <a:off x="647564" y="285293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2755303" y="3493145"/>
            <a:ext cx="969098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>
            <a:stCxn id="53" idx="0"/>
            <a:endCxn id="38" idx="2"/>
          </p:cNvCxnSpPr>
          <p:nvPr/>
        </p:nvCxnSpPr>
        <p:spPr>
          <a:xfrm flipV="1">
            <a:off x="3239852" y="2852936"/>
            <a:ext cx="0" cy="640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1401507" y="3501008"/>
            <a:ext cx="1010252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stCxn id="59" idx="0"/>
            <a:endCxn id="37" idx="2"/>
          </p:cNvCxnSpPr>
          <p:nvPr/>
        </p:nvCxnSpPr>
        <p:spPr>
          <a:xfrm flipV="1">
            <a:off x="1906633" y="285293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5616116" y="2420888"/>
            <a:ext cx="1368152" cy="432048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销售记录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箭头连接符 75"/>
          <p:cNvCxnSpPr>
            <a:stCxn id="75" idx="0"/>
            <a:endCxn id="24" idx="2"/>
          </p:cNvCxnSpPr>
          <p:nvPr/>
        </p:nvCxnSpPr>
        <p:spPr>
          <a:xfrm flipH="1" flipV="1">
            <a:off x="3239852" y="1838352"/>
            <a:ext cx="3060340" cy="58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4139952" y="3501008"/>
            <a:ext cx="936104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预售许可证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/>
          <p:cNvCxnSpPr>
            <a:stCxn id="81" idx="0"/>
            <a:endCxn id="75" idx="2"/>
          </p:cNvCxnSpPr>
          <p:nvPr/>
        </p:nvCxnSpPr>
        <p:spPr>
          <a:xfrm flipV="1">
            <a:off x="4608004" y="2852936"/>
            <a:ext cx="16921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5364088" y="3501008"/>
            <a:ext cx="936104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预售许可证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/>
          <p:cNvCxnSpPr>
            <a:stCxn id="91" idx="0"/>
            <a:endCxn id="75" idx="2"/>
          </p:cNvCxnSpPr>
          <p:nvPr/>
        </p:nvCxnSpPr>
        <p:spPr>
          <a:xfrm flipV="1">
            <a:off x="5832140" y="2852936"/>
            <a:ext cx="46805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6660232" y="3501008"/>
            <a:ext cx="792088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现售备案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箭头连接符 95"/>
          <p:cNvCxnSpPr>
            <a:stCxn id="95" idx="0"/>
            <a:endCxn id="75" idx="2"/>
          </p:cNvCxnSpPr>
          <p:nvPr/>
        </p:nvCxnSpPr>
        <p:spPr>
          <a:xfrm flipH="1" flipV="1">
            <a:off x="6300192" y="2852936"/>
            <a:ext cx="75608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7740352" y="3501008"/>
            <a:ext cx="792088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现售备案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箭头连接符 99"/>
          <p:cNvCxnSpPr>
            <a:stCxn id="99" idx="0"/>
            <a:endCxn id="75" idx="2"/>
          </p:cNvCxnSpPr>
          <p:nvPr/>
        </p:nvCxnSpPr>
        <p:spPr>
          <a:xfrm flipH="1" flipV="1">
            <a:off x="6300192" y="2852936"/>
            <a:ext cx="18362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2411760" y="241353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5020724" y="349171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7396988" y="349171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1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62</Words>
  <Application>Microsoft Office PowerPoint</Application>
  <PresentationFormat>全屏显示(4:3)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邓良太</dc:creator>
  <cp:lastModifiedBy>thinkpad</cp:lastModifiedBy>
  <cp:revision>11</cp:revision>
  <dcterms:created xsi:type="dcterms:W3CDTF">2016-05-24T06:48:52Z</dcterms:created>
  <dcterms:modified xsi:type="dcterms:W3CDTF">2016-05-25T14:56:33Z</dcterms:modified>
</cp:coreProperties>
</file>