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1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B0F3-F4A1-4A2B-B02E-B1B55494255D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77571" y="476672"/>
            <a:ext cx="1368152" cy="432048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土地出让记录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977571" y="1406304"/>
            <a:ext cx="1368152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4" idx="0"/>
            <a:endCxn id="6" idx="2"/>
          </p:cNvCxnSpPr>
          <p:nvPr/>
        </p:nvCxnSpPr>
        <p:spPr>
          <a:xfrm flipV="1">
            <a:off x="2661647" y="908720"/>
            <a:ext cx="0" cy="49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899592" y="2420888"/>
            <a:ext cx="108012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121587" y="2420888"/>
            <a:ext cx="108012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957791" y="2420888"/>
            <a:ext cx="14041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3" idx="0"/>
            <a:endCxn id="24" idx="2"/>
          </p:cNvCxnSpPr>
          <p:nvPr/>
        </p:nvCxnSpPr>
        <p:spPr>
          <a:xfrm flipV="1">
            <a:off x="1439652" y="1838352"/>
            <a:ext cx="1221995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24" idx="2"/>
          </p:cNvCxnSpPr>
          <p:nvPr/>
        </p:nvCxnSpPr>
        <p:spPr>
          <a:xfrm flipV="1">
            <a:off x="2661647" y="1838352"/>
            <a:ext cx="0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0"/>
            <a:endCxn id="24" idx="2"/>
          </p:cNvCxnSpPr>
          <p:nvPr/>
        </p:nvCxnSpPr>
        <p:spPr>
          <a:xfrm flipH="1" flipV="1">
            <a:off x="2661647" y="1838352"/>
            <a:ext cx="1998222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99592" y="3501008"/>
            <a:ext cx="108012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49" idx="0"/>
            <a:endCxn id="33" idx="2"/>
          </p:cNvCxnSpPr>
          <p:nvPr/>
        </p:nvCxnSpPr>
        <p:spPr>
          <a:xfrm flipV="1">
            <a:off x="1439652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425892" y="3501008"/>
            <a:ext cx="108012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53" idx="0"/>
            <a:endCxn id="38" idx="2"/>
          </p:cNvCxnSpPr>
          <p:nvPr/>
        </p:nvCxnSpPr>
        <p:spPr>
          <a:xfrm flipV="1">
            <a:off x="3965952" y="2852936"/>
            <a:ext cx="69391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2121587" y="3501008"/>
            <a:ext cx="108012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9" idx="0"/>
            <a:endCxn id="37" idx="2"/>
          </p:cNvCxnSpPr>
          <p:nvPr/>
        </p:nvCxnSpPr>
        <p:spPr>
          <a:xfrm flipV="1">
            <a:off x="2661647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5174344" y="3501008"/>
            <a:ext cx="1368152" cy="432048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>
            <a:stCxn id="75" idx="0"/>
            <a:endCxn id="38" idx="2"/>
          </p:cNvCxnSpPr>
          <p:nvPr/>
        </p:nvCxnSpPr>
        <p:spPr>
          <a:xfrm flipH="1" flipV="1">
            <a:off x="4659869" y="2852936"/>
            <a:ext cx="119855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148836" y="4581128"/>
            <a:ext cx="108012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81" idx="0"/>
            <a:endCxn id="75" idx="2"/>
          </p:cNvCxnSpPr>
          <p:nvPr/>
        </p:nvCxnSpPr>
        <p:spPr>
          <a:xfrm flipV="1">
            <a:off x="3688896" y="3933056"/>
            <a:ext cx="21695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4516988" y="4581128"/>
            <a:ext cx="108012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91" idx="0"/>
            <a:endCxn id="75" idx="2"/>
          </p:cNvCxnSpPr>
          <p:nvPr/>
        </p:nvCxnSpPr>
        <p:spPr>
          <a:xfrm flipV="1">
            <a:off x="5057048" y="3933056"/>
            <a:ext cx="8013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6029156" y="4581128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stCxn id="95" idx="0"/>
            <a:endCxn id="75" idx="2"/>
          </p:cNvCxnSpPr>
          <p:nvPr/>
        </p:nvCxnSpPr>
        <p:spPr>
          <a:xfrm flipH="1" flipV="1">
            <a:off x="5858420" y="3933056"/>
            <a:ext cx="7107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397308" y="4581128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>
            <a:stCxn id="99" idx="0"/>
            <a:endCxn id="75" idx="2"/>
          </p:cNvCxnSpPr>
          <p:nvPr/>
        </p:nvCxnSpPr>
        <p:spPr>
          <a:xfrm flipH="1" flipV="1">
            <a:off x="5858420" y="3933056"/>
            <a:ext cx="20789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3367959" y="2413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4196111" y="457183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7053944" y="457183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555776" y="425443"/>
            <a:ext cx="1368152" cy="432048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土地出让记录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555776" y="1406304"/>
            <a:ext cx="1368152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4" idx="0"/>
            <a:endCxn id="6" idx="2"/>
          </p:cNvCxnSpPr>
          <p:nvPr/>
        </p:nvCxnSpPr>
        <p:spPr>
          <a:xfrm flipV="1">
            <a:off x="3239852" y="857491"/>
            <a:ext cx="0" cy="5488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23528" y="2420888"/>
            <a:ext cx="93610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401506" y="2420888"/>
            <a:ext cx="1010253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771800" y="2420888"/>
            <a:ext cx="93610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3" idx="0"/>
            <a:endCxn id="24" idx="2"/>
          </p:cNvCxnSpPr>
          <p:nvPr/>
        </p:nvCxnSpPr>
        <p:spPr>
          <a:xfrm flipV="1">
            <a:off x="791580" y="1838352"/>
            <a:ext cx="2448272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24" idx="2"/>
          </p:cNvCxnSpPr>
          <p:nvPr/>
        </p:nvCxnSpPr>
        <p:spPr>
          <a:xfrm flipV="1">
            <a:off x="1906633" y="1838352"/>
            <a:ext cx="1333219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0"/>
            <a:endCxn id="24" idx="2"/>
          </p:cNvCxnSpPr>
          <p:nvPr/>
        </p:nvCxnSpPr>
        <p:spPr>
          <a:xfrm flipV="1">
            <a:off x="3239852" y="1838352"/>
            <a:ext cx="0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23528" y="3501008"/>
            <a:ext cx="936104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755303" y="3493145"/>
            <a:ext cx="969098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401507" y="3501008"/>
            <a:ext cx="1010252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616116" y="2420888"/>
            <a:ext cx="1368152" cy="432048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11960" y="3501008"/>
            <a:ext cx="936104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81" idx="0"/>
            <a:endCxn id="75" idx="2"/>
          </p:cNvCxnSpPr>
          <p:nvPr/>
        </p:nvCxnSpPr>
        <p:spPr>
          <a:xfrm flipV="1">
            <a:off x="4680012" y="2852936"/>
            <a:ext cx="16201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5436096" y="3501008"/>
            <a:ext cx="936104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91" idx="0"/>
            <a:endCxn id="75" idx="2"/>
          </p:cNvCxnSpPr>
          <p:nvPr/>
        </p:nvCxnSpPr>
        <p:spPr>
          <a:xfrm flipV="1">
            <a:off x="5904148" y="2852936"/>
            <a:ext cx="3960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6691126" y="3501008"/>
            <a:ext cx="79208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stCxn id="95" idx="0"/>
            <a:endCxn id="75" idx="2"/>
          </p:cNvCxnSpPr>
          <p:nvPr/>
        </p:nvCxnSpPr>
        <p:spPr>
          <a:xfrm flipH="1" flipV="1">
            <a:off x="6300192" y="2852936"/>
            <a:ext cx="78697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740352" y="3501008"/>
            <a:ext cx="79208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>
            <a:stCxn id="99" idx="0"/>
            <a:endCxn id="75" idx="2"/>
          </p:cNvCxnSpPr>
          <p:nvPr/>
        </p:nvCxnSpPr>
        <p:spPr>
          <a:xfrm flipH="1" flipV="1">
            <a:off x="6300192" y="2852936"/>
            <a:ext cx="18362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5076056" y="3431321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7451364" y="346093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2410804" y="238081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cxnSp>
        <p:nvCxnSpPr>
          <p:cNvPr id="56" name="直接箭头连接符 55"/>
          <p:cNvCxnSpPr>
            <a:stCxn id="75" idx="0"/>
            <a:endCxn id="24" idx="2"/>
          </p:cNvCxnSpPr>
          <p:nvPr/>
        </p:nvCxnSpPr>
        <p:spPr>
          <a:xfrm flipH="1" flipV="1">
            <a:off x="3239852" y="1838352"/>
            <a:ext cx="3060340" cy="5825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33" idx="2"/>
          </p:cNvCxnSpPr>
          <p:nvPr/>
        </p:nvCxnSpPr>
        <p:spPr>
          <a:xfrm flipV="1">
            <a:off x="791580" y="2852936"/>
            <a:ext cx="0" cy="64807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9" idx="0"/>
            <a:endCxn id="37" idx="2"/>
          </p:cNvCxnSpPr>
          <p:nvPr/>
        </p:nvCxnSpPr>
        <p:spPr>
          <a:xfrm flipV="1">
            <a:off x="1906633" y="2852936"/>
            <a:ext cx="0" cy="64807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3" idx="0"/>
            <a:endCxn id="38" idx="2"/>
          </p:cNvCxnSpPr>
          <p:nvPr/>
        </p:nvCxnSpPr>
        <p:spPr>
          <a:xfrm flipV="1">
            <a:off x="3239852" y="2852936"/>
            <a:ext cx="0" cy="6402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62</Words>
  <Application>Microsoft Office PowerPoint</Application>
  <PresentationFormat>全屏显示(4:3)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邓良太</dc:creator>
  <cp:lastModifiedBy>邓良太</cp:lastModifiedBy>
  <cp:revision>14</cp:revision>
  <dcterms:created xsi:type="dcterms:W3CDTF">2016-05-24T06:48:52Z</dcterms:created>
  <dcterms:modified xsi:type="dcterms:W3CDTF">2016-05-26T02:00:44Z</dcterms:modified>
</cp:coreProperties>
</file>