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1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B0F3-F4A1-4A2B-B02E-B1B55494255D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11112" y="116632"/>
            <a:ext cx="1334609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土地出让</a:t>
            </a:r>
            <a:r>
              <a:rPr lang="zh-CN" altLang="en-US" sz="1400" dirty="0"/>
              <a:t>记录</a:t>
            </a:r>
          </a:p>
        </p:txBody>
      </p:sp>
      <p:sp>
        <p:nvSpPr>
          <p:cNvPr id="28" name="椭圆 27"/>
          <p:cNvSpPr/>
          <p:nvPr/>
        </p:nvSpPr>
        <p:spPr>
          <a:xfrm>
            <a:off x="3527352" y="1352599"/>
            <a:ext cx="1334609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规划</a:t>
            </a:r>
            <a:r>
              <a:rPr lang="zh-CN" altLang="en-US" sz="1400" dirty="0"/>
              <a:t>记录</a:t>
            </a:r>
          </a:p>
        </p:txBody>
      </p:sp>
      <p:sp>
        <p:nvSpPr>
          <p:cNvPr id="29" name="椭圆 28"/>
          <p:cNvSpPr/>
          <p:nvPr/>
        </p:nvSpPr>
        <p:spPr>
          <a:xfrm>
            <a:off x="1619672" y="2703943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规划许可证记录</a:t>
            </a:r>
            <a:endParaRPr lang="zh-CN" altLang="en-US" sz="1200" dirty="0"/>
          </a:p>
        </p:txBody>
      </p:sp>
      <p:sp>
        <p:nvSpPr>
          <p:cNvPr id="30" name="椭圆 29"/>
          <p:cNvSpPr/>
          <p:nvPr/>
        </p:nvSpPr>
        <p:spPr>
          <a:xfrm>
            <a:off x="3555632" y="2703943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规划许可证记录</a:t>
            </a:r>
            <a:endParaRPr lang="zh-CN" altLang="en-US" sz="1200" dirty="0"/>
          </a:p>
        </p:txBody>
      </p:sp>
      <p:sp>
        <p:nvSpPr>
          <p:cNvPr id="31" name="椭圆 30"/>
          <p:cNvSpPr/>
          <p:nvPr/>
        </p:nvSpPr>
        <p:spPr>
          <a:xfrm>
            <a:off x="5732443" y="2587944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规划许可证记录</a:t>
            </a:r>
            <a:endParaRPr lang="zh-CN" altLang="en-US" sz="1200" dirty="0"/>
          </a:p>
        </p:txBody>
      </p:sp>
      <p:sp>
        <p:nvSpPr>
          <p:cNvPr id="32" name="椭圆 31"/>
          <p:cNvSpPr/>
          <p:nvPr/>
        </p:nvSpPr>
        <p:spPr>
          <a:xfrm>
            <a:off x="391976" y="4293096"/>
            <a:ext cx="1440160" cy="7920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施工许可证记录</a:t>
            </a:r>
            <a:endParaRPr lang="zh-CN" altLang="en-US" sz="1200" dirty="0"/>
          </a:p>
        </p:txBody>
      </p:sp>
      <p:sp>
        <p:nvSpPr>
          <p:cNvPr id="34" name="椭圆 33"/>
          <p:cNvSpPr/>
          <p:nvPr/>
        </p:nvSpPr>
        <p:spPr>
          <a:xfrm>
            <a:off x="2378335" y="4293096"/>
            <a:ext cx="1440160" cy="7920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施工许可证记录</a:t>
            </a:r>
            <a:endParaRPr lang="zh-CN" altLang="en-US" sz="1200" dirty="0"/>
          </a:p>
        </p:txBody>
      </p:sp>
      <p:sp>
        <p:nvSpPr>
          <p:cNvPr id="35" name="椭圆 34"/>
          <p:cNvSpPr/>
          <p:nvPr/>
        </p:nvSpPr>
        <p:spPr>
          <a:xfrm>
            <a:off x="4961905" y="4221088"/>
            <a:ext cx="1440160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预售许可证记录</a:t>
            </a:r>
            <a:endParaRPr lang="zh-CN" altLang="en-US" sz="1200" dirty="0"/>
          </a:p>
        </p:txBody>
      </p:sp>
      <p:sp>
        <p:nvSpPr>
          <p:cNvPr id="36" name="椭圆 35"/>
          <p:cNvSpPr/>
          <p:nvPr/>
        </p:nvSpPr>
        <p:spPr>
          <a:xfrm>
            <a:off x="6948264" y="4221088"/>
            <a:ext cx="1440160" cy="7920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预售许可证记录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28" idx="0"/>
          </p:cNvCxnSpPr>
          <p:nvPr/>
        </p:nvCxnSpPr>
        <p:spPr>
          <a:xfrm flipH="1" flipV="1">
            <a:off x="4178416" y="908720"/>
            <a:ext cx="16241" cy="443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9" idx="0"/>
            <a:endCxn id="28" idx="3"/>
          </p:cNvCxnSpPr>
          <p:nvPr/>
        </p:nvCxnSpPr>
        <p:spPr>
          <a:xfrm flipV="1">
            <a:off x="2339752" y="2028688"/>
            <a:ext cx="1383049" cy="6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0"/>
            <a:endCxn id="28" idx="4"/>
          </p:cNvCxnSpPr>
          <p:nvPr/>
        </p:nvCxnSpPr>
        <p:spPr>
          <a:xfrm flipH="1" flipV="1">
            <a:off x="4194657" y="2144687"/>
            <a:ext cx="81055" cy="559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1" idx="0"/>
            <a:endCxn id="28" idx="5"/>
          </p:cNvCxnSpPr>
          <p:nvPr/>
        </p:nvCxnSpPr>
        <p:spPr>
          <a:xfrm flipH="1" flipV="1">
            <a:off x="4666512" y="2028688"/>
            <a:ext cx="1750007" cy="559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2" idx="0"/>
            <a:endCxn id="29" idx="3"/>
          </p:cNvCxnSpPr>
          <p:nvPr/>
        </p:nvCxnSpPr>
        <p:spPr>
          <a:xfrm flipV="1">
            <a:off x="1112056" y="3380032"/>
            <a:ext cx="718523" cy="91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4" idx="0"/>
            <a:endCxn id="29" idx="5"/>
          </p:cNvCxnSpPr>
          <p:nvPr/>
        </p:nvCxnSpPr>
        <p:spPr>
          <a:xfrm flipH="1" flipV="1">
            <a:off x="2848925" y="3380032"/>
            <a:ext cx="249490" cy="91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5" idx="0"/>
            <a:endCxn id="31" idx="3"/>
          </p:cNvCxnSpPr>
          <p:nvPr/>
        </p:nvCxnSpPr>
        <p:spPr>
          <a:xfrm flipV="1">
            <a:off x="5681985" y="3264033"/>
            <a:ext cx="250819" cy="95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0"/>
            <a:endCxn id="31" idx="5"/>
          </p:cNvCxnSpPr>
          <p:nvPr/>
        </p:nvCxnSpPr>
        <p:spPr>
          <a:xfrm flipH="1" flipV="1">
            <a:off x="6900234" y="3264033"/>
            <a:ext cx="768110" cy="95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67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邓良太</dc:creator>
  <cp:lastModifiedBy>邓良太</cp:lastModifiedBy>
  <cp:revision>3</cp:revision>
  <dcterms:created xsi:type="dcterms:W3CDTF">2016-05-24T06:48:52Z</dcterms:created>
  <dcterms:modified xsi:type="dcterms:W3CDTF">2016-05-24T09:58:18Z</dcterms:modified>
</cp:coreProperties>
</file>