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457082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 A HttpServer is bound to an IP address and port number and listens for incoming TCP connections from clients on this address. 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Register to a http server, handling http request, send http response back.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Start, port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URI &amp; URL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URI &amp; URL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From Rack to Sinatra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Key Conceptions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HTTP Request, HTTP Response, URI, Port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49">
                <a:solidFill>
                  <a:srgbClr val="FFFFFF"/>
                </a:solidFill>
              </a:rPr>
              <a:t>So, as a Web App developer, what should we do?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749808">
              <a:defRPr sz="1800">
                <a:solidFill>
                  <a:srgbClr val="000000"/>
                </a:solidFill>
              </a:defRPr>
            </a:pPr>
            <a:r>
              <a:rPr sz="3198">
                <a:solidFill>
                  <a:srgbClr val="FFFFFF"/>
                </a:solidFill>
              </a:rPr>
              <a:t>Rack</a:t>
            </a:r>
            <a:br>
              <a:rPr sz="3198">
                <a:solidFill>
                  <a:srgbClr val="FFFFFF"/>
                </a:solidFill>
              </a:rPr>
            </a:br>
            <a:r>
              <a:rPr sz="1968">
                <a:solidFill>
                  <a:srgbClr val="E46C0A"/>
                </a:solidFill>
              </a:rPr>
              <a:t>A interface between http server </a:t>
            </a:r>
            <a:br>
              <a:rPr sz="1968">
                <a:solidFill>
                  <a:srgbClr val="E46C0A"/>
                </a:solidFill>
              </a:rPr>
            </a:br>
            <a:r>
              <a:rPr sz="1968">
                <a:solidFill>
                  <a:srgbClr val="E46C0A"/>
                </a:solidFill>
              </a:rPr>
              <a:t>and web app in Ruby world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Connecting to HTTP Server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Handling HTTP Request and Response – Rack env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URL Mapping – env &amp; Request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HTTP Methods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Static File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Rack Middleware: mapping, http methods, static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But …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png" descr="Screen Shot 2013-11-06 at 1.16.5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4600"/>
            <a:ext cx="9144000" cy="4353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2.png" descr="Screen Shot 2013-11-06 at 1.29.50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151" y="2400300"/>
            <a:ext cx="952567" cy="2044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3.png" descr="Screen Shot 2013-11-06 at 1.59.0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7511" y="2489200"/>
            <a:ext cx="1231987" cy="1867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4742" y="3331423"/>
            <a:ext cx="698549" cy="3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5.png" descr="Screen Shot 2013-11-06 at 1.27.12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08978" y="2400300"/>
            <a:ext cx="977969" cy="2044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29346" y="3331793"/>
            <a:ext cx="698549" cy="3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5629" y="3324214"/>
            <a:ext cx="698549" cy="3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6.png" descr="Screen Shot 2013-11-06 at 2.04.02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27811" y="2897896"/>
            <a:ext cx="1024281" cy="11295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 flipH="1" flipV="1">
            <a:off x="1533057" y="5400585"/>
            <a:ext cx="469070" cy="50344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025454" y="5698075"/>
            <a:ext cx="50360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WHAT THE HELL IS THIS?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animBg="1" advAuto="0"/>
      <p:bldP spid="61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2700324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HTTP Server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571607" y="2082429"/>
            <a:ext cx="8229601" cy="23101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A process running at a server which sends out </a:t>
            </a:r>
            <a:r>
              <a:rPr sz="3900">
                <a:solidFill>
                  <a:srgbClr val="FF0000"/>
                </a:solidFill>
              </a:rPr>
              <a:t>HTTP response</a:t>
            </a:r>
            <a:r>
              <a:rPr sz="3900">
                <a:solidFill>
                  <a:srgbClr val="FFFFFF"/>
                </a:solidFill>
              </a:rPr>
              <a:t> to </a:t>
            </a:r>
            <a:r>
              <a:rPr sz="3900">
                <a:solidFill>
                  <a:srgbClr val="FF0000"/>
                </a:solidFill>
              </a:rPr>
              <a:t>HTTP requests</a:t>
            </a:r>
            <a:r>
              <a:rPr sz="3900">
                <a:solidFill>
                  <a:srgbClr val="FFFFFF"/>
                </a:solidFill>
              </a:rPr>
              <a:t> from a certain </a:t>
            </a:r>
            <a:r>
              <a:rPr sz="3900">
                <a:solidFill>
                  <a:srgbClr val="FF0000"/>
                </a:solidFill>
              </a:rPr>
              <a:t>PORT</a:t>
            </a:r>
            <a:r>
              <a:rPr sz="3900">
                <a:solidFill>
                  <a:srgbClr val="FFFFFF"/>
                </a:solidFill>
              </a:rPr>
              <a:t>. 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57200" y="2780419"/>
            <a:ext cx="8229600" cy="1143001"/>
          </a:xfrm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49">
                <a:solidFill>
                  <a:srgbClr val="FFFFFF"/>
                </a:solidFill>
              </a:rPr>
              <a:t>What exactly does HTTP Server managing?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2865686" y="2196849"/>
            <a:ext cx="4433496" cy="303211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Web Resource</a:t>
            </a:r>
            <a:br>
              <a:rPr sz="4400">
                <a:solidFill>
                  <a:srgbClr val="FFFFFF"/>
                </a:solidFill>
              </a:rPr>
            </a:b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2882632" y="1487448"/>
            <a:ext cx="3112307" cy="35469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Image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Document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Web page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JS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57200" y="273464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How 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3464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smtClean="0">
                <a:solidFill>
                  <a:srgbClr val="FFFFFF"/>
                </a:solidFill>
              </a:rPr>
              <a:t>URI</a:t>
            </a:r>
            <a:r>
              <a:rPr lang="en-US" sz="4400" dirty="0" smtClean="0">
                <a:solidFill>
                  <a:srgbClr val="FFFFFF"/>
                </a:solidFill>
              </a:rPr>
              <a:t>/URL</a:t>
            </a:r>
            <a:r>
              <a:rPr sz="4400" dirty="0">
                <a:solidFill>
                  <a:srgbClr val="FFFFFF"/>
                </a:solidFill>
              </a:rPr>
              <a:t/>
            </a:r>
            <a:br>
              <a:rPr sz="4400" dirty="0">
                <a:solidFill>
                  <a:srgbClr val="FFFFFF"/>
                </a:solidFill>
              </a:rPr>
            </a:br>
            <a:r>
              <a:rPr sz="2400" i="1" dirty="0">
                <a:solidFill>
                  <a:srgbClr val="E46C0A"/>
                </a:solidFill>
              </a:rPr>
              <a:t>Uniform Resource </a:t>
            </a:r>
            <a:r>
              <a:rPr sz="2400" i="1" dirty="0" smtClean="0">
                <a:solidFill>
                  <a:srgbClr val="E46C0A"/>
                </a:solidFill>
              </a:rPr>
              <a:t>Identifier</a:t>
            </a:r>
            <a:r>
              <a:rPr lang="en-US" sz="2400" i="1" smtClean="0">
                <a:solidFill>
                  <a:srgbClr val="E46C0A"/>
                </a:solidFill>
              </a:rPr>
              <a:t>/Locator</a:t>
            </a:r>
            <a:endParaRPr sz="2400" i="1" dirty="0">
              <a:solidFill>
                <a:srgbClr val="E46C0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On-screen Show (4:3)</PresentationFormat>
  <Paragraphs>33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From Rack to Sinatra</vt:lpstr>
      <vt:lpstr>PowerPoint Presentation</vt:lpstr>
      <vt:lpstr>HTTP Server</vt:lpstr>
      <vt:lpstr>A process running at a server which sends out HTTP response to HTTP requests from a certain PORT.  </vt:lpstr>
      <vt:lpstr>What exactly does HTTP Server managing?</vt:lpstr>
      <vt:lpstr>Web Resource </vt:lpstr>
      <vt:lpstr>Image Document Web page JS CSS</vt:lpstr>
      <vt:lpstr>How ?</vt:lpstr>
      <vt:lpstr>URI/URL Uniform Resource Identifier/Locator</vt:lpstr>
      <vt:lpstr>Key Conceptions HTTP Request, HTTP Response, URI, Port</vt:lpstr>
      <vt:lpstr>So, as a Web App developer, what should we do? </vt:lpstr>
      <vt:lpstr>Rack A interface between http server  and web app in Ruby world</vt:lpstr>
      <vt:lpstr>Example Connecting to HTTP Server</vt:lpstr>
      <vt:lpstr>Example Handling HTTP Request and Response – Rack env</vt:lpstr>
      <vt:lpstr>Example URL Mapping – env &amp; Request</vt:lpstr>
      <vt:lpstr>Example HTTP Methods</vt:lpstr>
      <vt:lpstr>Example Static File</vt:lpstr>
      <vt:lpstr>Example Rack Middleware: mapping, http methods, static</vt:lpstr>
      <vt:lpstr>But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Rack to Sinatra</dc:title>
  <cp:lastModifiedBy>TWer</cp:lastModifiedBy>
  <cp:revision>1</cp:revision>
  <dcterms:modified xsi:type="dcterms:W3CDTF">2014-11-28T06:17:41Z</dcterms:modified>
</cp:coreProperties>
</file>