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116" d="100"/>
          <a:sy n="116" d="100"/>
        </p:scale>
        <p:origin x="19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Sales" userId="9ce13ed0dbbbbe68" providerId="LiveId" clId="{CAC0691A-9B2A-4D00-BF19-578EA913D00E}"/>
    <pc:docChg chg="undo custSel modSld">
      <pc:chgData name="Pietro Sales" userId="9ce13ed0dbbbbe68" providerId="LiveId" clId="{CAC0691A-9B2A-4D00-BF19-578EA913D00E}" dt="2021-10-26T18:45:02.956" v="18" actId="1038"/>
      <pc:docMkLst>
        <pc:docMk/>
      </pc:docMkLst>
      <pc:sldChg chg="modSp mod">
        <pc:chgData name="Pietro Sales" userId="9ce13ed0dbbbbe68" providerId="LiveId" clId="{CAC0691A-9B2A-4D00-BF19-578EA913D00E}" dt="2021-10-26T18:45:02.956" v="18" actId="1038"/>
        <pc:sldMkLst>
          <pc:docMk/>
          <pc:sldMk cId="0" sldId="263"/>
        </pc:sldMkLst>
        <pc:spChg chg="mod">
          <ac:chgData name="Pietro Sales" userId="9ce13ed0dbbbbe68" providerId="LiveId" clId="{CAC0691A-9B2A-4D00-BF19-578EA913D00E}" dt="2021-10-26T18:44:39.481" v="4" actId="1076"/>
          <ac:spMkLst>
            <pc:docMk/>
            <pc:sldMk cId="0" sldId="263"/>
            <ac:spMk id="22" creationId="{00000000-0000-0000-0000-000000000000}"/>
          </ac:spMkLst>
        </pc:spChg>
        <pc:spChg chg="mod">
          <ac:chgData name="Pietro Sales" userId="9ce13ed0dbbbbe68" providerId="LiveId" clId="{CAC0691A-9B2A-4D00-BF19-578EA913D00E}" dt="2021-10-26T18:45:02.956" v="18" actId="1038"/>
          <ac:spMkLst>
            <pc:docMk/>
            <pc:sldMk cId="0" sldId="263"/>
            <ac:spMk id="23" creationId="{00000000-0000-0000-0000-000000000000}"/>
          </ac:spMkLst>
        </pc:spChg>
        <pc:spChg chg="mod">
          <ac:chgData name="Pietro Sales" userId="9ce13ed0dbbbbe68" providerId="LiveId" clId="{CAC0691A-9B2A-4D00-BF19-578EA913D00E}" dt="2021-10-26T18:44:28.713" v="3" actId="1076"/>
          <ac:spMkLst>
            <pc:docMk/>
            <pc:sldMk cId="0" sldId="263"/>
            <ac:spMk id="24" creationId="{00000000-0000-0000-0000-000000000000}"/>
          </ac:spMkLst>
        </pc:spChg>
        <pc:spChg chg="mod">
          <ac:chgData name="Pietro Sales" userId="9ce13ed0dbbbbe68" providerId="LiveId" clId="{CAC0691A-9B2A-4D00-BF19-578EA913D00E}" dt="2021-10-26T18:44:25.089" v="2" actId="1076"/>
          <ac:spMkLst>
            <pc:docMk/>
            <pc:sldMk cId="0" sldId="263"/>
            <ac:spMk id="25" creationId="{00000000-0000-0000-0000-000000000000}"/>
          </ac:spMkLst>
        </pc:spChg>
        <pc:picChg chg="mod">
          <ac:chgData name="Pietro Sales" userId="9ce13ed0dbbbbe68" providerId="LiveId" clId="{CAC0691A-9B2A-4D00-BF19-578EA913D00E}" dt="2021-10-26T18:44:56.717" v="14" actId="1038"/>
          <ac:picMkLst>
            <pc:docMk/>
            <pc:sldMk cId="0" sldId="263"/>
            <ac:picMk id="12" creationId="{00000000-0000-0000-0000-000000000000}"/>
          </ac:picMkLst>
        </pc:picChg>
        <pc:picChg chg="mod">
          <ac:chgData name="Pietro Sales" userId="9ce13ed0dbbbbe68" providerId="LiveId" clId="{CAC0691A-9B2A-4D00-BF19-578EA913D00E}" dt="2021-10-26T18:44:23.127" v="1" actId="1076"/>
          <ac:picMkLst>
            <pc:docMk/>
            <pc:sldMk cId="0" sldId="263"/>
            <ac:picMk id="1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25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4095750"/>
            <a:ext cx="9772650" cy="276225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0"/>
            <a:ext cx="12211050" cy="3048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0" y="0"/>
            <a:ext cx="11658600" cy="1905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505075" y="733425"/>
            <a:ext cx="3429000" cy="325755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619750" y="733425"/>
            <a:ext cx="3429000" cy="325755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734425" y="733425"/>
            <a:ext cx="3429000" cy="32575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57150" y="3657600"/>
            <a:ext cx="12011025" cy="320040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33375" y="914400"/>
            <a:ext cx="2114550" cy="123825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33375" y="914400"/>
            <a:ext cx="2114550" cy="123825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33375" y="2381250"/>
            <a:ext cx="2114550" cy="1238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33375" y="2381250"/>
            <a:ext cx="2114550" cy="123825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33375" y="381000"/>
            <a:ext cx="6096000" cy="247650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4143375" y="4114800"/>
            <a:ext cx="19050" cy="2152650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7953375" y="4114800"/>
            <a:ext cx="38100" cy="2152650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11049000" y="3524250"/>
            <a:ext cx="1143000" cy="1143000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5943600" y="2752725"/>
            <a:ext cx="771525" cy="771525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7810500" y="1238250"/>
            <a:ext cx="771525" cy="771525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0" y="5972175"/>
            <a:ext cx="819150" cy="885825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143125" y="1028700"/>
            <a:ext cx="190500" cy="171450"/>
          </a:xfrm>
          <a:prstGeom prst="rect">
            <a:avLst/>
          </a:prstGeom>
        </p:spPr>
      </p:pic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219325" y="2495550"/>
            <a:ext cx="114300" cy="171450"/>
          </a:xfrm>
          <a:prstGeom prst="rect">
            <a:avLst/>
          </a:prstGeom>
        </p:spPr>
      </p:pic>
      <p:sp>
        <p:nvSpPr>
          <p:cNvPr id="22" name="Object21"/>
          <p:cNvSpPr/>
          <p:nvPr/>
        </p:nvSpPr>
        <p:spPr>
          <a:xfrm>
            <a:off x="684866" y="1857375"/>
            <a:ext cx="1612977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Funcionários Ativos</a:t>
            </a:r>
            <a:endParaRPr lang="en-US" sz="1050" dirty="0"/>
          </a:p>
        </p:txBody>
      </p:sp>
      <p:sp>
        <p:nvSpPr>
          <p:cNvPr id="23" name="Object22"/>
          <p:cNvSpPr/>
          <p:nvPr/>
        </p:nvSpPr>
        <p:spPr>
          <a:xfrm>
            <a:off x="554604" y="3338641"/>
            <a:ext cx="1612977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Salários</a:t>
            </a:r>
            <a:endParaRPr lang="en-US" sz="1050" dirty="0"/>
          </a:p>
        </p:txBody>
      </p:sp>
      <p:sp>
        <p:nvSpPr>
          <p:cNvPr id="24" name="Object23"/>
          <p:cNvSpPr/>
          <p:nvPr/>
        </p:nvSpPr>
        <p:spPr>
          <a:xfrm>
            <a:off x="333375" y="466725"/>
            <a:ext cx="19240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650" b="1" i="0" kern="0" spc="30" dirty="0">
                <a:solidFill>
                  <a:srgbClr val="2F2E4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People Analytics</a:t>
            </a:r>
            <a:endParaRPr lang="en-US" sz="1650" dirty="0"/>
          </a:p>
        </p:txBody>
      </p:sp>
      <p:sp>
        <p:nvSpPr>
          <p:cNvPr id="25" name="Object24"/>
          <p:cNvSpPr/>
          <p:nvPr/>
        </p:nvSpPr>
        <p:spPr>
          <a:xfrm>
            <a:off x="2428875" y="445230"/>
            <a:ext cx="42862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200" b="0" i="0" kern="0" spc="30" dirty="0">
                <a:solidFill>
                  <a:srgbClr val="2F2E4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Mapeamento dos colaboradores da Empowerdata</a:t>
            </a:r>
            <a:endParaRPr lang="en-US" sz="1200" dirty="0"/>
          </a:p>
        </p:txBody>
      </p:sp>
      <p:sp>
        <p:nvSpPr>
          <p:cNvPr id="26" name="Object25"/>
          <p:cNvSpPr/>
          <p:nvPr/>
        </p:nvSpPr>
        <p:spPr>
          <a:xfrm>
            <a:off x="9220200" y="1076325"/>
            <a:ext cx="22669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1" i="0" kern="0" spc="3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Funcionários por Performance</a:t>
            </a:r>
            <a:endParaRPr lang="en-US" sz="1050" dirty="0"/>
          </a:p>
        </p:txBody>
      </p:sp>
      <p:sp>
        <p:nvSpPr>
          <p:cNvPr id="27" name="Object26"/>
          <p:cNvSpPr/>
          <p:nvPr/>
        </p:nvSpPr>
        <p:spPr>
          <a:xfrm>
            <a:off x="6324600" y="1076325"/>
            <a:ext cx="18383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1" i="0" kern="0" spc="30" dirty="0">
                <a:solidFill>
                  <a:srgbClr val="2F2E4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Funcionários por Gênero</a:t>
            </a:r>
            <a:endParaRPr lang="en-US" sz="1050" dirty="0"/>
          </a:p>
        </p:txBody>
      </p:sp>
      <p:sp>
        <p:nvSpPr>
          <p:cNvPr id="28" name="Object27"/>
          <p:cNvSpPr/>
          <p:nvPr/>
        </p:nvSpPr>
        <p:spPr>
          <a:xfrm>
            <a:off x="3267075" y="1095375"/>
            <a:ext cx="17240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1" i="0" kern="0" spc="30" dirty="0">
                <a:solidFill>
                  <a:srgbClr val="2F2E4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Funcionários por Idade</a:t>
            </a:r>
            <a:endParaRPr lang="en-US" sz="1050" dirty="0"/>
          </a:p>
        </p:txBody>
      </p:sp>
      <p:sp>
        <p:nvSpPr>
          <p:cNvPr id="29" name="Object28"/>
          <p:cNvSpPr/>
          <p:nvPr/>
        </p:nvSpPr>
        <p:spPr>
          <a:xfrm>
            <a:off x="733425" y="4029075"/>
            <a:ext cx="30099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1" i="0" kern="0" spc="30" dirty="0">
                <a:solidFill>
                  <a:srgbClr val="2F2E4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Total de Funcionários por Departamento</a:t>
            </a:r>
            <a:endParaRPr lang="en-US" sz="1050" dirty="0"/>
          </a:p>
        </p:txBody>
      </p:sp>
      <p:sp>
        <p:nvSpPr>
          <p:cNvPr id="30" name="Object29"/>
          <p:cNvSpPr/>
          <p:nvPr/>
        </p:nvSpPr>
        <p:spPr>
          <a:xfrm>
            <a:off x="5305425" y="4029075"/>
            <a:ext cx="14954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1" i="0" kern="0" spc="30" dirty="0">
                <a:solidFill>
                  <a:srgbClr val="2F2E4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Ano de Contratação</a:t>
            </a:r>
            <a:endParaRPr lang="en-US" sz="1050" dirty="0"/>
          </a:p>
        </p:txBody>
      </p:sp>
      <p:sp>
        <p:nvSpPr>
          <p:cNvPr id="31" name="Object30"/>
          <p:cNvSpPr/>
          <p:nvPr/>
        </p:nvSpPr>
        <p:spPr>
          <a:xfrm>
            <a:off x="9344025" y="4029075"/>
            <a:ext cx="11144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1" i="0" kern="0" spc="30" dirty="0">
                <a:solidFill>
                  <a:srgbClr val="2F2E4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Idade e Salário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Montserrat Bold</vt:lpstr>
      <vt:lpstr>Montserrat ExtraBold</vt:lpstr>
      <vt:lpstr>Montserrat Regular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Pietro Sales</cp:lastModifiedBy>
  <cp:revision>2</cp:revision>
  <dcterms:created xsi:type="dcterms:W3CDTF">2021-10-03T14:59:14Z</dcterms:created>
  <dcterms:modified xsi:type="dcterms:W3CDTF">2021-10-26T18:45:12Z</dcterms:modified>
</cp:coreProperties>
</file>