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086B03-C211-4737-B784-CC025E43B2F1}">
  <a:tblStyle styleId="{0C086B03-C211-4737-B784-CC025E43B2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8ba0548f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8ba0548f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MAE: 0.3059962035270823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RMSE: 0.6527567831022184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970a6dd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970a6dd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970a6ddc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970a6ddc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MAE: </a:t>
            </a:r>
            <a:r>
              <a:rPr lang="en" sz="1800">
                <a:solidFill>
                  <a:srgbClr val="695D4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0.3459191787917298</a:t>
            </a:r>
            <a:endParaRPr sz="2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RMSE: </a:t>
            </a:r>
            <a:r>
              <a:rPr lang="en" sz="1800">
                <a:solidFill>
                  <a:srgbClr val="695D4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0.6549484435193651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970a6ddc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970a6ddc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MAE: </a:t>
            </a:r>
            <a:r>
              <a:rPr lang="en" sz="1832">
                <a:solidFill>
                  <a:srgbClr val="695D4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0.32840656892151987</a:t>
            </a:r>
            <a:endParaRPr sz="2232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RMSE: </a:t>
            </a:r>
            <a:r>
              <a:rPr lang="en" sz="1832">
                <a:solidFill>
                  <a:srgbClr val="695D4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0.6707227605110283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970a6ddc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970a6ddc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U-u avg performed the best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u-u methods did better than i-i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suspect this may be due to more ratings per user than ratings per item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8ba0548f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8ba0548f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Sparse matrix and lots of items rated 5 which makes it hard to get hits (makes it hard to recommend an item in the training set out of all the highly rated items) but we </a:t>
            </a:r>
            <a:r>
              <a:rPr lang="en"/>
              <a:t>still</a:t>
            </a:r>
            <a:r>
              <a:rPr lang="en"/>
              <a:t> managed to get a few hits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Needle in haystack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on item item but results expected to be similar to user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users have 1 item in the testing set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970a6ddc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970a6ddc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970a6dd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970a6dd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8ba0548f1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8ba0548f1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 to recommend an item the user actually bought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8ba0548f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8ba0548f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8ba0548f1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8ba0548f1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970a6ddc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970a6ddc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8ba0548f1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8ba0548f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8ba0548f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8ba0548f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8ba0548f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8ba0548f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970a6ddc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970a6ddc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8ba0548f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8ba0548f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8ba0548f1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8ba0548f1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8ba0548f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8ba0548f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MAE: 0.3018942794053998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RMSE: 0.6164998586378024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seweb.ucsd.edu/~jmcauley/datasets/amazon_v2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Recommendation with Collaborative Filtering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 Patel, Michael Yen, Patrick Hickey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44475" y="445025"/>
            <a:ext cx="8899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Prediction - Similarity weighted rating </a:t>
            </a:r>
            <a:r>
              <a:rPr lang="en"/>
              <a:t>(U-U)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Similarity Weighted: for k most cosine similar users, if item is rated, get rating r from original rating dictionary and cosine similarity s from cosine similarity dictionary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Modification - case: user u has 0 similar users that rated the specified item i due to matrix sparsity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Take the average rating of other items for that user u as the rating for item 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/>
              <a:t>Results:</a:t>
            </a:r>
            <a:endParaRPr/>
          </a:p>
          <a:p>
            <a:pPr indent="-334327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en" sz="1800"/>
              <a:t>MAE: 0.306</a:t>
            </a:r>
            <a:endParaRPr sz="1800"/>
          </a:p>
          <a:p>
            <a:pPr indent="-334327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en" sz="1800"/>
              <a:t>RMSE: 0.653</a:t>
            </a:r>
            <a:endParaRPr sz="18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405" y="1982275"/>
            <a:ext cx="2115940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</a:t>
            </a:r>
            <a:r>
              <a:rPr lang="en"/>
              <a:t>-Based CF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118600" cy="30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Train and Test Dictionary with previously mentioned structure </a:t>
            </a:r>
            <a:r>
              <a:rPr lang="en" sz="1400"/>
              <a:t>{item, [(user_1, rating_1), (user_2, rating_2), …]}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Approach to Base Algorithm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and Sparse Matrix takes too long to compute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Rating Dict -&gt; Subtracted Row Mean Dict -&gt; Cosine Similarity Dict -&gt; Predicted Ratings Dict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library functions don’t support using dict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dot product and norms for cosine similarity dictionary calculation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Prediction - Average Rating (I-I)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311700" y="1266325"/>
            <a:ext cx="62778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Average Rating: for k most cosine similar items, if the user has rated this item, get rating r from original rating dictionary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Results: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MAE: 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0.346</a:t>
            </a:r>
            <a:endParaRPr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RMSE: 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0.655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054" y="2171013"/>
            <a:ext cx="2141492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151075" y="445025"/>
            <a:ext cx="8817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Prediction - Similarity weighted rating (I-I)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Similarity Weighted: for k most cosine similar items, if the user has rated the item, get rating r from original rating dictionary and cosine similarity s from cosine similarity dictionary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Modification - case: item i has 0 similar items as rated by the user u due to matrix sparsity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Take the average rating of users that rated item i as the rating for user u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/>
              <a:t>Results:</a:t>
            </a:r>
            <a:endParaRPr/>
          </a:p>
          <a:p>
            <a:pPr indent="-334327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en" sz="1800"/>
              <a:t>MAE: </a:t>
            </a:r>
            <a:r>
              <a:rPr lang="en" sz="1832">
                <a:highlight>
                  <a:schemeClr val="lt1"/>
                </a:highlight>
              </a:rPr>
              <a:t>0.328</a:t>
            </a:r>
            <a:endParaRPr sz="2232"/>
          </a:p>
          <a:p>
            <a:pPr indent="-334327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en" sz="1800"/>
              <a:t>RMSE: </a:t>
            </a:r>
            <a:r>
              <a:rPr lang="en" sz="1832">
                <a:highlight>
                  <a:schemeClr val="lt1"/>
                </a:highlight>
              </a:rPr>
              <a:t>0.671</a:t>
            </a:r>
            <a:endParaRPr sz="2232"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505" y="2173075"/>
            <a:ext cx="2115940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Prediction </a:t>
            </a:r>
            <a:r>
              <a:rPr lang="en"/>
              <a:t>Results</a:t>
            </a:r>
            <a:endParaRPr/>
          </a:p>
        </p:txBody>
      </p:sp>
      <p:graphicFrame>
        <p:nvGraphicFramePr>
          <p:cNvPr id="149" name="Google Shape;149;p26"/>
          <p:cNvGraphicFramePr/>
          <p:nvPr/>
        </p:nvGraphicFramePr>
        <p:xfrm>
          <a:off x="906000" y="17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{0C086B03-C211-4737-B784-CC025E43B2F1}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U-U avg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0.3018942794053998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0.6164998586378024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U-U 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0.3059962035270823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0.6527567831022184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I-I avg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0.3459191787917298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0.6549484435193651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I-I 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0.32840656892151987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0.6707227605110283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52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U-U Top 10 Recommended Items Results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266325"/>
            <a:ext cx="3755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top 100 users with the most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ratings using U-U for all unrated and testing items for that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both average and similarity weighted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Sort and take the top k (k = 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4369725" y="1271425"/>
            <a:ext cx="40743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Calculate Evaluation Metrics (Based on how many predictions were in testing set)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○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Precision: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Average: 0.00200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Similarity Weighted: 0.00300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○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Recall: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Average: 0.00070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Similarity Weighted: 0.00120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○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F-Score: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Average: 0.00104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Similarity Weighted: 0.00171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○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NDCG: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Average: 0.00964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Similarity Weighted: 0.01562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52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I-I</a:t>
            </a:r>
            <a:r>
              <a:rPr lang="en"/>
              <a:t> Top 10 Recommended Items Results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266325"/>
            <a:ext cx="3755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top 100 users with the most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ratings using I-I for all unrated and testing items for that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both average and similarity weighted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Sort and take the top k (k = 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 txBox="1"/>
          <p:nvPr/>
        </p:nvSpPr>
        <p:spPr>
          <a:xfrm>
            <a:off x="4369725" y="1271425"/>
            <a:ext cx="40743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Calculate Evaluation Metrics (Based on how many predictions were in testing set)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○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Precision: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Average: -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Similarity Weighted: -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○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Recall: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Average: -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Similarity Weighted: -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○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F-Score: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Average: -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Similarity Weighted: -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○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NDCG: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Average: -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Similarity Weighted: -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Results</a:t>
            </a:r>
            <a:endParaRPr/>
          </a:p>
        </p:txBody>
      </p:sp>
      <p:graphicFrame>
        <p:nvGraphicFramePr>
          <p:cNvPr id="169" name="Google Shape;169;p29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{0C086B03-C211-4737-B784-CC025E43B2F1}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F-measure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NDCG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U-U avg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0.00070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0.00104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0.00964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U-U sim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0.00300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0.00171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0.01562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I-I avg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0.00301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I-I sim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0.00300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0.00055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0.00091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0.019871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Massive datasets require alternative methods of calculation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User-User CF outperformed Item-Item CF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Likely due to having more ratings per user than ratings per item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k recommendations difficult with very sparse matrices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https://cseweb.ucsd.edu/~jmcauley/datasets/amazon_v2/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Class Slides (10-recsys1)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best recommend new songs to users based on rating history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Goal: Accurate rating prediction and top N item recommendations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Massive Dataset (User/Item Matrix does not fit in memory)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Sparse Matrix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Thank you.</a:t>
            </a:r>
            <a:endParaRPr sz="3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500"/>
              <a:t>Questions?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Music Subset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Users: 23,958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Items: 33,083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Ratings: 305,453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Matrix Sparsity: 0.9996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all users with &lt; 5 ratings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all items with &lt; 3 ratings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 to create User/Item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Doesn’t fit in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Create dictionary with {user, [(item_1, </a:t>
            </a:r>
            <a:r>
              <a:rPr lang="en"/>
              <a:t>rating_1</a:t>
            </a:r>
            <a:r>
              <a:rPr lang="en"/>
              <a:t>), (item_2, rating_2), …]} key pair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User/Item Dictionary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80/20 Train/Test split by ratings per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Assists with sparsity issue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434" y="1195300"/>
            <a:ext cx="6909131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r>
              <a:rPr lang="en"/>
              <a:t> (Continued)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434" y="1109613"/>
            <a:ext cx="6909131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(Continued)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434" y="1109613"/>
            <a:ext cx="6909131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User-Based CF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118600" cy="30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Train and Test Dictionary with previously mentioned structure </a:t>
            </a:r>
            <a:r>
              <a:rPr lang="en" sz="1400"/>
              <a:t>{user, [(item_1, rating_1), (item_2, rating_2), …]}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Approach to Base Algorithm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and Sparse Matrix takes too long to compute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Rating Dict -&gt; Subtracted Row Mean Dict -&gt; Cosine Similarity Dict -&gt; </a:t>
            </a:r>
            <a:r>
              <a:rPr lang="en"/>
              <a:t>Predicted</a:t>
            </a:r>
            <a:r>
              <a:rPr lang="en"/>
              <a:t> Ratings Dict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library functions don’t support using dict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dot </a:t>
            </a:r>
            <a:r>
              <a:rPr lang="en"/>
              <a:t>product and norms</a:t>
            </a:r>
            <a:r>
              <a:rPr lang="en"/>
              <a:t> for cosine similarity dictionary calculation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Prediction - Average Rating (U-U)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311700" y="1266325"/>
            <a:ext cx="62778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Average Rating: for k most cosine similar users, if item is rated, get rating r from original rating dictionary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Results: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MAE: 0.302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RMSE: 0.616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054" y="2171013"/>
            <a:ext cx="2141492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