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283" r:id="rId4"/>
    <p:sldId id="285" r:id="rId5"/>
    <p:sldId id="286" r:id="rId6"/>
    <p:sldId id="306" r:id="rId7"/>
    <p:sldId id="307" r:id="rId8"/>
    <p:sldId id="289" r:id="rId9"/>
    <p:sldId id="290" r:id="rId10"/>
    <p:sldId id="291" r:id="rId11"/>
    <p:sldId id="309" r:id="rId12"/>
    <p:sldId id="310" r:id="rId13"/>
    <p:sldId id="311" r:id="rId14"/>
    <p:sldId id="294" r:id="rId15"/>
    <p:sldId id="312" r:id="rId16"/>
    <p:sldId id="296" r:id="rId17"/>
    <p:sldId id="297" r:id="rId18"/>
    <p:sldId id="313" r:id="rId19"/>
    <p:sldId id="314" r:id="rId20"/>
    <p:sldId id="315" r:id="rId21"/>
    <p:sldId id="316" r:id="rId22"/>
    <p:sldId id="302" r:id="rId23"/>
    <p:sldId id="317" r:id="rId24"/>
    <p:sldId id="304" r:id="rId25"/>
    <p:sldId id="305"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4A"/>
    <a:srgbClr val="C32F3C"/>
    <a:srgbClr val="EFCACA"/>
    <a:srgbClr val="579488"/>
    <a:srgbClr val="9DD526"/>
    <a:srgbClr val="FB3803"/>
    <a:srgbClr val="EF5361"/>
    <a:srgbClr val="000000"/>
    <a:srgbClr val="F48E20"/>
    <a:srgbClr val="87C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56" autoAdjust="0"/>
  </p:normalViewPr>
  <p:slideViewPr>
    <p:cSldViewPr>
      <p:cViewPr>
        <p:scale>
          <a:sx n="96" d="100"/>
          <a:sy n="96" d="100"/>
        </p:scale>
        <p:origin x="-636"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2B5C5-986C-44DC-BE37-6C9B53D1CC3D}" type="doc">
      <dgm:prSet loTypeId="urn:microsoft.com/office/officeart/2005/8/layout/bList2" loCatId="list" qsTypeId="urn:microsoft.com/office/officeart/2005/8/quickstyle/simple1" qsCatId="simple" csTypeId="urn:microsoft.com/office/officeart/2005/8/colors/accent5_4" csCatId="accent5" phldr="1"/>
      <dgm:spPr/>
    </dgm:pt>
    <dgm:pt modelId="{89A8B388-B7D4-4E20-8698-4929299A6EA1}">
      <dgm:prSet phldrT="[Text]"/>
      <dgm:spPr/>
      <dgm:t>
        <a:bodyPr/>
        <a:lstStyle/>
        <a:p>
          <a:r>
            <a:rPr lang="en-US" dirty="0" err="1">
              <a:ln w="0"/>
              <a:solidFill>
                <a:schemeClr val="bg1"/>
              </a:solidFill>
              <a:effectLst>
                <a:outerShdw blurRad="38100" dist="25400" dir="5400000" algn="ctr" rotWithShape="0">
                  <a:srgbClr val="6E747A">
                    <a:alpha val="43000"/>
                  </a:srgbClr>
                </a:outerShdw>
              </a:effectLst>
              <a:latin typeface="+mn-lt"/>
            </a:rPr>
            <a:t>Etos</a:t>
          </a:r>
          <a:r>
            <a:rPr lang="en-US" dirty="0">
              <a:ln w="0"/>
              <a:solidFill>
                <a:schemeClr val="bg1"/>
              </a:solidFill>
              <a:effectLst>
                <a:outerShdw blurRad="38100" dist="25400" dir="5400000" algn="ctr" rotWithShape="0">
                  <a:srgbClr val="6E747A">
                    <a:alpha val="43000"/>
                  </a:srgbClr>
                </a:outerShdw>
              </a:effectLst>
              <a:latin typeface="+mn-lt"/>
            </a:rPr>
            <a:t> </a:t>
          </a:r>
          <a:r>
            <a:rPr lang="en-US" dirty="0" err="1">
              <a:ln w="0"/>
              <a:solidFill>
                <a:schemeClr val="bg1"/>
              </a:solidFill>
              <a:effectLst>
                <a:outerShdw blurRad="38100" dist="25400" dir="5400000" algn="ctr" rotWithShape="0">
                  <a:srgbClr val="6E747A">
                    <a:alpha val="43000"/>
                  </a:srgbClr>
                </a:outerShdw>
              </a:effectLst>
              <a:latin typeface="+mn-lt"/>
            </a:rPr>
            <a:t>kerja</a:t>
          </a:r>
          <a:r>
            <a:rPr lang="en-US" dirty="0">
              <a:ln w="0"/>
              <a:solidFill>
                <a:schemeClr val="bg1"/>
              </a:solidFill>
              <a:effectLst>
                <a:outerShdw blurRad="38100" dist="25400" dir="5400000" algn="ctr" rotWithShape="0">
                  <a:srgbClr val="6E747A">
                    <a:alpha val="43000"/>
                  </a:srgbClr>
                </a:outerShdw>
              </a:effectLst>
              <a:latin typeface="+mn-lt"/>
            </a:rPr>
            <a:t> yang </a:t>
          </a:r>
          <a:r>
            <a:rPr lang="en-US" dirty="0" err="1">
              <a:ln w="0"/>
              <a:solidFill>
                <a:schemeClr val="bg1"/>
              </a:solidFill>
              <a:effectLst>
                <a:outerShdw blurRad="38100" dist="25400" dir="5400000" algn="ctr" rotWithShape="0">
                  <a:srgbClr val="6E747A">
                    <a:alpha val="43000"/>
                  </a:srgbClr>
                </a:outerShdw>
              </a:effectLst>
              <a:latin typeface="+mn-lt"/>
            </a:rPr>
            <a:t>dapat</a:t>
          </a:r>
          <a:r>
            <a:rPr lang="en-US" dirty="0">
              <a:ln w="0"/>
              <a:solidFill>
                <a:schemeClr val="bg1"/>
              </a:solidFill>
              <a:effectLst>
                <a:outerShdw blurRad="38100" dist="25400" dir="5400000" algn="ctr" rotWithShape="0">
                  <a:srgbClr val="6E747A">
                    <a:alpha val="43000"/>
                  </a:srgbClr>
                </a:outerShdw>
              </a:effectLst>
              <a:latin typeface="+mn-lt"/>
            </a:rPr>
            <a:t> </a:t>
          </a:r>
          <a:r>
            <a:rPr lang="en-US" dirty="0" err="1">
              <a:ln w="0"/>
              <a:solidFill>
                <a:schemeClr val="bg1"/>
              </a:solidFill>
              <a:effectLst>
                <a:outerShdw blurRad="38100" dist="25400" dir="5400000" algn="ctr" rotWithShape="0">
                  <a:srgbClr val="6E747A">
                    <a:alpha val="43000"/>
                  </a:srgbClr>
                </a:outerShdw>
              </a:effectLst>
              <a:latin typeface="+mn-lt"/>
            </a:rPr>
            <a:t>diterapkan</a:t>
          </a:r>
          <a:r>
            <a:rPr lang="en-US" dirty="0">
              <a:ln w="0"/>
              <a:solidFill>
                <a:schemeClr val="bg1"/>
              </a:solidFill>
              <a:effectLst>
                <a:outerShdw blurRad="38100" dist="25400" dir="5400000" algn="ctr" rotWithShape="0">
                  <a:srgbClr val="6E747A">
                    <a:alpha val="43000"/>
                  </a:srgbClr>
                </a:outerShdw>
              </a:effectLst>
              <a:latin typeface="+mn-lt"/>
            </a:rPr>
            <a:t> </a:t>
          </a:r>
          <a:r>
            <a:rPr lang="en-US" dirty="0" err="1">
              <a:ln w="0"/>
              <a:solidFill>
                <a:schemeClr val="bg1"/>
              </a:solidFill>
              <a:effectLst>
                <a:outerShdw blurRad="38100" dist="25400" dir="5400000" algn="ctr" rotWithShape="0">
                  <a:srgbClr val="6E747A">
                    <a:alpha val="43000"/>
                  </a:srgbClr>
                </a:outerShdw>
              </a:effectLst>
              <a:latin typeface="+mn-lt"/>
            </a:rPr>
            <a:t>sebagai</a:t>
          </a:r>
          <a:r>
            <a:rPr lang="en-US" dirty="0">
              <a:ln w="0"/>
              <a:solidFill>
                <a:schemeClr val="bg1"/>
              </a:solidFill>
              <a:effectLst>
                <a:outerShdw blurRad="38100" dist="25400" dir="5400000" algn="ctr" rotWithShape="0">
                  <a:srgbClr val="6E747A">
                    <a:alpha val="43000"/>
                  </a:srgbClr>
                </a:outerShdw>
              </a:effectLst>
              <a:latin typeface="+mn-lt"/>
            </a:rPr>
            <a:t> </a:t>
          </a:r>
          <a:r>
            <a:rPr lang="en-US" dirty="0" err="1">
              <a:ln w="0"/>
              <a:solidFill>
                <a:schemeClr val="bg1"/>
              </a:solidFill>
              <a:effectLst>
                <a:outerShdw blurRad="38100" dist="25400" dir="5400000" algn="ctr" rotWithShape="0">
                  <a:srgbClr val="6E747A">
                    <a:alpha val="43000"/>
                  </a:srgbClr>
                </a:outerShdw>
              </a:effectLst>
              <a:latin typeface="+mn-lt"/>
            </a:rPr>
            <a:t>pelajar</a:t>
          </a:r>
          <a:r>
            <a:rPr lang="en-US" dirty="0">
              <a:ln w="0"/>
              <a:solidFill>
                <a:schemeClr val="bg1"/>
              </a:solidFill>
              <a:effectLst>
                <a:outerShdw blurRad="38100" dist="25400" dir="5400000" algn="ctr" rotWithShape="0">
                  <a:srgbClr val="6E747A">
                    <a:alpha val="43000"/>
                  </a:srgbClr>
                </a:outerShdw>
              </a:effectLst>
              <a:latin typeface="+mn-lt"/>
            </a:rPr>
            <a:t>   </a:t>
          </a:r>
          <a:endParaRPr lang="en-ID" dirty="0">
            <a:solidFill>
              <a:schemeClr val="bg1"/>
            </a:solidFill>
            <a:latin typeface="+mn-lt"/>
          </a:endParaRPr>
        </a:p>
      </dgm:t>
    </dgm:pt>
    <dgm:pt modelId="{35EFF11A-332E-4EFA-AB79-5AF7C1ADB00A}" type="parTrans" cxnId="{0F1696C7-4FFD-4158-B445-FC74098EB811}">
      <dgm:prSet/>
      <dgm:spPr/>
      <dgm:t>
        <a:bodyPr/>
        <a:lstStyle/>
        <a:p>
          <a:endParaRPr lang="en-ID"/>
        </a:p>
      </dgm:t>
    </dgm:pt>
    <dgm:pt modelId="{83B17D7F-153A-4AD4-8307-674081C573E9}" type="sibTrans" cxnId="{0F1696C7-4FFD-4158-B445-FC74098EB811}">
      <dgm:prSet/>
      <dgm:spPr/>
      <dgm:t>
        <a:bodyPr/>
        <a:lstStyle/>
        <a:p>
          <a:endParaRPr lang="en-ID"/>
        </a:p>
      </dgm:t>
    </dgm:pt>
    <dgm:pt modelId="{419A6C87-286B-4883-A028-D24601BEB6F9}">
      <dgm:prSet/>
      <dgm:spPr/>
      <dgm:t>
        <a:bodyPr/>
        <a:lstStyle/>
        <a:p>
          <a:r>
            <a:rPr lang="en-US" spc="300" dirty="0" err="1">
              <a:ln w="0"/>
              <a:solidFill>
                <a:schemeClr val="bg1"/>
              </a:solidFill>
              <a:effectLst>
                <a:outerShdw blurRad="38100" dist="25400" dir="5400000" algn="ctr" rotWithShape="0">
                  <a:srgbClr val="6E747A">
                    <a:alpha val="43000"/>
                  </a:srgbClr>
                </a:outerShdw>
              </a:effectLst>
              <a:latin typeface="+mn-lt"/>
            </a:rPr>
            <a:t>Muamalah</a:t>
          </a:r>
          <a:r>
            <a:rPr lang="en-US" spc="300" dirty="0">
              <a:ln w="0"/>
              <a:solidFill>
                <a:schemeClr val="bg1"/>
              </a:solidFill>
              <a:effectLst>
                <a:outerShdw blurRad="38100" dist="25400" dir="5400000" algn="ctr" rotWithShape="0">
                  <a:srgbClr val="6E747A">
                    <a:alpha val="43000"/>
                  </a:srgbClr>
                </a:outerShdw>
              </a:effectLst>
              <a:latin typeface="+mn-lt"/>
            </a:rPr>
            <a:t> (</a:t>
          </a:r>
          <a:r>
            <a:rPr lang="en-US" spc="300" dirty="0" err="1">
              <a:ln w="0"/>
              <a:solidFill>
                <a:schemeClr val="bg1"/>
              </a:solidFill>
              <a:effectLst>
                <a:outerShdw blurRad="38100" dist="25400" dir="5400000" algn="ctr" rotWithShape="0">
                  <a:srgbClr val="6E747A">
                    <a:alpha val="43000"/>
                  </a:srgbClr>
                </a:outerShdw>
              </a:effectLst>
              <a:latin typeface="+mn-lt"/>
            </a:rPr>
            <a:t>hablum</a:t>
          </a:r>
          <a:r>
            <a:rPr lang="en-US" spc="300" dirty="0">
              <a:ln w="0"/>
              <a:solidFill>
                <a:schemeClr val="bg1"/>
              </a:solidFill>
              <a:effectLst>
                <a:outerShdw blurRad="38100" dist="25400" dir="5400000" algn="ctr" rotWithShape="0">
                  <a:srgbClr val="6E747A">
                    <a:alpha val="43000"/>
                  </a:srgbClr>
                </a:outerShdw>
              </a:effectLst>
              <a:latin typeface="+mn-lt"/>
            </a:rPr>
            <a:t> </a:t>
          </a:r>
          <a:r>
            <a:rPr lang="en-US" spc="300" dirty="0" err="1">
              <a:ln w="0"/>
              <a:solidFill>
                <a:schemeClr val="bg1"/>
              </a:solidFill>
              <a:effectLst>
                <a:outerShdw blurRad="38100" dist="25400" dir="5400000" algn="ctr" rotWithShape="0">
                  <a:srgbClr val="6E747A">
                    <a:alpha val="43000"/>
                  </a:srgbClr>
                </a:outerShdw>
              </a:effectLst>
              <a:latin typeface="+mn-lt"/>
            </a:rPr>
            <a:t>minannās</a:t>
          </a:r>
          <a:r>
            <a:rPr lang="en-US" spc="300" dirty="0">
              <a:ln w="0"/>
              <a:solidFill>
                <a:schemeClr val="bg1"/>
              </a:solidFill>
              <a:effectLst>
                <a:outerShdw blurRad="38100" dist="25400" dir="5400000" algn="ctr" rotWithShape="0">
                  <a:srgbClr val="6E747A">
                    <a:alpha val="43000"/>
                  </a:srgbClr>
                </a:outerShdw>
              </a:effectLst>
              <a:latin typeface="+mn-lt"/>
            </a:rPr>
            <a:t>)</a:t>
          </a:r>
          <a:r>
            <a:rPr lang="en-US" dirty="0">
              <a:ln w="0"/>
              <a:solidFill>
                <a:schemeClr val="bg1"/>
              </a:solidFill>
              <a:effectLst>
                <a:outerShdw blurRad="38100" dist="25400" dir="5400000" algn="ctr" rotWithShape="0">
                  <a:srgbClr val="6E747A">
                    <a:alpha val="43000"/>
                  </a:srgbClr>
                </a:outerShdw>
              </a:effectLst>
              <a:latin typeface="+mn-lt"/>
            </a:rPr>
            <a:t> </a:t>
          </a:r>
          <a:endParaRPr lang="en-ID" dirty="0">
            <a:ln w="0"/>
            <a:solidFill>
              <a:schemeClr val="bg1"/>
            </a:solidFill>
            <a:effectLst>
              <a:outerShdw blurRad="38100" dist="25400" dir="5400000" algn="ctr" rotWithShape="0">
                <a:srgbClr val="6E747A">
                  <a:alpha val="43000"/>
                </a:srgbClr>
              </a:outerShdw>
            </a:effectLst>
            <a:latin typeface="+mn-lt"/>
          </a:endParaRPr>
        </a:p>
      </dgm:t>
    </dgm:pt>
    <dgm:pt modelId="{2C2F1BA6-EB94-46EA-9DD6-5F56E22091C3}" type="parTrans" cxnId="{8EAE5978-EA81-4292-B504-833B10A3975E}">
      <dgm:prSet/>
      <dgm:spPr/>
      <dgm:t>
        <a:bodyPr/>
        <a:lstStyle/>
        <a:p>
          <a:endParaRPr lang="en-ID"/>
        </a:p>
      </dgm:t>
    </dgm:pt>
    <dgm:pt modelId="{31804AEA-BB56-47FD-935D-8316AB93B49A}" type="sibTrans" cxnId="{8EAE5978-EA81-4292-B504-833B10A3975E}">
      <dgm:prSet/>
      <dgm:spPr/>
      <dgm:t>
        <a:bodyPr/>
        <a:lstStyle/>
        <a:p>
          <a:endParaRPr lang="en-ID"/>
        </a:p>
      </dgm:t>
    </dgm:pt>
    <dgm:pt modelId="{644A3A1F-6D7B-4586-81F7-608779E47D2F}">
      <dgm:prSet/>
      <dgm:spPr/>
      <dgm:t>
        <a:bodyPr/>
        <a:lstStyle/>
        <a:p>
          <a:r>
            <a:rPr lang="en-US" dirty="0">
              <a:latin typeface="+mn-lt"/>
            </a:rPr>
            <a:t>Si C, </a:t>
          </a:r>
          <a:r>
            <a:rPr lang="en-US" dirty="0" err="1">
              <a:latin typeface="+mn-lt"/>
            </a:rPr>
            <a:t>setiap</a:t>
          </a:r>
          <a:r>
            <a:rPr lang="en-US" dirty="0">
              <a:latin typeface="+mn-lt"/>
            </a:rPr>
            <a:t> </a:t>
          </a:r>
          <a:r>
            <a:rPr lang="en-US" dirty="0" err="1">
              <a:latin typeface="+mn-lt"/>
            </a:rPr>
            <a:t>hari</a:t>
          </a:r>
          <a:r>
            <a:rPr lang="en-US" dirty="0">
              <a:latin typeface="+mn-lt"/>
            </a:rPr>
            <a:t> </a:t>
          </a:r>
          <a:r>
            <a:rPr lang="en-US" dirty="0" err="1">
              <a:latin typeface="+mn-lt"/>
            </a:rPr>
            <a:t>selalu</a:t>
          </a:r>
          <a:r>
            <a:rPr lang="en-US" dirty="0">
              <a:latin typeface="+mn-lt"/>
            </a:rPr>
            <a:t> </a:t>
          </a:r>
          <a:r>
            <a:rPr lang="en-US" dirty="0" err="1">
              <a:latin typeface="+mn-lt"/>
            </a:rPr>
            <a:t>berinfak</a:t>
          </a:r>
          <a:r>
            <a:rPr lang="en-US" dirty="0">
              <a:latin typeface="+mn-lt"/>
            </a:rPr>
            <a:t> di </a:t>
          </a:r>
          <a:r>
            <a:rPr lang="en-US" dirty="0" err="1">
              <a:latin typeface="+mn-lt"/>
            </a:rPr>
            <a:t>kelas</a:t>
          </a:r>
          <a:r>
            <a:rPr lang="en-US" dirty="0">
              <a:latin typeface="+mn-lt"/>
            </a:rPr>
            <a:t> </a:t>
          </a:r>
          <a:r>
            <a:rPr lang="en-US" dirty="0" err="1">
              <a:latin typeface="+mn-lt"/>
            </a:rPr>
            <a:t>sejumlah</a:t>
          </a:r>
          <a:r>
            <a:rPr lang="en-US" dirty="0">
              <a:latin typeface="+mn-lt"/>
            </a:rPr>
            <a:t> Rp. 5.000. Si D, </a:t>
          </a:r>
          <a:r>
            <a:rPr lang="en-US" dirty="0" err="1">
              <a:latin typeface="+mn-lt"/>
            </a:rPr>
            <a:t>mengetahui</a:t>
          </a:r>
          <a:r>
            <a:rPr lang="en-US" dirty="0">
              <a:latin typeface="+mn-lt"/>
            </a:rPr>
            <a:t> </a:t>
          </a:r>
          <a:r>
            <a:rPr lang="en-US" dirty="0" err="1">
              <a:latin typeface="+mn-lt"/>
            </a:rPr>
            <a:t>hal</a:t>
          </a:r>
          <a:r>
            <a:rPr lang="en-US" dirty="0">
              <a:latin typeface="+mn-lt"/>
            </a:rPr>
            <a:t> </a:t>
          </a:r>
          <a:r>
            <a:rPr lang="en-US" dirty="0" err="1">
              <a:latin typeface="+mn-lt"/>
            </a:rPr>
            <a:t>tersebut</a:t>
          </a:r>
          <a:r>
            <a:rPr lang="en-US" dirty="0">
              <a:latin typeface="+mn-lt"/>
            </a:rPr>
            <a:t> dan </a:t>
          </a:r>
          <a:r>
            <a:rPr lang="en-US" dirty="0" err="1">
              <a:latin typeface="+mn-lt"/>
            </a:rPr>
            <a:t>karena</a:t>
          </a:r>
          <a:r>
            <a:rPr lang="en-US" dirty="0">
              <a:latin typeface="+mn-lt"/>
            </a:rPr>
            <a:t> </a:t>
          </a:r>
          <a:r>
            <a:rPr lang="en-US" dirty="0" err="1">
              <a:latin typeface="+mn-lt"/>
            </a:rPr>
            <a:t>uangnya</a:t>
          </a:r>
          <a:r>
            <a:rPr lang="en-US" dirty="0">
              <a:latin typeface="+mn-lt"/>
            </a:rPr>
            <a:t> </a:t>
          </a:r>
          <a:r>
            <a:rPr lang="en-US" dirty="0" err="1">
              <a:latin typeface="+mn-lt"/>
            </a:rPr>
            <a:t>sakunya</a:t>
          </a:r>
          <a:r>
            <a:rPr lang="en-US" dirty="0">
              <a:latin typeface="+mn-lt"/>
            </a:rPr>
            <a:t> </a:t>
          </a:r>
          <a:r>
            <a:rPr lang="en-US" dirty="0" err="1">
              <a:latin typeface="+mn-lt"/>
            </a:rPr>
            <a:t>lebih</a:t>
          </a:r>
          <a:r>
            <a:rPr lang="en-US" dirty="0">
              <a:latin typeface="+mn-lt"/>
            </a:rPr>
            <a:t> </a:t>
          </a:r>
          <a:r>
            <a:rPr lang="en-US" dirty="0" err="1">
              <a:latin typeface="+mn-lt"/>
            </a:rPr>
            <a:t>besar</a:t>
          </a:r>
          <a:r>
            <a:rPr lang="en-US" dirty="0">
              <a:latin typeface="+mn-lt"/>
            </a:rPr>
            <a:t>, </a:t>
          </a:r>
          <a:r>
            <a:rPr lang="en-US" dirty="0" err="1">
              <a:latin typeface="+mn-lt"/>
            </a:rPr>
            <a:t>ia</a:t>
          </a:r>
          <a:r>
            <a:rPr lang="en-US" dirty="0">
              <a:latin typeface="+mn-lt"/>
            </a:rPr>
            <a:t> diam-diam </a:t>
          </a:r>
          <a:r>
            <a:rPr lang="en-US" dirty="0" err="1">
              <a:latin typeface="+mn-lt"/>
            </a:rPr>
            <a:t>berinfak</a:t>
          </a:r>
          <a:r>
            <a:rPr lang="en-US" dirty="0">
              <a:latin typeface="+mn-lt"/>
            </a:rPr>
            <a:t> </a:t>
          </a:r>
          <a:r>
            <a:rPr lang="en-US" dirty="0" err="1">
              <a:latin typeface="+mn-lt"/>
            </a:rPr>
            <a:t>sebesar</a:t>
          </a:r>
          <a:r>
            <a:rPr lang="en-US" dirty="0">
              <a:latin typeface="+mn-lt"/>
            </a:rPr>
            <a:t> Rp. 10.000.</a:t>
          </a:r>
          <a:endParaRPr lang="en-ID" dirty="0">
            <a:latin typeface="+mn-lt"/>
          </a:endParaRPr>
        </a:p>
      </dgm:t>
    </dgm:pt>
    <dgm:pt modelId="{9722AEC7-265F-4C27-957D-A08F2ED60909}" type="parTrans" cxnId="{54EF1B85-996F-4CA4-B20C-21A528EB94BB}">
      <dgm:prSet/>
      <dgm:spPr/>
      <dgm:t>
        <a:bodyPr/>
        <a:lstStyle/>
        <a:p>
          <a:endParaRPr lang="en-ID"/>
        </a:p>
      </dgm:t>
    </dgm:pt>
    <dgm:pt modelId="{86AE8C16-ADEC-4E8C-AF28-BD26A42B68F2}" type="sibTrans" cxnId="{54EF1B85-996F-4CA4-B20C-21A528EB94BB}">
      <dgm:prSet/>
      <dgm:spPr/>
      <dgm:t>
        <a:bodyPr/>
        <a:lstStyle/>
        <a:p>
          <a:endParaRPr lang="en-ID"/>
        </a:p>
      </dgm:t>
    </dgm:pt>
    <dgm:pt modelId="{EA1CD80D-7360-4C57-A723-A2CFACAB6300}">
      <dgm:prSet custT="1"/>
      <dgm:spPr/>
      <dgm:t>
        <a:bodyPr/>
        <a:lstStyle/>
        <a:p>
          <a:r>
            <a:rPr lang="en-US" sz="1300" dirty="0">
              <a:latin typeface="+mn-lt"/>
            </a:rPr>
            <a:t> </a:t>
          </a:r>
          <a:r>
            <a:rPr lang="en-US" sz="1300" dirty="0" err="1">
              <a:latin typeface="+mn-lt"/>
            </a:rPr>
            <a:t>Belajar</a:t>
          </a:r>
          <a:r>
            <a:rPr lang="en-US" sz="1300" dirty="0">
              <a:latin typeface="+mn-lt"/>
            </a:rPr>
            <a:t> </a:t>
          </a:r>
          <a:r>
            <a:rPr lang="en-US" sz="1300" dirty="0" err="1">
              <a:latin typeface="+mn-lt"/>
            </a:rPr>
            <a:t>dengan</a:t>
          </a:r>
          <a:r>
            <a:rPr lang="en-US" sz="1300" dirty="0">
              <a:latin typeface="+mn-lt"/>
            </a:rPr>
            <a:t> </a:t>
          </a:r>
          <a:r>
            <a:rPr lang="en-US" sz="1300" dirty="0" err="1">
              <a:latin typeface="+mn-lt"/>
            </a:rPr>
            <a:t>sungguh-sungguh</a:t>
          </a:r>
          <a:r>
            <a:rPr lang="en-US" sz="1300" dirty="0">
              <a:latin typeface="+mn-lt"/>
            </a:rPr>
            <a:t>.</a:t>
          </a:r>
          <a:endParaRPr lang="en-ID" sz="1300" dirty="0">
            <a:latin typeface="+mn-lt"/>
          </a:endParaRPr>
        </a:p>
      </dgm:t>
    </dgm:pt>
    <dgm:pt modelId="{007B7011-D785-444E-95CA-ACCDD290C1C6}" type="parTrans" cxnId="{BDA61812-02C9-40AB-8970-8DB6D895FC58}">
      <dgm:prSet/>
      <dgm:spPr/>
      <dgm:t>
        <a:bodyPr/>
        <a:lstStyle/>
        <a:p>
          <a:endParaRPr lang="en-ID"/>
        </a:p>
      </dgm:t>
    </dgm:pt>
    <dgm:pt modelId="{8C267CA0-AAE1-4ED1-AC4C-C7B871C887B1}" type="sibTrans" cxnId="{BDA61812-02C9-40AB-8970-8DB6D895FC58}">
      <dgm:prSet/>
      <dgm:spPr/>
      <dgm:t>
        <a:bodyPr/>
        <a:lstStyle/>
        <a:p>
          <a:endParaRPr lang="en-ID"/>
        </a:p>
      </dgm:t>
    </dgm:pt>
    <dgm:pt modelId="{7A1F8603-C4EB-4C93-9481-FD9A468D9BB1}">
      <dgm:prSet custT="1"/>
      <dgm:spPr/>
      <dgm:t>
        <a:bodyPr/>
        <a:lstStyle/>
        <a:p>
          <a:r>
            <a:rPr lang="en-US" sz="1300" dirty="0" err="1">
              <a:latin typeface="+mn-lt"/>
            </a:rPr>
            <a:t>Mengikuti</a:t>
          </a:r>
          <a:r>
            <a:rPr lang="en-US" sz="1300" dirty="0">
              <a:latin typeface="+mn-lt"/>
            </a:rPr>
            <a:t> </a:t>
          </a:r>
          <a:r>
            <a:rPr lang="en-US" sz="1300" dirty="0" err="1">
              <a:latin typeface="+mn-lt"/>
            </a:rPr>
            <a:t>pelajaran</a:t>
          </a:r>
          <a:r>
            <a:rPr lang="en-US" sz="1300" dirty="0">
              <a:latin typeface="+mn-lt"/>
            </a:rPr>
            <a:t> </a:t>
          </a:r>
          <a:r>
            <a:rPr lang="en-US" sz="1300" dirty="0" err="1">
              <a:latin typeface="+mn-lt"/>
            </a:rPr>
            <a:t>secara</a:t>
          </a:r>
          <a:r>
            <a:rPr lang="en-US" sz="1300" dirty="0">
              <a:latin typeface="+mn-lt"/>
            </a:rPr>
            <a:t> </a:t>
          </a:r>
          <a:r>
            <a:rPr lang="en-US" sz="1300" dirty="0" err="1">
              <a:latin typeface="+mn-lt"/>
            </a:rPr>
            <a:t>aktif</a:t>
          </a:r>
          <a:r>
            <a:rPr lang="en-US" sz="1300" dirty="0">
              <a:latin typeface="+mn-lt"/>
            </a:rPr>
            <a:t>.</a:t>
          </a:r>
          <a:endParaRPr lang="en-ID" sz="1300" dirty="0">
            <a:latin typeface="+mn-lt"/>
          </a:endParaRPr>
        </a:p>
      </dgm:t>
    </dgm:pt>
    <dgm:pt modelId="{14371E60-D246-44F2-93ED-94E53902F66D}" type="parTrans" cxnId="{2F6CA65C-13E5-43A5-8A84-E7FFB7F7C753}">
      <dgm:prSet/>
      <dgm:spPr/>
      <dgm:t>
        <a:bodyPr/>
        <a:lstStyle/>
        <a:p>
          <a:endParaRPr lang="en-ID"/>
        </a:p>
      </dgm:t>
    </dgm:pt>
    <dgm:pt modelId="{149ADA82-A120-4EAA-9B92-44232DBD70CB}" type="sibTrans" cxnId="{2F6CA65C-13E5-43A5-8A84-E7FFB7F7C753}">
      <dgm:prSet/>
      <dgm:spPr/>
      <dgm:t>
        <a:bodyPr/>
        <a:lstStyle/>
        <a:p>
          <a:endParaRPr lang="en-ID"/>
        </a:p>
      </dgm:t>
    </dgm:pt>
    <dgm:pt modelId="{98A5B09F-2398-4C06-8777-7A79EADCEFFE}">
      <dgm:prSet custT="1"/>
      <dgm:spPr/>
      <dgm:t>
        <a:bodyPr/>
        <a:lstStyle/>
        <a:p>
          <a:r>
            <a:rPr lang="en-US" sz="1300" dirty="0" err="1">
              <a:latin typeface="+mn-lt"/>
            </a:rPr>
            <a:t>Mengerjakan</a:t>
          </a:r>
          <a:r>
            <a:rPr lang="en-US" sz="1300" dirty="0">
              <a:latin typeface="+mn-lt"/>
            </a:rPr>
            <a:t> </a:t>
          </a:r>
          <a:r>
            <a:rPr lang="en-US" sz="1300" dirty="0" err="1">
              <a:latin typeface="+mn-lt"/>
            </a:rPr>
            <a:t>tugas</a:t>
          </a:r>
          <a:r>
            <a:rPr lang="en-US" sz="1300" dirty="0">
              <a:latin typeface="+mn-lt"/>
            </a:rPr>
            <a:t> </a:t>
          </a:r>
          <a:r>
            <a:rPr lang="en-US" sz="1300" dirty="0" err="1">
              <a:latin typeface="+mn-lt"/>
            </a:rPr>
            <a:t>tepat</a:t>
          </a:r>
          <a:r>
            <a:rPr lang="en-US" sz="1300" dirty="0">
              <a:latin typeface="+mn-lt"/>
            </a:rPr>
            <a:t> </a:t>
          </a:r>
          <a:r>
            <a:rPr lang="en-US" sz="1300" dirty="0" err="1">
              <a:latin typeface="+mn-lt"/>
            </a:rPr>
            <a:t>waktu</a:t>
          </a:r>
          <a:r>
            <a:rPr lang="en-US" sz="1300" dirty="0">
              <a:latin typeface="+mn-lt"/>
            </a:rPr>
            <a:t> dan </a:t>
          </a:r>
          <a:r>
            <a:rPr lang="en-US" sz="1300" dirty="0" err="1">
              <a:latin typeface="+mn-lt"/>
            </a:rPr>
            <a:t>tidak</a:t>
          </a:r>
          <a:r>
            <a:rPr lang="en-US" sz="1300" dirty="0">
              <a:latin typeface="+mn-lt"/>
            </a:rPr>
            <a:t> </a:t>
          </a:r>
          <a:r>
            <a:rPr lang="en-US" sz="1300" dirty="0" err="1">
              <a:latin typeface="+mn-lt"/>
            </a:rPr>
            <a:t>menunda-nunda</a:t>
          </a:r>
          <a:r>
            <a:rPr lang="en-US" sz="1300" dirty="0">
              <a:latin typeface="+mn-lt"/>
            </a:rPr>
            <a:t>.</a:t>
          </a:r>
          <a:endParaRPr lang="en-ID" sz="1300" dirty="0">
            <a:latin typeface="+mn-lt"/>
          </a:endParaRPr>
        </a:p>
      </dgm:t>
    </dgm:pt>
    <dgm:pt modelId="{77F04808-707F-4E70-8510-7195358396A8}" type="parTrans" cxnId="{4FD3464D-C052-456F-B199-700039EA12A8}">
      <dgm:prSet/>
      <dgm:spPr/>
      <dgm:t>
        <a:bodyPr/>
        <a:lstStyle/>
        <a:p>
          <a:endParaRPr lang="en-ID"/>
        </a:p>
      </dgm:t>
    </dgm:pt>
    <dgm:pt modelId="{C8620851-B727-400F-B88A-FA665D3BFF46}" type="sibTrans" cxnId="{4FD3464D-C052-456F-B199-700039EA12A8}">
      <dgm:prSet/>
      <dgm:spPr/>
      <dgm:t>
        <a:bodyPr/>
        <a:lstStyle/>
        <a:p>
          <a:endParaRPr lang="en-ID"/>
        </a:p>
      </dgm:t>
    </dgm:pt>
    <dgm:pt modelId="{1A4F974D-81EB-4BFB-AEF0-3D553F358BA4}">
      <dgm:prSet custT="1"/>
      <dgm:spPr/>
      <dgm:t>
        <a:bodyPr/>
        <a:lstStyle/>
        <a:p>
          <a:r>
            <a:rPr lang="en-US" sz="1300" dirty="0" err="1">
              <a:latin typeface="+mn-lt"/>
            </a:rPr>
            <a:t>Mengerjakan</a:t>
          </a:r>
          <a:r>
            <a:rPr lang="en-US" sz="1300" dirty="0">
              <a:latin typeface="+mn-lt"/>
            </a:rPr>
            <a:t> </a:t>
          </a:r>
          <a:r>
            <a:rPr lang="en-US" sz="1300" dirty="0" err="1">
              <a:latin typeface="+mn-lt"/>
            </a:rPr>
            <a:t>ulangan</a:t>
          </a:r>
          <a:r>
            <a:rPr lang="en-US" sz="1300" dirty="0">
              <a:latin typeface="+mn-lt"/>
            </a:rPr>
            <a:t> </a:t>
          </a:r>
          <a:r>
            <a:rPr lang="en-US" sz="1300" dirty="0" err="1">
              <a:latin typeface="+mn-lt"/>
            </a:rPr>
            <a:t>dengan</a:t>
          </a:r>
          <a:r>
            <a:rPr lang="en-US" sz="1300" dirty="0">
              <a:latin typeface="+mn-lt"/>
            </a:rPr>
            <a:t> </a:t>
          </a:r>
          <a:r>
            <a:rPr lang="en-US" sz="1300" dirty="0" err="1">
              <a:latin typeface="+mn-lt"/>
            </a:rPr>
            <a:t>jujur</a:t>
          </a:r>
          <a:r>
            <a:rPr lang="en-US" sz="1300" dirty="0">
              <a:latin typeface="+mn-lt"/>
            </a:rPr>
            <a:t> dan </a:t>
          </a:r>
          <a:r>
            <a:rPr lang="en-US" sz="1300" dirty="0" err="1">
              <a:latin typeface="+mn-lt"/>
            </a:rPr>
            <a:t>mandiri</a:t>
          </a:r>
          <a:r>
            <a:rPr lang="en-US" sz="1200" dirty="0">
              <a:latin typeface="+mn-lt"/>
            </a:rPr>
            <a:t>.</a:t>
          </a:r>
          <a:endParaRPr lang="en-ID" sz="1200" dirty="0">
            <a:latin typeface="+mn-lt"/>
          </a:endParaRPr>
        </a:p>
      </dgm:t>
    </dgm:pt>
    <dgm:pt modelId="{1D532E71-EC88-4518-B390-970AE9400A0B}" type="parTrans" cxnId="{95D8D34A-D233-4780-8692-3F70E64DF22E}">
      <dgm:prSet/>
      <dgm:spPr/>
      <dgm:t>
        <a:bodyPr/>
        <a:lstStyle/>
        <a:p>
          <a:endParaRPr lang="en-ID"/>
        </a:p>
      </dgm:t>
    </dgm:pt>
    <dgm:pt modelId="{EBA2B729-39CA-4E07-B8F3-9BBD3496473E}" type="sibTrans" cxnId="{95D8D34A-D233-4780-8692-3F70E64DF22E}">
      <dgm:prSet/>
      <dgm:spPr/>
      <dgm:t>
        <a:bodyPr/>
        <a:lstStyle/>
        <a:p>
          <a:endParaRPr lang="en-ID"/>
        </a:p>
      </dgm:t>
    </dgm:pt>
    <dgm:pt modelId="{C2978B07-289A-4F62-A4E0-4E99EDCC3A80}">
      <dgm:prSet/>
      <dgm:spPr/>
      <dgm:t>
        <a:bodyPr/>
        <a:lstStyle/>
        <a:p>
          <a:r>
            <a:rPr lang="en-US" spc="300" dirty="0" err="1">
              <a:ln w="0"/>
              <a:solidFill>
                <a:schemeClr val="bg1"/>
              </a:solidFill>
              <a:effectLst>
                <a:outerShdw blurRad="38100" dist="25400" dir="5400000" algn="ctr" rotWithShape="0">
                  <a:srgbClr val="6E747A">
                    <a:alpha val="43000"/>
                  </a:srgbClr>
                </a:outerShdw>
              </a:effectLst>
              <a:latin typeface="+mj-lt"/>
            </a:rPr>
            <a:t>Ibadah</a:t>
          </a:r>
          <a:r>
            <a:rPr lang="en-US" spc="300" dirty="0">
              <a:ln w="0"/>
              <a:solidFill>
                <a:schemeClr val="bg1"/>
              </a:solidFill>
              <a:effectLst>
                <a:outerShdw blurRad="38100" dist="25400" dir="5400000" algn="ctr" rotWithShape="0">
                  <a:srgbClr val="6E747A">
                    <a:alpha val="43000"/>
                  </a:srgbClr>
                </a:outerShdw>
              </a:effectLst>
              <a:latin typeface="+mj-lt"/>
            </a:rPr>
            <a:t> (</a:t>
          </a:r>
          <a:r>
            <a:rPr lang="en-US" spc="300" dirty="0" err="1">
              <a:ln w="0"/>
              <a:solidFill>
                <a:schemeClr val="bg1"/>
              </a:solidFill>
              <a:effectLst>
                <a:outerShdw blurRad="38100" dist="25400" dir="5400000" algn="ctr" rotWithShape="0">
                  <a:srgbClr val="6E747A">
                    <a:alpha val="43000"/>
                  </a:srgbClr>
                </a:outerShdw>
              </a:effectLst>
              <a:latin typeface="+mj-lt"/>
            </a:rPr>
            <a:t>hablum</a:t>
          </a:r>
          <a:r>
            <a:rPr lang="en-US" spc="300" dirty="0">
              <a:ln w="0"/>
              <a:solidFill>
                <a:schemeClr val="bg1"/>
              </a:solidFill>
              <a:effectLst>
                <a:outerShdw blurRad="38100" dist="25400" dir="5400000" algn="ctr" rotWithShape="0">
                  <a:srgbClr val="6E747A">
                    <a:alpha val="43000"/>
                  </a:srgbClr>
                </a:outerShdw>
              </a:effectLst>
              <a:latin typeface="+mj-lt"/>
            </a:rPr>
            <a:t> </a:t>
          </a:r>
          <a:r>
            <a:rPr lang="en-US" spc="300" dirty="0" err="1">
              <a:ln w="0"/>
              <a:solidFill>
                <a:schemeClr val="bg1"/>
              </a:solidFill>
              <a:effectLst>
                <a:outerShdw blurRad="38100" dist="25400" dir="5400000" algn="ctr" rotWithShape="0">
                  <a:srgbClr val="6E747A">
                    <a:alpha val="43000"/>
                  </a:srgbClr>
                </a:outerShdw>
              </a:effectLst>
              <a:latin typeface="+mj-lt"/>
            </a:rPr>
            <a:t>minallāh</a:t>
          </a:r>
          <a:r>
            <a:rPr lang="en-US" spc="300" dirty="0">
              <a:ln w="0"/>
              <a:solidFill>
                <a:schemeClr val="bg1"/>
              </a:solidFill>
              <a:effectLst>
                <a:outerShdw blurRad="38100" dist="25400" dir="5400000" algn="ctr" rotWithShape="0">
                  <a:srgbClr val="6E747A">
                    <a:alpha val="43000"/>
                  </a:srgbClr>
                </a:outerShdw>
              </a:effectLst>
              <a:latin typeface="+mj-lt"/>
            </a:rPr>
            <a:t>)</a:t>
          </a:r>
          <a:r>
            <a:rPr lang="en-US" dirty="0">
              <a:ln w="0"/>
              <a:solidFill>
                <a:schemeClr val="bg1"/>
              </a:solidFill>
              <a:effectLst>
                <a:outerShdw blurRad="38100" dist="25400" dir="5400000" algn="ctr" rotWithShape="0">
                  <a:srgbClr val="6E747A">
                    <a:alpha val="43000"/>
                  </a:srgbClr>
                </a:outerShdw>
              </a:effectLst>
              <a:latin typeface="+mj-lt"/>
            </a:rPr>
            <a:t> </a:t>
          </a:r>
          <a:endParaRPr lang="en-ID" dirty="0">
            <a:ln w="0"/>
            <a:solidFill>
              <a:schemeClr val="bg1"/>
            </a:solidFill>
            <a:effectLst>
              <a:outerShdw blurRad="38100" dist="25400" dir="5400000" algn="ctr" rotWithShape="0">
                <a:srgbClr val="6E747A">
                  <a:alpha val="43000"/>
                </a:srgbClr>
              </a:outerShdw>
            </a:effectLst>
            <a:latin typeface="+mj-lt"/>
          </a:endParaRPr>
        </a:p>
      </dgm:t>
    </dgm:pt>
    <dgm:pt modelId="{0E90D277-A55F-41C3-A9EC-D0C214AC0CA9}" type="sibTrans" cxnId="{D348C01E-B21F-400A-9AD5-607753A1FE4F}">
      <dgm:prSet/>
      <dgm:spPr/>
      <dgm:t>
        <a:bodyPr/>
        <a:lstStyle/>
        <a:p>
          <a:endParaRPr lang="en-ID"/>
        </a:p>
      </dgm:t>
    </dgm:pt>
    <dgm:pt modelId="{95856A48-9436-4B40-9B3E-3CC4AA975E6D}" type="parTrans" cxnId="{D348C01E-B21F-400A-9AD5-607753A1FE4F}">
      <dgm:prSet/>
      <dgm:spPr/>
      <dgm:t>
        <a:bodyPr/>
        <a:lstStyle/>
        <a:p>
          <a:endParaRPr lang="en-ID"/>
        </a:p>
      </dgm:t>
    </dgm:pt>
    <dgm:pt modelId="{69102F75-A15A-4FEC-AE2D-8D0F65578604}">
      <dgm:prSet/>
      <dgm:spPr/>
      <dgm:t>
        <a:bodyPr/>
        <a:lstStyle/>
        <a:p>
          <a:r>
            <a:rPr lang="en-US" dirty="0">
              <a:latin typeface="+mn-lt"/>
            </a:rPr>
            <a:t>Si A , </a:t>
          </a:r>
          <a:r>
            <a:rPr lang="en-US" dirty="0" err="1">
              <a:latin typeface="+mn-lt"/>
            </a:rPr>
            <a:t>setiap</a:t>
          </a:r>
          <a:r>
            <a:rPr lang="en-US" dirty="0">
              <a:latin typeface="+mn-lt"/>
            </a:rPr>
            <a:t> </a:t>
          </a:r>
          <a:r>
            <a:rPr lang="en-US" dirty="0" err="1">
              <a:latin typeface="+mn-lt"/>
            </a:rPr>
            <a:t>waktu</a:t>
          </a:r>
          <a:r>
            <a:rPr lang="en-US" dirty="0">
              <a:latin typeface="+mn-lt"/>
            </a:rPr>
            <a:t> </a:t>
          </a:r>
          <a:r>
            <a:rPr lang="en-US" dirty="0" err="1">
              <a:latin typeface="+mn-lt"/>
            </a:rPr>
            <a:t>istirahat</a:t>
          </a:r>
          <a:r>
            <a:rPr lang="en-US" dirty="0">
              <a:latin typeface="+mn-lt"/>
            </a:rPr>
            <a:t> </a:t>
          </a:r>
          <a:r>
            <a:rPr lang="en-US" dirty="0" err="1">
              <a:latin typeface="+mn-lt"/>
            </a:rPr>
            <a:t>pertama</a:t>
          </a:r>
          <a:r>
            <a:rPr lang="en-US" dirty="0">
              <a:latin typeface="+mn-lt"/>
            </a:rPr>
            <a:t> </a:t>
          </a:r>
          <a:r>
            <a:rPr lang="en-US" dirty="0" err="1">
              <a:latin typeface="+mn-lt"/>
            </a:rPr>
            <a:t>disekolah</a:t>
          </a:r>
          <a:r>
            <a:rPr lang="en-US" dirty="0">
              <a:latin typeface="+mn-lt"/>
            </a:rPr>
            <a:t>, </a:t>
          </a:r>
          <a:r>
            <a:rPr lang="en-US" dirty="0" err="1">
              <a:latin typeface="+mn-lt"/>
            </a:rPr>
            <a:t>selalu</a:t>
          </a:r>
          <a:r>
            <a:rPr lang="en-US" dirty="0">
              <a:latin typeface="+mn-lt"/>
            </a:rPr>
            <a:t> </a:t>
          </a:r>
          <a:r>
            <a:rPr lang="en-US" dirty="0" err="1">
              <a:latin typeface="+mn-lt"/>
            </a:rPr>
            <a:t>ke</a:t>
          </a:r>
          <a:r>
            <a:rPr lang="en-US" dirty="0">
              <a:latin typeface="+mn-lt"/>
            </a:rPr>
            <a:t> masjid </a:t>
          </a:r>
          <a:r>
            <a:rPr lang="en-US" dirty="0" err="1">
              <a:latin typeface="+mn-lt"/>
            </a:rPr>
            <a:t>untuk</a:t>
          </a:r>
          <a:r>
            <a:rPr lang="en-US" dirty="0">
              <a:latin typeface="+mn-lt"/>
            </a:rPr>
            <a:t> </a:t>
          </a:r>
          <a:r>
            <a:rPr lang="en-US" dirty="0" err="1">
              <a:latin typeface="+mn-lt"/>
            </a:rPr>
            <a:t>melakukan</a:t>
          </a:r>
          <a:r>
            <a:rPr lang="en-US" dirty="0">
              <a:latin typeface="+mn-lt"/>
            </a:rPr>
            <a:t> </a:t>
          </a:r>
          <a:r>
            <a:rPr lang="en-US" dirty="0" err="1">
              <a:latin typeface="+mn-lt"/>
            </a:rPr>
            <a:t>sholat</a:t>
          </a:r>
          <a:r>
            <a:rPr lang="en-US" dirty="0">
              <a:latin typeface="+mn-lt"/>
            </a:rPr>
            <a:t> </a:t>
          </a:r>
          <a:r>
            <a:rPr lang="en-US" dirty="0" err="1">
              <a:latin typeface="+mn-lt"/>
            </a:rPr>
            <a:t>Dhuha</a:t>
          </a:r>
          <a:r>
            <a:rPr lang="en-US" dirty="0">
              <a:latin typeface="+mn-lt"/>
            </a:rPr>
            <a:t> 2 </a:t>
          </a:r>
          <a:r>
            <a:rPr lang="en-US" dirty="0" err="1">
              <a:latin typeface="+mn-lt"/>
            </a:rPr>
            <a:t>rakaat</a:t>
          </a:r>
          <a:r>
            <a:rPr lang="en-US" dirty="0">
              <a:latin typeface="+mn-lt"/>
            </a:rPr>
            <a:t>. Si B, </a:t>
          </a:r>
          <a:r>
            <a:rPr lang="en-US" dirty="0" err="1">
              <a:latin typeface="+mn-lt"/>
            </a:rPr>
            <a:t>melihat</a:t>
          </a:r>
          <a:r>
            <a:rPr lang="en-US" dirty="0">
              <a:latin typeface="+mn-lt"/>
            </a:rPr>
            <a:t> </a:t>
          </a:r>
          <a:r>
            <a:rPr lang="en-US" dirty="0" err="1">
              <a:latin typeface="+mn-lt"/>
            </a:rPr>
            <a:t>hal</a:t>
          </a:r>
          <a:r>
            <a:rPr lang="en-US" dirty="0">
              <a:latin typeface="+mn-lt"/>
            </a:rPr>
            <a:t> </a:t>
          </a:r>
          <a:r>
            <a:rPr lang="en-US" dirty="0" err="1">
              <a:latin typeface="+mn-lt"/>
            </a:rPr>
            <a:t>tersebut</a:t>
          </a:r>
          <a:r>
            <a:rPr lang="en-US" dirty="0">
              <a:latin typeface="+mn-lt"/>
            </a:rPr>
            <a:t> dan </a:t>
          </a:r>
          <a:r>
            <a:rPr lang="en-US" dirty="0" err="1">
              <a:latin typeface="+mn-lt"/>
            </a:rPr>
            <a:t>mulai</a:t>
          </a:r>
          <a:r>
            <a:rPr lang="en-US" dirty="0">
              <a:latin typeface="+mn-lt"/>
            </a:rPr>
            <a:t> </a:t>
          </a:r>
          <a:r>
            <a:rPr lang="en-US" dirty="0" err="1">
              <a:latin typeface="+mn-lt"/>
            </a:rPr>
            <a:t>mengikuti</a:t>
          </a:r>
          <a:r>
            <a:rPr lang="en-US" dirty="0">
              <a:latin typeface="+mn-lt"/>
            </a:rPr>
            <a:t> </a:t>
          </a:r>
          <a:r>
            <a:rPr lang="en-US" dirty="0" err="1">
              <a:latin typeface="+mn-lt"/>
            </a:rPr>
            <a:t>dengan</a:t>
          </a:r>
          <a:r>
            <a:rPr lang="en-US" dirty="0">
              <a:latin typeface="+mn-lt"/>
            </a:rPr>
            <a:t> </a:t>
          </a:r>
          <a:r>
            <a:rPr lang="en-US" dirty="0" err="1">
              <a:latin typeface="+mn-lt"/>
            </a:rPr>
            <a:t>sholat</a:t>
          </a:r>
          <a:r>
            <a:rPr lang="en-US" dirty="0">
              <a:latin typeface="+mn-lt"/>
            </a:rPr>
            <a:t> </a:t>
          </a:r>
          <a:r>
            <a:rPr lang="en-US" dirty="0" err="1">
              <a:latin typeface="+mn-lt"/>
            </a:rPr>
            <a:t>Dhuha</a:t>
          </a:r>
          <a:r>
            <a:rPr lang="en-US" dirty="0">
              <a:latin typeface="+mn-lt"/>
            </a:rPr>
            <a:t> 4 </a:t>
          </a:r>
          <a:r>
            <a:rPr lang="en-US" dirty="0" err="1">
              <a:latin typeface="+mn-lt"/>
            </a:rPr>
            <a:t>rakaat</a:t>
          </a:r>
          <a:r>
            <a:rPr lang="en-US" dirty="0">
              <a:latin typeface="+mn-lt"/>
            </a:rPr>
            <a:t>. </a:t>
          </a:r>
          <a:endParaRPr lang="en-ID" dirty="0">
            <a:latin typeface="+mn-lt"/>
          </a:endParaRPr>
        </a:p>
      </dgm:t>
    </dgm:pt>
    <dgm:pt modelId="{F532E51C-AC4A-484D-82D6-8E0774216CCA}" type="sibTrans" cxnId="{3CE00FA0-0EA8-472A-B4AA-04F521261264}">
      <dgm:prSet/>
      <dgm:spPr/>
      <dgm:t>
        <a:bodyPr/>
        <a:lstStyle/>
        <a:p>
          <a:endParaRPr lang="en-ID"/>
        </a:p>
      </dgm:t>
    </dgm:pt>
    <dgm:pt modelId="{5D89FC89-30F8-46F6-9664-577B2C096F6C}" type="parTrans" cxnId="{3CE00FA0-0EA8-472A-B4AA-04F521261264}">
      <dgm:prSet/>
      <dgm:spPr/>
      <dgm:t>
        <a:bodyPr/>
        <a:lstStyle/>
        <a:p>
          <a:endParaRPr lang="en-ID"/>
        </a:p>
      </dgm:t>
    </dgm:pt>
    <dgm:pt modelId="{9884E28D-FE2C-40CB-824F-D84D54BB80AF}" type="pres">
      <dgm:prSet presAssocID="{92F2B5C5-986C-44DC-BE37-6C9B53D1CC3D}" presName="diagram" presStyleCnt="0">
        <dgm:presLayoutVars>
          <dgm:dir/>
          <dgm:animLvl val="lvl"/>
          <dgm:resizeHandles val="exact"/>
        </dgm:presLayoutVars>
      </dgm:prSet>
      <dgm:spPr/>
    </dgm:pt>
    <dgm:pt modelId="{D43BB26B-8D2B-43FC-A905-18D6425D6B36}" type="pres">
      <dgm:prSet presAssocID="{C2978B07-289A-4F62-A4E0-4E99EDCC3A80}" presName="compNode" presStyleCnt="0"/>
      <dgm:spPr/>
    </dgm:pt>
    <dgm:pt modelId="{AABBEBC9-80FA-4130-8E2D-EE0B9986EFBB}" type="pres">
      <dgm:prSet presAssocID="{C2978B07-289A-4F62-A4E0-4E99EDCC3A80}" presName="childRect" presStyleLbl="bgAcc1" presStyleIdx="0" presStyleCnt="3" custScaleY="128017">
        <dgm:presLayoutVars>
          <dgm:bulletEnabled val="1"/>
        </dgm:presLayoutVars>
      </dgm:prSet>
      <dgm:spPr/>
      <dgm:t>
        <a:bodyPr/>
        <a:lstStyle/>
        <a:p>
          <a:endParaRPr lang="en-US"/>
        </a:p>
      </dgm:t>
    </dgm:pt>
    <dgm:pt modelId="{29F8E993-4C52-4646-9A57-4B706BCCD57B}" type="pres">
      <dgm:prSet presAssocID="{C2978B07-289A-4F62-A4E0-4E99EDCC3A80}" presName="parentText" presStyleLbl="node1" presStyleIdx="0" presStyleCnt="0">
        <dgm:presLayoutVars>
          <dgm:chMax val="0"/>
          <dgm:bulletEnabled val="1"/>
        </dgm:presLayoutVars>
      </dgm:prSet>
      <dgm:spPr/>
      <dgm:t>
        <a:bodyPr/>
        <a:lstStyle/>
        <a:p>
          <a:endParaRPr lang="en-US"/>
        </a:p>
      </dgm:t>
    </dgm:pt>
    <dgm:pt modelId="{5B806FB8-D6FF-4BD7-A730-A8887DE55A68}" type="pres">
      <dgm:prSet presAssocID="{C2978B07-289A-4F62-A4E0-4E99EDCC3A80}" presName="parentRect" presStyleLbl="alignNode1" presStyleIdx="0" presStyleCnt="3" custLinFactNeighborX="-273" custLinFactNeighborY="34700"/>
      <dgm:spPr/>
      <dgm:t>
        <a:bodyPr/>
        <a:lstStyle/>
        <a:p>
          <a:endParaRPr lang="en-US"/>
        </a:p>
      </dgm:t>
    </dgm:pt>
    <dgm:pt modelId="{41D20E57-23DB-4791-AAD0-CF9B7B7B415C}" type="pres">
      <dgm:prSet presAssocID="{C2978B07-289A-4F62-A4E0-4E99EDCC3A80}" presName="adorn" presStyleLbl="fgAccFollowNode1" presStyleIdx="0" presStyleCnt="3" custScaleX="129710" custScaleY="121607" custLinFactNeighborX="7119" custLinFactNeighborY="19616"/>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B95544B2-04AE-4EDC-BB40-C48B712CEB56}" type="pres">
      <dgm:prSet presAssocID="{0E90D277-A55F-41C3-A9EC-D0C214AC0CA9}" presName="sibTrans" presStyleLbl="sibTrans2D1" presStyleIdx="0" presStyleCnt="0"/>
      <dgm:spPr/>
      <dgm:t>
        <a:bodyPr/>
        <a:lstStyle/>
        <a:p>
          <a:endParaRPr lang="en-US"/>
        </a:p>
      </dgm:t>
    </dgm:pt>
    <dgm:pt modelId="{4A756F08-E527-45C2-A905-E5A63155C72F}" type="pres">
      <dgm:prSet presAssocID="{419A6C87-286B-4883-A028-D24601BEB6F9}" presName="compNode" presStyleCnt="0"/>
      <dgm:spPr/>
    </dgm:pt>
    <dgm:pt modelId="{045D5EA9-2C5F-4E0A-82BD-5AE7DDA67D62}" type="pres">
      <dgm:prSet presAssocID="{419A6C87-286B-4883-A028-D24601BEB6F9}" presName="childRect" presStyleLbl="bgAcc1" presStyleIdx="1" presStyleCnt="3" custScaleY="128017">
        <dgm:presLayoutVars>
          <dgm:bulletEnabled val="1"/>
        </dgm:presLayoutVars>
      </dgm:prSet>
      <dgm:spPr/>
      <dgm:t>
        <a:bodyPr/>
        <a:lstStyle/>
        <a:p>
          <a:endParaRPr lang="en-US"/>
        </a:p>
      </dgm:t>
    </dgm:pt>
    <dgm:pt modelId="{31FE93DC-238A-401D-BB9E-692D19CADABC}" type="pres">
      <dgm:prSet presAssocID="{419A6C87-286B-4883-A028-D24601BEB6F9}" presName="parentText" presStyleLbl="node1" presStyleIdx="0" presStyleCnt="0">
        <dgm:presLayoutVars>
          <dgm:chMax val="0"/>
          <dgm:bulletEnabled val="1"/>
        </dgm:presLayoutVars>
      </dgm:prSet>
      <dgm:spPr/>
      <dgm:t>
        <a:bodyPr/>
        <a:lstStyle/>
        <a:p>
          <a:endParaRPr lang="en-US"/>
        </a:p>
      </dgm:t>
    </dgm:pt>
    <dgm:pt modelId="{A3E98A13-61E9-424C-9D4D-48F8DE668BED}" type="pres">
      <dgm:prSet presAssocID="{419A6C87-286B-4883-A028-D24601BEB6F9}" presName="parentRect" presStyleLbl="alignNode1" presStyleIdx="1" presStyleCnt="3" custLinFactNeighborX="-310" custLinFactNeighborY="25145"/>
      <dgm:spPr/>
      <dgm:t>
        <a:bodyPr/>
        <a:lstStyle/>
        <a:p>
          <a:endParaRPr lang="en-US"/>
        </a:p>
      </dgm:t>
    </dgm:pt>
    <dgm:pt modelId="{43B2D225-F9D9-4683-89F8-5A86D0C30300}" type="pres">
      <dgm:prSet presAssocID="{419A6C87-286B-4883-A028-D24601BEB6F9}" presName="adorn" presStyleLbl="fgAccFollowNode1" presStyleIdx="1" presStyleCnt="3" custScaleX="137875" custScaleY="125536"/>
      <dgm:spPr>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dgm:spPr>
    </dgm:pt>
    <dgm:pt modelId="{42B63B9B-508A-48C0-9607-F5F8232E777F}" type="pres">
      <dgm:prSet presAssocID="{31804AEA-BB56-47FD-935D-8316AB93B49A}" presName="sibTrans" presStyleLbl="sibTrans2D1" presStyleIdx="0" presStyleCnt="0"/>
      <dgm:spPr/>
      <dgm:t>
        <a:bodyPr/>
        <a:lstStyle/>
        <a:p>
          <a:endParaRPr lang="en-US"/>
        </a:p>
      </dgm:t>
    </dgm:pt>
    <dgm:pt modelId="{E68EFF40-1E87-4680-BC70-F19C2109C735}" type="pres">
      <dgm:prSet presAssocID="{89A8B388-B7D4-4E20-8698-4929299A6EA1}" presName="compNode" presStyleCnt="0"/>
      <dgm:spPr/>
    </dgm:pt>
    <dgm:pt modelId="{F27F20E2-A2E7-40DB-80B7-B07602370D2B}" type="pres">
      <dgm:prSet presAssocID="{89A8B388-B7D4-4E20-8698-4929299A6EA1}" presName="childRect" presStyleLbl="bgAcc1" presStyleIdx="2" presStyleCnt="3" custScaleY="127016">
        <dgm:presLayoutVars>
          <dgm:bulletEnabled val="1"/>
        </dgm:presLayoutVars>
      </dgm:prSet>
      <dgm:spPr/>
      <dgm:t>
        <a:bodyPr/>
        <a:lstStyle/>
        <a:p>
          <a:endParaRPr lang="en-US"/>
        </a:p>
      </dgm:t>
    </dgm:pt>
    <dgm:pt modelId="{7F613383-B78E-485E-B64A-3FA01C31A227}" type="pres">
      <dgm:prSet presAssocID="{89A8B388-B7D4-4E20-8698-4929299A6EA1}" presName="parentText" presStyleLbl="node1" presStyleIdx="0" presStyleCnt="0">
        <dgm:presLayoutVars>
          <dgm:chMax val="0"/>
          <dgm:bulletEnabled val="1"/>
        </dgm:presLayoutVars>
      </dgm:prSet>
      <dgm:spPr/>
      <dgm:t>
        <a:bodyPr/>
        <a:lstStyle/>
        <a:p>
          <a:endParaRPr lang="en-US"/>
        </a:p>
      </dgm:t>
    </dgm:pt>
    <dgm:pt modelId="{071D2572-FE1E-48D7-81C7-6D45FE79C225}" type="pres">
      <dgm:prSet presAssocID="{89A8B388-B7D4-4E20-8698-4929299A6EA1}" presName="parentRect" presStyleLbl="alignNode1" presStyleIdx="2" presStyleCnt="3" custScaleY="92511" custLinFactNeighborX="-620" custLinFactNeighborY="29978"/>
      <dgm:spPr/>
      <dgm:t>
        <a:bodyPr/>
        <a:lstStyle/>
        <a:p>
          <a:endParaRPr lang="en-US"/>
        </a:p>
      </dgm:t>
    </dgm:pt>
    <dgm:pt modelId="{E9BA5293-23A0-445A-A156-60F37780B1DA}" type="pres">
      <dgm:prSet presAssocID="{89A8B388-B7D4-4E20-8698-4929299A6EA1}" presName="adorn" presStyleLbl="fgAccFollowNode1" presStyleIdx="2" presStyleCnt="3" custScaleX="130738" custScaleY="129593"/>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pt>
  </dgm:ptLst>
  <dgm:cxnLst>
    <dgm:cxn modelId="{F8C1F922-84D4-448D-82B6-D5D05CEDA32D}" type="presOf" srcId="{98A5B09F-2398-4C06-8777-7A79EADCEFFE}" destId="{F27F20E2-A2E7-40DB-80B7-B07602370D2B}" srcOrd="0" destOrd="2" presId="urn:microsoft.com/office/officeart/2005/8/layout/bList2"/>
    <dgm:cxn modelId="{D348C01E-B21F-400A-9AD5-607753A1FE4F}" srcId="{92F2B5C5-986C-44DC-BE37-6C9B53D1CC3D}" destId="{C2978B07-289A-4F62-A4E0-4E99EDCC3A80}" srcOrd="0" destOrd="0" parTransId="{95856A48-9436-4B40-9B3E-3CC4AA975E6D}" sibTransId="{0E90D277-A55F-41C3-A9EC-D0C214AC0CA9}"/>
    <dgm:cxn modelId="{D1AADA0E-8350-42AB-BED5-8009E717E4A4}" type="presOf" srcId="{0E90D277-A55F-41C3-A9EC-D0C214AC0CA9}" destId="{B95544B2-04AE-4EDC-BB40-C48B712CEB56}" srcOrd="0" destOrd="0" presId="urn:microsoft.com/office/officeart/2005/8/layout/bList2"/>
    <dgm:cxn modelId="{BDA61812-02C9-40AB-8970-8DB6D895FC58}" srcId="{89A8B388-B7D4-4E20-8698-4929299A6EA1}" destId="{EA1CD80D-7360-4C57-A723-A2CFACAB6300}" srcOrd="0" destOrd="0" parTransId="{007B7011-D785-444E-95CA-ACCDD290C1C6}" sibTransId="{8C267CA0-AAE1-4ED1-AC4C-C7B871C887B1}"/>
    <dgm:cxn modelId="{1E8983BB-E255-479C-A89D-A77FBB2344F3}" type="presOf" srcId="{89A8B388-B7D4-4E20-8698-4929299A6EA1}" destId="{7F613383-B78E-485E-B64A-3FA01C31A227}" srcOrd="0" destOrd="0" presId="urn:microsoft.com/office/officeart/2005/8/layout/bList2"/>
    <dgm:cxn modelId="{38566418-2FE3-46CD-9BCB-764E3B247C0F}" type="presOf" srcId="{7A1F8603-C4EB-4C93-9481-FD9A468D9BB1}" destId="{F27F20E2-A2E7-40DB-80B7-B07602370D2B}" srcOrd="0" destOrd="1" presId="urn:microsoft.com/office/officeart/2005/8/layout/bList2"/>
    <dgm:cxn modelId="{99E8CEC5-15AB-429D-B2D2-4CFE6060E2EC}" type="presOf" srcId="{92F2B5C5-986C-44DC-BE37-6C9B53D1CC3D}" destId="{9884E28D-FE2C-40CB-824F-D84D54BB80AF}" srcOrd="0" destOrd="0" presId="urn:microsoft.com/office/officeart/2005/8/layout/bList2"/>
    <dgm:cxn modelId="{A8689263-1808-49FF-9836-85975FB5E049}" type="presOf" srcId="{C2978B07-289A-4F62-A4E0-4E99EDCC3A80}" destId="{29F8E993-4C52-4646-9A57-4B706BCCD57B}" srcOrd="0" destOrd="0" presId="urn:microsoft.com/office/officeart/2005/8/layout/bList2"/>
    <dgm:cxn modelId="{8DA7572C-D851-45A7-882E-4853FAA7DED3}" type="presOf" srcId="{EA1CD80D-7360-4C57-A723-A2CFACAB6300}" destId="{F27F20E2-A2E7-40DB-80B7-B07602370D2B}" srcOrd="0" destOrd="0" presId="urn:microsoft.com/office/officeart/2005/8/layout/bList2"/>
    <dgm:cxn modelId="{8ED753E5-433B-4154-A453-9C2384368A17}" type="presOf" srcId="{1A4F974D-81EB-4BFB-AEF0-3D553F358BA4}" destId="{F27F20E2-A2E7-40DB-80B7-B07602370D2B}" srcOrd="0" destOrd="3" presId="urn:microsoft.com/office/officeart/2005/8/layout/bList2"/>
    <dgm:cxn modelId="{0FA8B1DD-C93C-4ACA-BD70-6A317D4F1B90}" type="presOf" srcId="{419A6C87-286B-4883-A028-D24601BEB6F9}" destId="{A3E98A13-61E9-424C-9D4D-48F8DE668BED}" srcOrd="1" destOrd="0" presId="urn:microsoft.com/office/officeart/2005/8/layout/bList2"/>
    <dgm:cxn modelId="{63C9BC66-F2D7-4C8F-97DC-CE76807BAAB2}" type="presOf" srcId="{69102F75-A15A-4FEC-AE2D-8D0F65578604}" destId="{AABBEBC9-80FA-4130-8E2D-EE0B9986EFBB}" srcOrd="0" destOrd="0" presId="urn:microsoft.com/office/officeart/2005/8/layout/bList2"/>
    <dgm:cxn modelId="{95D8D34A-D233-4780-8692-3F70E64DF22E}" srcId="{89A8B388-B7D4-4E20-8698-4929299A6EA1}" destId="{1A4F974D-81EB-4BFB-AEF0-3D553F358BA4}" srcOrd="3" destOrd="0" parTransId="{1D532E71-EC88-4518-B390-970AE9400A0B}" sibTransId="{EBA2B729-39CA-4E07-B8F3-9BBD3496473E}"/>
    <dgm:cxn modelId="{2F6CA65C-13E5-43A5-8A84-E7FFB7F7C753}" srcId="{89A8B388-B7D4-4E20-8698-4929299A6EA1}" destId="{7A1F8603-C4EB-4C93-9481-FD9A468D9BB1}" srcOrd="1" destOrd="0" parTransId="{14371E60-D246-44F2-93ED-94E53902F66D}" sibTransId="{149ADA82-A120-4EAA-9B92-44232DBD70CB}"/>
    <dgm:cxn modelId="{58A021E1-E9B6-46EF-8ABD-8A358DD351D1}" type="presOf" srcId="{89A8B388-B7D4-4E20-8698-4929299A6EA1}" destId="{071D2572-FE1E-48D7-81C7-6D45FE79C225}" srcOrd="1" destOrd="0" presId="urn:microsoft.com/office/officeart/2005/8/layout/bList2"/>
    <dgm:cxn modelId="{AB55AE99-679A-42C8-AF17-7A6659ABCE38}" type="presOf" srcId="{644A3A1F-6D7B-4586-81F7-608779E47D2F}" destId="{045D5EA9-2C5F-4E0A-82BD-5AE7DDA67D62}" srcOrd="0" destOrd="0" presId="urn:microsoft.com/office/officeart/2005/8/layout/bList2"/>
    <dgm:cxn modelId="{3CE00FA0-0EA8-472A-B4AA-04F521261264}" srcId="{C2978B07-289A-4F62-A4E0-4E99EDCC3A80}" destId="{69102F75-A15A-4FEC-AE2D-8D0F65578604}" srcOrd="0" destOrd="0" parTransId="{5D89FC89-30F8-46F6-9664-577B2C096F6C}" sibTransId="{F532E51C-AC4A-484D-82D6-8E0774216CCA}"/>
    <dgm:cxn modelId="{0F1696C7-4FFD-4158-B445-FC74098EB811}" srcId="{92F2B5C5-986C-44DC-BE37-6C9B53D1CC3D}" destId="{89A8B388-B7D4-4E20-8698-4929299A6EA1}" srcOrd="2" destOrd="0" parTransId="{35EFF11A-332E-4EFA-AB79-5AF7C1ADB00A}" sibTransId="{83B17D7F-153A-4AD4-8307-674081C573E9}"/>
    <dgm:cxn modelId="{4FD3464D-C052-456F-B199-700039EA12A8}" srcId="{89A8B388-B7D4-4E20-8698-4929299A6EA1}" destId="{98A5B09F-2398-4C06-8777-7A79EADCEFFE}" srcOrd="2" destOrd="0" parTransId="{77F04808-707F-4E70-8510-7195358396A8}" sibTransId="{C8620851-B727-400F-B88A-FA665D3BFF46}"/>
    <dgm:cxn modelId="{8EAE5978-EA81-4292-B504-833B10A3975E}" srcId="{92F2B5C5-986C-44DC-BE37-6C9B53D1CC3D}" destId="{419A6C87-286B-4883-A028-D24601BEB6F9}" srcOrd="1" destOrd="0" parTransId="{2C2F1BA6-EB94-46EA-9DD6-5F56E22091C3}" sibTransId="{31804AEA-BB56-47FD-935D-8316AB93B49A}"/>
    <dgm:cxn modelId="{54EF1B85-996F-4CA4-B20C-21A528EB94BB}" srcId="{419A6C87-286B-4883-A028-D24601BEB6F9}" destId="{644A3A1F-6D7B-4586-81F7-608779E47D2F}" srcOrd="0" destOrd="0" parTransId="{9722AEC7-265F-4C27-957D-A08F2ED60909}" sibTransId="{86AE8C16-ADEC-4E8C-AF28-BD26A42B68F2}"/>
    <dgm:cxn modelId="{8E0A670B-2035-4D29-8302-BBFD53B8A81C}" type="presOf" srcId="{C2978B07-289A-4F62-A4E0-4E99EDCC3A80}" destId="{5B806FB8-D6FF-4BD7-A730-A8887DE55A68}" srcOrd="1" destOrd="0" presId="urn:microsoft.com/office/officeart/2005/8/layout/bList2"/>
    <dgm:cxn modelId="{0D8A0B85-CAB2-47A9-AD3F-EE99A9C2A10B}" type="presOf" srcId="{419A6C87-286B-4883-A028-D24601BEB6F9}" destId="{31FE93DC-238A-401D-BB9E-692D19CADABC}" srcOrd="0" destOrd="0" presId="urn:microsoft.com/office/officeart/2005/8/layout/bList2"/>
    <dgm:cxn modelId="{96E725E9-7509-46C6-9DB0-4AECFB406786}" type="presOf" srcId="{31804AEA-BB56-47FD-935D-8316AB93B49A}" destId="{42B63B9B-508A-48C0-9607-F5F8232E777F}" srcOrd="0" destOrd="0" presId="urn:microsoft.com/office/officeart/2005/8/layout/bList2"/>
    <dgm:cxn modelId="{D027BF87-296D-4CF4-85E0-7B8181D18D36}" type="presParOf" srcId="{9884E28D-FE2C-40CB-824F-D84D54BB80AF}" destId="{D43BB26B-8D2B-43FC-A905-18D6425D6B36}" srcOrd="0" destOrd="0" presId="urn:microsoft.com/office/officeart/2005/8/layout/bList2"/>
    <dgm:cxn modelId="{24B91C5B-72F2-4E19-9C6C-AF38C5B51D14}" type="presParOf" srcId="{D43BB26B-8D2B-43FC-A905-18D6425D6B36}" destId="{AABBEBC9-80FA-4130-8E2D-EE0B9986EFBB}" srcOrd="0" destOrd="0" presId="urn:microsoft.com/office/officeart/2005/8/layout/bList2"/>
    <dgm:cxn modelId="{CD8EEFCA-8700-43BE-B304-05596E91FBBE}" type="presParOf" srcId="{D43BB26B-8D2B-43FC-A905-18D6425D6B36}" destId="{29F8E993-4C52-4646-9A57-4B706BCCD57B}" srcOrd="1" destOrd="0" presId="urn:microsoft.com/office/officeart/2005/8/layout/bList2"/>
    <dgm:cxn modelId="{6EC8B0A1-A4EE-49B9-89C0-EEEDFA1CB931}" type="presParOf" srcId="{D43BB26B-8D2B-43FC-A905-18D6425D6B36}" destId="{5B806FB8-D6FF-4BD7-A730-A8887DE55A68}" srcOrd="2" destOrd="0" presId="urn:microsoft.com/office/officeart/2005/8/layout/bList2"/>
    <dgm:cxn modelId="{0B053BF5-42ED-4A9B-B770-BDD8F893F972}" type="presParOf" srcId="{D43BB26B-8D2B-43FC-A905-18D6425D6B36}" destId="{41D20E57-23DB-4791-AAD0-CF9B7B7B415C}" srcOrd="3" destOrd="0" presId="urn:microsoft.com/office/officeart/2005/8/layout/bList2"/>
    <dgm:cxn modelId="{AA315A36-8925-44F0-9222-96EFD246BE2D}" type="presParOf" srcId="{9884E28D-FE2C-40CB-824F-D84D54BB80AF}" destId="{B95544B2-04AE-4EDC-BB40-C48B712CEB56}" srcOrd="1" destOrd="0" presId="urn:microsoft.com/office/officeart/2005/8/layout/bList2"/>
    <dgm:cxn modelId="{0C6A6DD8-4DB3-4BBF-B0AD-DD8B3E37AF27}" type="presParOf" srcId="{9884E28D-FE2C-40CB-824F-D84D54BB80AF}" destId="{4A756F08-E527-45C2-A905-E5A63155C72F}" srcOrd="2" destOrd="0" presId="urn:microsoft.com/office/officeart/2005/8/layout/bList2"/>
    <dgm:cxn modelId="{80EA229E-4F88-4B71-8ED4-C171DBA1595F}" type="presParOf" srcId="{4A756F08-E527-45C2-A905-E5A63155C72F}" destId="{045D5EA9-2C5F-4E0A-82BD-5AE7DDA67D62}" srcOrd="0" destOrd="0" presId="urn:microsoft.com/office/officeart/2005/8/layout/bList2"/>
    <dgm:cxn modelId="{D4B4A7E1-0019-4FFF-902C-2CAD41038557}" type="presParOf" srcId="{4A756F08-E527-45C2-A905-E5A63155C72F}" destId="{31FE93DC-238A-401D-BB9E-692D19CADABC}" srcOrd="1" destOrd="0" presId="urn:microsoft.com/office/officeart/2005/8/layout/bList2"/>
    <dgm:cxn modelId="{0B49DCFB-1F01-4ADE-87BF-31EF5AD616A0}" type="presParOf" srcId="{4A756F08-E527-45C2-A905-E5A63155C72F}" destId="{A3E98A13-61E9-424C-9D4D-48F8DE668BED}" srcOrd="2" destOrd="0" presId="urn:microsoft.com/office/officeart/2005/8/layout/bList2"/>
    <dgm:cxn modelId="{DB5DC20C-A40F-4D0B-AE86-987C9CBB7089}" type="presParOf" srcId="{4A756F08-E527-45C2-A905-E5A63155C72F}" destId="{43B2D225-F9D9-4683-89F8-5A86D0C30300}" srcOrd="3" destOrd="0" presId="urn:microsoft.com/office/officeart/2005/8/layout/bList2"/>
    <dgm:cxn modelId="{D4EA9241-F466-4006-8700-A6059EA3BEF4}" type="presParOf" srcId="{9884E28D-FE2C-40CB-824F-D84D54BB80AF}" destId="{42B63B9B-508A-48C0-9607-F5F8232E777F}" srcOrd="3" destOrd="0" presId="urn:microsoft.com/office/officeart/2005/8/layout/bList2"/>
    <dgm:cxn modelId="{1B9D77F6-1B17-416E-B186-E502240D2699}" type="presParOf" srcId="{9884E28D-FE2C-40CB-824F-D84D54BB80AF}" destId="{E68EFF40-1E87-4680-BC70-F19C2109C735}" srcOrd="4" destOrd="0" presId="urn:microsoft.com/office/officeart/2005/8/layout/bList2"/>
    <dgm:cxn modelId="{378DBD18-B55E-45EF-93EB-73112346E008}" type="presParOf" srcId="{E68EFF40-1E87-4680-BC70-F19C2109C735}" destId="{F27F20E2-A2E7-40DB-80B7-B07602370D2B}" srcOrd="0" destOrd="0" presId="urn:microsoft.com/office/officeart/2005/8/layout/bList2"/>
    <dgm:cxn modelId="{02D066E0-3C44-49B7-A6BB-0DC05736B2E5}" type="presParOf" srcId="{E68EFF40-1E87-4680-BC70-F19C2109C735}" destId="{7F613383-B78E-485E-B64A-3FA01C31A227}" srcOrd="1" destOrd="0" presId="urn:microsoft.com/office/officeart/2005/8/layout/bList2"/>
    <dgm:cxn modelId="{C8333F43-5BBE-495A-BC4E-476905720BF3}" type="presParOf" srcId="{E68EFF40-1E87-4680-BC70-F19C2109C735}" destId="{071D2572-FE1E-48D7-81C7-6D45FE79C225}" srcOrd="2" destOrd="0" presId="urn:microsoft.com/office/officeart/2005/8/layout/bList2"/>
    <dgm:cxn modelId="{ED7C52C5-7F1A-4DEE-99DE-691FD2B70943}" type="presParOf" srcId="{E68EFF40-1E87-4680-BC70-F19C2109C735}" destId="{E9BA5293-23A0-445A-A156-60F37780B1DA}"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BEBC9-80FA-4130-8E2D-EE0B9986EFBB}">
      <dsp:nvSpPr>
        <dsp:cNvPr id="0" name=""/>
        <dsp:cNvSpPr/>
      </dsp:nvSpPr>
      <dsp:spPr>
        <a:xfrm>
          <a:off x="5251" y="744023"/>
          <a:ext cx="2245098" cy="214546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mn-lt"/>
            </a:rPr>
            <a:t>Si A , </a:t>
          </a:r>
          <a:r>
            <a:rPr lang="en-US" sz="1500" kern="1200" dirty="0" err="1">
              <a:latin typeface="+mn-lt"/>
            </a:rPr>
            <a:t>setiap</a:t>
          </a:r>
          <a:r>
            <a:rPr lang="en-US" sz="1500" kern="1200" dirty="0">
              <a:latin typeface="+mn-lt"/>
            </a:rPr>
            <a:t> </a:t>
          </a:r>
          <a:r>
            <a:rPr lang="en-US" sz="1500" kern="1200" dirty="0" err="1">
              <a:latin typeface="+mn-lt"/>
            </a:rPr>
            <a:t>waktu</a:t>
          </a:r>
          <a:r>
            <a:rPr lang="en-US" sz="1500" kern="1200" dirty="0">
              <a:latin typeface="+mn-lt"/>
            </a:rPr>
            <a:t> </a:t>
          </a:r>
          <a:r>
            <a:rPr lang="en-US" sz="1500" kern="1200" dirty="0" err="1">
              <a:latin typeface="+mn-lt"/>
            </a:rPr>
            <a:t>istirahat</a:t>
          </a:r>
          <a:r>
            <a:rPr lang="en-US" sz="1500" kern="1200" dirty="0">
              <a:latin typeface="+mn-lt"/>
            </a:rPr>
            <a:t> </a:t>
          </a:r>
          <a:r>
            <a:rPr lang="en-US" sz="1500" kern="1200" dirty="0" err="1">
              <a:latin typeface="+mn-lt"/>
            </a:rPr>
            <a:t>pertama</a:t>
          </a:r>
          <a:r>
            <a:rPr lang="en-US" sz="1500" kern="1200" dirty="0">
              <a:latin typeface="+mn-lt"/>
            </a:rPr>
            <a:t> </a:t>
          </a:r>
          <a:r>
            <a:rPr lang="en-US" sz="1500" kern="1200" dirty="0" err="1">
              <a:latin typeface="+mn-lt"/>
            </a:rPr>
            <a:t>disekolah</a:t>
          </a:r>
          <a:r>
            <a:rPr lang="en-US" sz="1500" kern="1200" dirty="0">
              <a:latin typeface="+mn-lt"/>
            </a:rPr>
            <a:t>, </a:t>
          </a:r>
          <a:r>
            <a:rPr lang="en-US" sz="1500" kern="1200" dirty="0" err="1">
              <a:latin typeface="+mn-lt"/>
            </a:rPr>
            <a:t>selalu</a:t>
          </a:r>
          <a:r>
            <a:rPr lang="en-US" sz="1500" kern="1200" dirty="0">
              <a:latin typeface="+mn-lt"/>
            </a:rPr>
            <a:t> </a:t>
          </a:r>
          <a:r>
            <a:rPr lang="en-US" sz="1500" kern="1200" dirty="0" err="1">
              <a:latin typeface="+mn-lt"/>
            </a:rPr>
            <a:t>ke</a:t>
          </a:r>
          <a:r>
            <a:rPr lang="en-US" sz="1500" kern="1200" dirty="0">
              <a:latin typeface="+mn-lt"/>
            </a:rPr>
            <a:t> masjid </a:t>
          </a:r>
          <a:r>
            <a:rPr lang="en-US" sz="1500" kern="1200" dirty="0" err="1">
              <a:latin typeface="+mn-lt"/>
            </a:rPr>
            <a:t>untuk</a:t>
          </a:r>
          <a:r>
            <a:rPr lang="en-US" sz="1500" kern="1200" dirty="0">
              <a:latin typeface="+mn-lt"/>
            </a:rPr>
            <a:t> </a:t>
          </a:r>
          <a:r>
            <a:rPr lang="en-US" sz="1500" kern="1200" dirty="0" err="1">
              <a:latin typeface="+mn-lt"/>
            </a:rPr>
            <a:t>melakukan</a:t>
          </a:r>
          <a:r>
            <a:rPr lang="en-US" sz="1500" kern="1200" dirty="0">
              <a:latin typeface="+mn-lt"/>
            </a:rPr>
            <a:t> </a:t>
          </a:r>
          <a:r>
            <a:rPr lang="en-US" sz="1500" kern="1200" dirty="0" err="1">
              <a:latin typeface="+mn-lt"/>
            </a:rPr>
            <a:t>sholat</a:t>
          </a:r>
          <a:r>
            <a:rPr lang="en-US" sz="1500" kern="1200" dirty="0">
              <a:latin typeface="+mn-lt"/>
            </a:rPr>
            <a:t> </a:t>
          </a:r>
          <a:r>
            <a:rPr lang="en-US" sz="1500" kern="1200" dirty="0" err="1">
              <a:latin typeface="+mn-lt"/>
            </a:rPr>
            <a:t>Dhuha</a:t>
          </a:r>
          <a:r>
            <a:rPr lang="en-US" sz="1500" kern="1200" dirty="0">
              <a:latin typeface="+mn-lt"/>
            </a:rPr>
            <a:t> 2 </a:t>
          </a:r>
          <a:r>
            <a:rPr lang="en-US" sz="1500" kern="1200" dirty="0" err="1">
              <a:latin typeface="+mn-lt"/>
            </a:rPr>
            <a:t>rakaat</a:t>
          </a:r>
          <a:r>
            <a:rPr lang="en-US" sz="1500" kern="1200" dirty="0">
              <a:latin typeface="+mn-lt"/>
            </a:rPr>
            <a:t>. Si B, </a:t>
          </a:r>
          <a:r>
            <a:rPr lang="en-US" sz="1500" kern="1200" dirty="0" err="1">
              <a:latin typeface="+mn-lt"/>
            </a:rPr>
            <a:t>melihat</a:t>
          </a:r>
          <a:r>
            <a:rPr lang="en-US" sz="1500" kern="1200" dirty="0">
              <a:latin typeface="+mn-lt"/>
            </a:rPr>
            <a:t> </a:t>
          </a:r>
          <a:r>
            <a:rPr lang="en-US" sz="1500" kern="1200" dirty="0" err="1">
              <a:latin typeface="+mn-lt"/>
            </a:rPr>
            <a:t>hal</a:t>
          </a:r>
          <a:r>
            <a:rPr lang="en-US" sz="1500" kern="1200" dirty="0">
              <a:latin typeface="+mn-lt"/>
            </a:rPr>
            <a:t> </a:t>
          </a:r>
          <a:r>
            <a:rPr lang="en-US" sz="1500" kern="1200" dirty="0" err="1">
              <a:latin typeface="+mn-lt"/>
            </a:rPr>
            <a:t>tersebut</a:t>
          </a:r>
          <a:r>
            <a:rPr lang="en-US" sz="1500" kern="1200" dirty="0">
              <a:latin typeface="+mn-lt"/>
            </a:rPr>
            <a:t> dan </a:t>
          </a:r>
          <a:r>
            <a:rPr lang="en-US" sz="1500" kern="1200" dirty="0" err="1">
              <a:latin typeface="+mn-lt"/>
            </a:rPr>
            <a:t>mulai</a:t>
          </a:r>
          <a:r>
            <a:rPr lang="en-US" sz="1500" kern="1200" dirty="0">
              <a:latin typeface="+mn-lt"/>
            </a:rPr>
            <a:t> </a:t>
          </a:r>
          <a:r>
            <a:rPr lang="en-US" sz="1500" kern="1200" dirty="0" err="1">
              <a:latin typeface="+mn-lt"/>
            </a:rPr>
            <a:t>mengikuti</a:t>
          </a:r>
          <a:r>
            <a:rPr lang="en-US" sz="1500" kern="1200" dirty="0">
              <a:latin typeface="+mn-lt"/>
            </a:rPr>
            <a:t> </a:t>
          </a:r>
          <a:r>
            <a:rPr lang="en-US" sz="1500" kern="1200" dirty="0" err="1">
              <a:latin typeface="+mn-lt"/>
            </a:rPr>
            <a:t>dengan</a:t>
          </a:r>
          <a:r>
            <a:rPr lang="en-US" sz="1500" kern="1200" dirty="0">
              <a:latin typeface="+mn-lt"/>
            </a:rPr>
            <a:t> </a:t>
          </a:r>
          <a:r>
            <a:rPr lang="en-US" sz="1500" kern="1200" dirty="0" err="1">
              <a:latin typeface="+mn-lt"/>
            </a:rPr>
            <a:t>sholat</a:t>
          </a:r>
          <a:r>
            <a:rPr lang="en-US" sz="1500" kern="1200" dirty="0">
              <a:latin typeface="+mn-lt"/>
            </a:rPr>
            <a:t> </a:t>
          </a:r>
          <a:r>
            <a:rPr lang="en-US" sz="1500" kern="1200" dirty="0" err="1">
              <a:latin typeface="+mn-lt"/>
            </a:rPr>
            <a:t>Dhuha</a:t>
          </a:r>
          <a:r>
            <a:rPr lang="en-US" sz="1500" kern="1200" dirty="0">
              <a:latin typeface="+mn-lt"/>
            </a:rPr>
            <a:t> 4 </a:t>
          </a:r>
          <a:r>
            <a:rPr lang="en-US" sz="1500" kern="1200" dirty="0" err="1">
              <a:latin typeface="+mn-lt"/>
            </a:rPr>
            <a:t>rakaat</a:t>
          </a:r>
          <a:r>
            <a:rPr lang="en-US" sz="1500" kern="1200" dirty="0">
              <a:latin typeface="+mn-lt"/>
            </a:rPr>
            <a:t>. </a:t>
          </a:r>
          <a:endParaRPr lang="en-ID" sz="1500" kern="1200" dirty="0">
            <a:latin typeface="+mn-lt"/>
          </a:endParaRPr>
        </a:p>
      </dsp:txBody>
      <dsp:txXfrm>
        <a:off x="55522" y="794294"/>
        <a:ext cx="2144556" cy="2095189"/>
      </dsp:txXfrm>
    </dsp:sp>
    <dsp:sp modelId="{5B806FB8-D6FF-4BD7-A730-A8887DE55A68}">
      <dsp:nvSpPr>
        <dsp:cNvPr id="0" name=""/>
        <dsp:cNvSpPr/>
      </dsp:nvSpPr>
      <dsp:spPr>
        <a:xfrm>
          <a:off x="0" y="2904776"/>
          <a:ext cx="2245098" cy="720644"/>
        </a:xfrm>
        <a:prstGeom prst="rect">
          <a:avLst/>
        </a:prstGeom>
        <a:solidFill>
          <a:schemeClr val="accent5">
            <a:shade val="50000"/>
            <a:hueOff val="0"/>
            <a:satOff val="0"/>
            <a:lumOff val="0"/>
            <a:alphaOff val="0"/>
          </a:schemeClr>
        </a:solidFill>
        <a:ln w="25400" cap="flat" cmpd="sng" algn="ctr">
          <a:solidFill>
            <a:schemeClr val="accent5">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en-US" sz="1500" kern="1200" spc="300" dirty="0" err="1">
              <a:ln w="0"/>
              <a:solidFill>
                <a:schemeClr val="bg1"/>
              </a:solidFill>
              <a:effectLst>
                <a:outerShdw blurRad="38100" dist="25400" dir="5400000" algn="ctr" rotWithShape="0">
                  <a:srgbClr val="6E747A">
                    <a:alpha val="43000"/>
                  </a:srgbClr>
                </a:outerShdw>
              </a:effectLst>
              <a:latin typeface="+mj-lt"/>
            </a:rPr>
            <a:t>Ibadah</a:t>
          </a:r>
          <a:r>
            <a:rPr lang="en-US" sz="1500" kern="1200" spc="300" dirty="0">
              <a:ln w="0"/>
              <a:solidFill>
                <a:schemeClr val="bg1"/>
              </a:solidFill>
              <a:effectLst>
                <a:outerShdw blurRad="38100" dist="25400" dir="5400000" algn="ctr" rotWithShape="0">
                  <a:srgbClr val="6E747A">
                    <a:alpha val="43000"/>
                  </a:srgbClr>
                </a:outerShdw>
              </a:effectLst>
              <a:latin typeface="+mj-lt"/>
            </a:rPr>
            <a:t> (</a:t>
          </a:r>
          <a:r>
            <a:rPr lang="en-US" sz="1500" kern="1200" spc="300" dirty="0" err="1">
              <a:ln w="0"/>
              <a:solidFill>
                <a:schemeClr val="bg1"/>
              </a:solidFill>
              <a:effectLst>
                <a:outerShdw blurRad="38100" dist="25400" dir="5400000" algn="ctr" rotWithShape="0">
                  <a:srgbClr val="6E747A">
                    <a:alpha val="43000"/>
                  </a:srgbClr>
                </a:outerShdw>
              </a:effectLst>
              <a:latin typeface="+mj-lt"/>
            </a:rPr>
            <a:t>hablum</a:t>
          </a:r>
          <a:r>
            <a:rPr lang="en-US" sz="1500" kern="1200" spc="300" dirty="0">
              <a:ln w="0"/>
              <a:solidFill>
                <a:schemeClr val="bg1"/>
              </a:solidFill>
              <a:effectLst>
                <a:outerShdw blurRad="38100" dist="25400" dir="5400000" algn="ctr" rotWithShape="0">
                  <a:srgbClr val="6E747A">
                    <a:alpha val="43000"/>
                  </a:srgbClr>
                </a:outerShdw>
              </a:effectLst>
              <a:latin typeface="+mj-lt"/>
            </a:rPr>
            <a:t> </a:t>
          </a:r>
          <a:r>
            <a:rPr lang="en-US" sz="1500" kern="1200" spc="300" dirty="0" err="1">
              <a:ln w="0"/>
              <a:solidFill>
                <a:schemeClr val="bg1"/>
              </a:solidFill>
              <a:effectLst>
                <a:outerShdw blurRad="38100" dist="25400" dir="5400000" algn="ctr" rotWithShape="0">
                  <a:srgbClr val="6E747A">
                    <a:alpha val="43000"/>
                  </a:srgbClr>
                </a:outerShdw>
              </a:effectLst>
              <a:latin typeface="+mj-lt"/>
            </a:rPr>
            <a:t>minallāh</a:t>
          </a:r>
          <a:r>
            <a:rPr lang="en-US" sz="1500" kern="1200" spc="300" dirty="0">
              <a:ln w="0"/>
              <a:solidFill>
                <a:schemeClr val="bg1"/>
              </a:solidFill>
              <a:effectLst>
                <a:outerShdw blurRad="38100" dist="25400" dir="5400000" algn="ctr" rotWithShape="0">
                  <a:srgbClr val="6E747A">
                    <a:alpha val="43000"/>
                  </a:srgbClr>
                </a:outerShdw>
              </a:effectLst>
              <a:latin typeface="+mj-lt"/>
            </a:rPr>
            <a:t>)</a:t>
          </a:r>
          <a:r>
            <a:rPr lang="en-US" sz="1500" kern="1200" dirty="0">
              <a:ln w="0"/>
              <a:solidFill>
                <a:schemeClr val="bg1"/>
              </a:solidFill>
              <a:effectLst>
                <a:outerShdw blurRad="38100" dist="25400" dir="5400000" algn="ctr" rotWithShape="0">
                  <a:srgbClr val="6E747A">
                    <a:alpha val="43000"/>
                  </a:srgbClr>
                </a:outerShdw>
              </a:effectLst>
              <a:latin typeface="+mj-lt"/>
            </a:rPr>
            <a:t> </a:t>
          </a:r>
          <a:endParaRPr lang="en-ID" sz="1500" kern="1200" dirty="0">
            <a:ln w="0"/>
            <a:solidFill>
              <a:schemeClr val="bg1"/>
            </a:solidFill>
            <a:effectLst>
              <a:outerShdw blurRad="38100" dist="25400" dir="5400000" algn="ctr" rotWithShape="0">
                <a:srgbClr val="6E747A">
                  <a:alpha val="43000"/>
                </a:srgbClr>
              </a:outerShdw>
            </a:effectLst>
            <a:latin typeface="+mj-lt"/>
          </a:endParaRPr>
        </a:p>
      </dsp:txBody>
      <dsp:txXfrm>
        <a:off x="0" y="2904776"/>
        <a:ext cx="1581054" cy="720644"/>
      </dsp:txXfrm>
    </dsp:sp>
    <dsp:sp modelId="{41D20E57-23DB-4791-AAD0-CF9B7B7B415C}">
      <dsp:nvSpPr>
        <dsp:cNvPr id="0" name=""/>
        <dsp:cNvSpPr/>
      </dsp:nvSpPr>
      <dsp:spPr>
        <a:xfrm>
          <a:off x="1589027" y="2838428"/>
          <a:ext cx="1019240" cy="9555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D5EA9-2C5F-4E0A-82BD-5AE7DDA67D62}">
      <dsp:nvSpPr>
        <dsp:cNvPr id="0" name=""/>
        <dsp:cNvSpPr/>
      </dsp:nvSpPr>
      <dsp:spPr>
        <a:xfrm>
          <a:off x="2747001" y="736305"/>
          <a:ext cx="2245098" cy="2145460"/>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shade val="50000"/>
              <a:hueOff val="168648"/>
              <a:satOff val="-3730"/>
              <a:lumOff val="279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mn-lt"/>
            </a:rPr>
            <a:t>Si C, </a:t>
          </a:r>
          <a:r>
            <a:rPr lang="en-US" sz="1500" kern="1200" dirty="0" err="1">
              <a:latin typeface="+mn-lt"/>
            </a:rPr>
            <a:t>setiap</a:t>
          </a:r>
          <a:r>
            <a:rPr lang="en-US" sz="1500" kern="1200" dirty="0">
              <a:latin typeface="+mn-lt"/>
            </a:rPr>
            <a:t> </a:t>
          </a:r>
          <a:r>
            <a:rPr lang="en-US" sz="1500" kern="1200" dirty="0" err="1">
              <a:latin typeface="+mn-lt"/>
            </a:rPr>
            <a:t>hari</a:t>
          </a:r>
          <a:r>
            <a:rPr lang="en-US" sz="1500" kern="1200" dirty="0">
              <a:latin typeface="+mn-lt"/>
            </a:rPr>
            <a:t> </a:t>
          </a:r>
          <a:r>
            <a:rPr lang="en-US" sz="1500" kern="1200" dirty="0" err="1">
              <a:latin typeface="+mn-lt"/>
            </a:rPr>
            <a:t>selalu</a:t>
          </a:r>
          <a:r>
            <a:rPr lang="en-US" sz="1500" kern="1200" dirty="0">
              <a:latin typeface="+mn-lt"/>
            </a:rPr>
            <a:t> </a:t>
          </a:r>
          <a:r>
            <a:rPr lang="en-US" sz="1500" kern="1200" dirty="0" err="1">
              <a:latin typeface="+mn-lt"/>
            </a:rPr>
            <a:t>berinfak</a:t>
          </a:r>
          <a:r>
            <a:rPr lang="en-US" sz="1500" kern="1200" dirty="0">
              <a:latin typeface="+mn-lt"/>
            </a:rPr>
            <a:t> di </a:t>
          </a:r>
          <a:r>
            <a:rPr lang="en-US" sz="1500" kern="1200" dirty="0" err="1">
              <a:latin typeface="+mn-lt"/>
            </a:rPr>
            <a:t>kelas</a:t>
          </a:r>
          <a:r>
            <a:rPr lang="en-US" sz="1500" kern="1200" dirty="0">
              <a:latin typeface="+mn-lt"/>
            </a:rPr>
            <a:t> </a:t>
          </a:r>
          <a:r>
            <a:rPr lang="en-US" sz="1500" kern="1200" dirty="0" err="1">
              <a:latin typeface="+mn-lt"/>
            </a:rPr>
            <a:t>sejumlah</a:t>
          </a:r>
          <a:r>
            <a:rPr lang="en-US" sz="1500" kern="1200" dirty="0">
              <a:latin typeface="+mn-lt"/>
            </a:rPr>
            <a:t> Rp. 5.000. Si D, </a:t>
          </a:r>
          <a:r>
            <a:rPr lang="en-US" sz="1500" kern="1200" dirty="0" err="1">
              <a:latin typeface="+mn-lt"/>
            </a:rPr>
            <a:t>mengetahui</a:t>
          </a:r>
          <a:r>
            <a:rPr lang="en-US" sz="1500" kern="1200" dirty="0">
              <a:latin typeface="+mn-lt"/>
            </a:rPr>
            <a:t> </a:t>
          </a:r>
          <a:r>
            <a:rPr lang="en-US" sz="1500" kern="1200" dirty="0" err="1">
              <a:latin typeface="+mn-lt"/>
            </a:rPr>
            <a:t>hal</a:t>
          </a:r>
          <a:r>
            <a:rPr lang="en-US" sz="1500" kern="1200" dirty="0">
              <a:latin typeface="+mn-lt"/>
            </a:rPr>
            <a:t> </a:t>
          </a:r>
          <a:r>
            <a:rPr lang="en-US" sz="1500" kern="1200" dirty="0" err="1">
              <a:latin typeface="+mn-lt"/>
            </a:rPr>
            <a:t>tersebut</a:t>
          </a:r>
          <a:r>
            <a:rPr lang="en-US" sz="1500" kern="1200" dirty="0">
              <a:latin typeface="+mn-lt"/>
            </a:rPr>
            <a:t> dan </a:t>
          </a:r>
          <a:r>
            <a:rPr lang="en-US" sz="1500" kern="1200" dirty="0" err="1">
              <a:latin typeface="+mn-lt"/>
            </a:rPr>
            <a:t>karena</a:t>
          </a:r>
          <a:r>
            <a:rPr lang="en-US" sz="1500" kern="1200" dirty="0">
              <a:latin typeface="+mn-lt"/>
            </a:rPr>
            <a:t> </a:t>
          </a:r>
          <a:r>
            <a:rPr lang="en-US" sz="1500" kern="1200" dirty="0" err="1">
              <a:latin typeface="+mn-lt"/>
            </a:rPr>
            <a:t>uangnya</a:t>
          </a:r>
          <a:r>
            <a:rPr lang="en-US" sz="1500" kern="1200" dirty="0">
              <a:latin typeface="+mn-lt"/>
            </a:rPr>
            <a:t> </a:t>
          </a:r>
          <a:r>
            <a:rPr lang="en-US" sz="1500" kern="1200" dirty="0" err="1">
              <a:latin typeface="+mn-lt"/>
            </a:rPr>
            <a:t>sakunya</a:t>
          </a:r>
          <a:r>
            <a:rPr lang="en-US" sz="1500" kern="1200" dirty="0">
              <a:latin typeface="+mn-lt"/>
            </a:rPr>
            <a:t> </a:t>
          </a:r>
          <a:r>
            <a:rPr lang="en-US" sz="1500" kern="1200" dirty="0" err="1">
              <a:latin typeface="+mn-lt"/>
            </a:rPr>
            <a:t>lebih</a:t>
          </a:r>
          <a:r>
            <a:rPr lang="en-US" sz="1500" kern="1200" dirty="0">
              <a:latin typeface="+mn-lt"/>
            </a:rPr>
            <a:t> </a:t>
          </a:r>
          <a:r>
            <a:rPr lang="en-US" sz="1500" kern="1200" dirty="0" err="1">
              <a:latin typeface="+mn-lt"/>
            </a:rPr>
            <a:t>besar</a:t>
          </a:r>
          <a:r>
            <a:rPr lang="en-US" sz="1500" kern="1200" dirty="0">
              <a:latin typeface="+mn-lt"/>
            </a:rPr>
            <a:t>, </a:t>
          </a:r>
          <a:r>
            <a:rPr lang="en-US" sz="1500" kern="1200" dirty="0" err="1">
              <a:latin typeface="+mn-lt"/>
            </a:rPr>
            <a:t>ia</a:t>
          </a:r>
          <a:r>
            <a:rPr lang="en-US" sz="1500" kern="1200" dirty="0">
              <a:latin typeface="+mn-lt"/>
            </a:rPr>
            <a:t> diam-diam </a:t>
          </a:r>
          <a:r>
            <a:rPr lang="en-US" sz="1500" kern="1200" dirty="0" err="1">
              <a:latin typeface="+mn-lt"/>
            </a:rPr>
            <a:t>berinfak</a:t>
          </a:r>
          <a:r>
            <a:rPr lang="en-US" sz="1500" kern="1200" dirty="0">
              <a:latin typeface="+mn-lt"/>
            </a:rPr>
            <a:t> </a:t>
          </a:r>
          <a:r>
            <a:rPr lang="en-US" sz="1500" kern="1200" dirty="0" err="1">
              <a:latin typeface="+mn-lt"/>
            </a:rPr>
            <a:t>sebesar</a:t>
          </a:r>
          <a:r>
            <a:rPr lang="en-US" sz="1500" kern="1200" dirty="0">
              <a:latin typeface="+mn-lt"/>
            </a:rPr>
            <a:t> Rp. 10.000.</a:t>
          </a:r>
          <a:endParaRPr lang="en-ID" sz="1500" kern="1200" dirty="0">
            <a:latin typeface="+mn-lt"/>
          </a:endParaRPr>
        </a:p>
      </dsp:txBody>
      <dsp:txXfrm>
        <a:off x="2797272" y="786576"/>
        <a:ext cx="2144556" cy="2095189"/>
      </dsp:txXfrm>
    </dsp:sp>
    <dsp:sp modelId="{A3E98A13-61E9-424C-9D4D-48F8DE668BED}">
      <dsp:nvSpPr>
        <dsp:cNvPr id="0" name=""/>
        <dsp:cNvSpPr/>
      </dsp:nvSpPr>
      <dsp:spPr>
        <a:xfrm>
          <a:off x="2740042" y="2828200"/>
          <a:ext cx="2245098" cy="720644"/>
        </a:xfrm>
        <a:prstGeom prst="rect">
          <a:avLst/>
        </a:prstGeom>
        <a:solidFill>
          <a:schemeClr val="accent5">
            <a:shade val="50000"/>
            <a:hueOff val="168648"/>
            <a:satOff val="-3730"/>
            <a:lumOff val="27991"/>
            <a:alphaOff val="0"/>
          </a:schemeClr>
        </a:solidFill>
        <a:ln w="25400" cap="flat" cmpd="sng" algn="ctr">
          <a:solidFill>
            <a:schemeClr val="accent5">
              <a:shade val="50000"/>
              <a:hueOff val="168648"/>
              <a:satOff val="-3730"/>
              <a:lumOff val="279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en-US" sz="1500" kern="1200" spc="300" dirty="0" err="1">
              <a:ln w="0"/>
              <a:solidFill>
                <a:schemeClr val="bg1"/>
              </a:solidFill>
              <a:effectLst>
                <a:outerShdw blurRad="38100" dist="25400" dir="5400000" algn="ctr" rotWithShape="0">
                  <a:srgbClr val="6E747A">
                    <a:alpha val="43000"/>
                  </a:srgbClr>
                </a:outerShdw>
              </a:effectLst>
              <a:latin typeface="+mn-lt"/>
            </a:rPr>
            <a:t>Muamalah</a:t>
          </a:r>
          <a:r>
            <a:rPr lang="en-US" sz="1500" kern="1200" spc="300" dirty="0">
              <a:ln w="0"/>
              <a:solidFill>
                <a:schemeClr val="bg1"/>
              </a:solidFill>
              <a:effectLst>
                <a:outerShdw blurRad="38100" dist="25400" dir="5400000" algn="ctr" rotWithShape="0">
                  <a:srgbClr val="6E747A">
                    <a:alpha val="43000"/>
                  </a:srgbClr>
                </a:outerShdw>
              </a:effectLst>
              <a:latin typeface="+mn-lt"/>
            </a:rPr>
            <a:t> (</a:t>
          </a:r>
          <a:r>
            <a:rPr lang="en-US" sz="1500" kern="1200" spc="300" dirty="0" err="1">
              <a:ln w="0"/>
              <a:solidFill>
                <a:schemeClr val="bg1"/>
              </a:solidFill>
              <a:effectLst>
                <a:outerShdw blurRad="38100" dist="25400" dir="5400000" algn="ctr" rotWithShape="0">
                  <a:srgbClr val="6E747A">
                    <a:alpha val="43000"/>
                  </a:srgbClr>
                </a:outerShdw>
              </a:effectLst>
              <a:latin typeface="+mn-lt"/>
            </a:rPr>
            <a:t>hablum</a:t>
          </a:r>
          <a:r>
            <a:rPr lang="en-US" sz="1500" kern="1200" spc="300" dirty="0">
              <a:ln w="0"/>
              <a:solidFill>
                <a:schemeClr val="bg1"/>
              </a:solidFill>
              <a:effectLst>
                <a:outerShdw blurRad="38100" dist="25400" dir="5400000" algn="ctr" rotWithShape="0">
                  <a:srgbClr val="6E747A">
                    <a:alpha val="43000"/>
                  </a:srgbClr>
                </a:outerShdw>
              </a:effectLst>
              <a:latin typeface="+mn-lt"/>
            </a:rPr>
            <a:t> </a:t>
          </a:r>
          <a:r>
            <a:rPr lang="en-US" sz="1500" kern="1200" spc="300" dirty="0" err="1">
              <a:ln w="0"/>
              <a:solidFill>
                <a:schemeClr val="bg1"/>
              </a:solidFill>
              <a:effectLst>
                <a:outerShdw blurRad="38100" dist="25400" dir="5400000" algn="ctr" rotWithShape="0">
                  <a:srgbClr val="6E747A">
                    <a:alpha val="43000"/>
                  </a:srgbClr>
                </a:outerShdw>
              </a:effectLst>
              <a:latin typeface="+mn-lt"/>
            </a:rPr>
            <a:t>minannās</a:t>
          </a:r>
          <a:r>
            <a:rPr lang="en-US" sz="1500" kern="1200" spc="300" dirty="0">
              <a:ln w="0"/>
              <a:solidFill>
                <a:schemeClr val="bg1"/>
              </a:solidFill>
              <a:effectLst>
                <a:outerShdw blurRad="38100" dist="25400" dir="5400000" algn="ctr" rotWithShape="0">
                  <a:srgbClr val="6E747A">
                    <a:alpha val="43000"/>
                  </a:srgbClr>
                </a:outerShdw>
              </a:effectLst>
              <a:latin typeface="+mn-lt"/>
            </a:rPr>
            <a:t>)</a:t>
          </a:r>
          <a:r>
            <a:rPr lang="en-US" sz="1500" kern="1200" dirty="0">
              <a:ln w="0"/>
              <a:solidFill>
                <a:schemeClr val="bg1"/>
              </a:solidFill>
              <a:effectLst>
                <a:outerShdw blurRad="38100" dist="25400" dir="5400000" algn="ctr" rotWithShape="0">
                  <a:srgbClr val="6E747A">
                    <a:alpha val="43000"/>
                  </a:srgbClr>
                </a:outerShdw>
              </a:effectLst>
              <a:latin typeface="+mn-lt"/>
            </a:rPr>
            <a:t> </a:t>
          </a:r>
          <a:endParaRPr lang="en-ID" sz="1500" kern="1200" dirty="0">
            <a:ln w="0"/>
            <a:solidFill>
              <a:schemeClr val="bg1"/>
            </a:solidFill>
            <a:effectLst>
              <a:outerShdw blurRad="38100" dist="25400" dir="5400000" algn="ctr" rotWithShape="0">
                <a:srgbClr val="6E747A">
                  <a:alpha val="43000"/>
                </a:srgbClr>
              </a:outerShdw>
            </a:effectLst>
            <a:latin typeface="+mn-lt"/>
          </a:endParaRPr>
        </a:p>
      </dsp:txBody>
      <dsp:txXfrm>
        <a:off x="2740042" y="2828200"/>
        <a:ext cx="1581054" cy="720644"/>
      </dsp:txXfrm>
    </dsp:sp>
    <dsp:sp modelId="{43B2D225-F9D9-4683-89F8-5A86D0C30300}">
      <dsp:nvSpPr>
        <dsp:cNvPr id="0" name=""/>
        <dsp:cNvSpPr/>
      </dsp:nvSpPr>
      <dsp:spPr>
        <a:xfrm>
          <a:off x="4242759" y="2661133"/>
          <a:ext cx="1083400" cy="98644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7F20E2-A2E7-40DB-80B7-B07602370D2B}">
      <dsp:nvSpPr>
        <dsp:cNvPr id="0" name=""/>
        <dsp:cNvSpPr/>
      </dsp:nvSpPr>
      <dsp:spPr>
        <a:xfrm>
          <a:off x="5520832" y="732529"/>
          <a:ext cx="2245098" cy="2128684"/>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shade val="50000"/>
              <a:hueOff val="168648"/>
              <a:satOff val="-3730"/>
              <a:lumOff val="279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dirty="0">
              <a:latin typeface="+mn-lt"/>
            </a:rPr>
            <a:t> </a:t>
          </a:r>
          <a:r>
            <a:rPr lang="en-US" sz="1300" kern="1200" dirty="0" err="1">
              <a:latin typeface="+mn-lt"/>
            </a:rPr>
            <a:t>Belajar</a:t>
          </a:r>
          <a:r>
            <a:rPr lang="en-US" sz="1300" kern="1200" dirty="0">
              <a:latin typeface="+mn-lt"/>
            </a:rPr>
            <a:t> </a:t>
          </a:r>
          <a:r>
            <a:rPr lang="en-US" sz="1300" kern="1200" dirty="0" err="1">
              <a:latin typeface="+mn-lt"/>
            </a:rPr>
            <a:t>dengan</a:t>
          </a:r>
          <a:r>
            <a:rPr lang="en-US" sz="1300" kern="1200" dirty="0">
              <a:latin typeface="+mn-lt"/>
            </a:rPr>
            <a:t> </a:t>
          </a:r>
          <a:r>
            <a:rPr lang="en-US" sz="1300" kern="1200" dirty="0" err="1">
              <a:latin typeface="+mn-lt"/>
            </a:rPr>
            <a:t>sungguh-sungguh</a:t>
          </a:r>
          <a:r>
            <a:rPr lang="en-US" sz="1300" kern="1200" dirty="0">
              <a:latin typeface="+mn-lt"/>
            </a:rPr>
            <a:t>.</a:t>
          </a:r>
          <a:endParaRPr lang="en-ID" sz="1300" kern="1200" dirty="0">
            <a:latin typeface="+mn-lt"/>
          </a:endParaRPr>
        </a:p>
        <a:p>
          <a:pPr marL="114300" lvl="1" indent="-114300" algn="l" defTabSz="577850">
            <a:lnSpc>
              <a:spcPct val="90000"/>
            </a:lnSpc>
            <a:spcBef>
              <a:spcPct val="0"/>
            </a:spcBef>
            <a:spcAft>
              <a:spcPct val="15000"/>
            </a:spcAft>
            <a:buChar char="••"/>
          </a:pPr>
          <a:r>
            <a:rPr lang="en-US" sz="1300" kern="1200" dirty="0" err="1">
              <a:latin typeface="+mn-lt"/>
            </a:rPr>
            <a:t>Mengikuti</a:t>
          </a:r>
          <a:r>
            <a:rPr lang="en-US" sz="1300" kern="1200" dirty="0">
              <a:latin typeface="+mn-lt"/>
            </a:rPr>
            <a:t> </a:t>
          </a:r>
          <a:r>
            <a:rPr lang="en-US" sz="1300" kern="1200" dirty="0" err="1">
              <a:latin typeface="+mn-lt"/>
            </a:rPr>
            <a:t>pelajaran</a:t>
          </a:r>
          <a:r>
            <a:rPr lang="en-US" sz="1300" kern="1200" dirty="0">
              <a:latin typeface="+mn-lt"/>
            </a:rPr>
            <a:t> </a:t>
          </a:r>
          <a:r>
            <a:rPr lang="en-US" sz="1300" kern="1200" dirty="0" err="1">
              <a:latin typeface="+mn-lt"/>
            </a:rPr>
            <a:t>secara</a:t>
          </a:r>
          <a:r>
            <a:rPr lang="en-US" sz="1300" kern="1200" dirty="0">
              <a:latin typeface="+mn-lt"/>
            </a:rPr>
            <a:t> </a:t>
          </a:r>
          <a:r>
            <a:rPr lang="en-US" sz="1300" kern="1200" dirty="0" err="1">
              <a:latin typeface="+mn-lt"/>
            </a:rPr>
            <a:t>aktif</a:t>
          </a:r>
          <a:r>
            <a:rPr lang="en-US" sz="1300" kern="1200" dirty="0">
              <a:latin typeface="+mn-lt"/>
            </a:rPr>
            <a:t>.</a:t>
          </a:r>
          <a:endParaRPr lang="en-ID" sz="1300" kern="1200" dirty="0">
            <a:latin typeface="+mn-lt"/>
          </a:endParaRPr>
        </a:p>
        <a:p>
          <a:pPr marL="114300" lvl="1" indent="-114300" algn="l" defTabSz="577850">
            <a:lnSpc>
              <a:spcPct val="90000"/>
            </a:lnSpc>
            <a:spcBef>
              <a:spcPct val="0"/>
            </a:spcBef>
            <a:spcAft>
              <a:spcPct val="15000"/>
            </a:spcAft>
            <a:buChar char="••"/>
          </a:pPr>
          <a:r>
            <a:rPr lang="en-US" sz="1300" kern="1200" dirty="0" err="1">
              <a:latin typeface="+mn-lt"/>
            </a:rPr>
            <a:t>Mengerjakan</a:t>
          </a:r>
          <a:r>
            <a:rPr lang="en-US" sz="1300" kern="1200" dirty="0">
              <a:latin typeface="+mn-lt"/>
            </a:rPr>
            <a:t> </a:t>
          </a:r>
          <a:r>
            <a:rPr lang="en-US" sz="1300" kern="1200" dirty="0" err="1">
              <a:latin typeface="+mn-lt"/>
            </a:rPr>
            <a:t>tugas</a:t>
          </a:r>
          <a:r>
            <a:rPr lang="en-US" sz="1300" kern="1200" dirty="0">
              <a:latin typeface="+mn-lt"/>
            </a:rPr>
            <a:t> </a:t>
          </a:r>
          <a:r>
            <a:rPr lang="en-US" sz="1300" kern="1200" dirty="0" err="1">
              <a:latin typeface="+mn-lt"/>
            </a:rPr>
            <a:t>tepat</a:t>
          </a:r>
          <a:r>
            <a:rPr lang="en-US" sz="1300" kern="1200" dirty="0">
              <a:latin typeface="+mn-lt"/>
            </a:rPr>
            <a:t> </a:t>
          </a:r>
          <a:r>
            <a:rPr lang="en-US" sz="1300" kern="1200" dirty="0" err="1">
              <a:latin typeface="+mn-lt"/>
            </a:rPr>
            <a:t>waktu</a:t>
          </a:r>
          <a:r>
            <a:rPr lang="en-US" sz="1300" kern="1200" dirty="0">
              <a:latin typeface="+mn-lt"/>
            </a:rPr>
            <a:t> dan </a:t>
          </a:r>
          <a:r>
            <a:rPr lang="en-US" sz="1300" kern="1200" dirty="0" err="1">
              <a:latin typeface="+mn-lt"/>
            </a:rPr>
            <a:t>tidak</a:t>
          </a:r>
          <a:r>
            <a:rPr lang="en-US" sz="1300" kern="1200" dirty="0">
              <a:latin typeface="+mn-lt"/>
            </a:rPr>
            <a:t> </a:t>
          </a:r>
          <a:r>
            <a:rPr lang="en-US" sz="1300" kern="1200" dirty="0" err="1">
              <a:latin typeface="+mn-lt"/>
            </a:rPr>
            <a:t>menunda-nunda</a:t>
          </a:r>
          <a:r>
            <a:rPr lang="en-US" sz="1300" kern="1200" dirty="0">
              <a:latin typeface="+mn-lt"/>
            </a:rPr>
            <a:t>.</a:t>
          </a:r>
          <a:endParaRPr lang="en-ID" sz="1300" kern="1200" dirty="0">
            <a:latin typeface="+mn-lt"/>
          </a:endParaRPr>
        </a:p>
        <a:p>
          <a:pPr marL="114300" lvl="1" indent="-114300" algn="l" defTabSz="577850">
            <a:lnSpc>
              <a:spcPct val="90000"/>
            </a:lnSpc>
            <a:spcBef>
              <a:spcPct val="0"/>
            </a:spcBef>
            <a:spcAft>
              <a:spcPct val="15000"/>
            </a:spcAft>
            <a:buChar char="••"/>
          </a:pPr>
          <a:r>
            <a:rPr lang="en-US" sz="1300" kern="1200" dirty="0" err="1">
              <a:latin typeface="+mn-lt"/>
            </a:rPr>
            <a:t>Mengerjakan</a:t>
          </a:r>
          <a:r>
            <a:rPr lang="en-US" sz="1300" kern="1200" dirty="0">
              <a:latin typeface="+mn-lt"/>
            </a:rPr>
            <a:t> </a:t>
          </a:r>
          <a:r>
            <a:rPr lang="en-US" sz="1300" kern="1200" dirty="0" err="1">
              <a:latin typeface="+mn-lt"/>
            </a:rPr>
            <a:t>ulangan</a:t>
          </a:r>
          <a:r>
            <a:rPr lang="en-US" sz="1300" kern="1200" dirty="0">
              <a:latin typeface="+mn-lt"/>
            </a:rPr>
            <a:t> </a:t>
          </a:r>
          <a:r>
            <a:rPr lang="en-US" sz="1300" kern="1200" dirty="0" err="1">
              <a:latin typeface="+mn-lt"/>
            </a:rPr>
            <a:t>dengan</a:t>
          </a:r>
          <a:r>
            <a:rPr lang="en-US" sz="1300" kern="1200" dirty="0">
              <a:latin typeface="+mn-lt"/>
            </a:rPr>
            <a:t> </a:t>
          </a:r>
          <a:r>
            <a:rPr lang="en-US" sz="1300" kern="1200" dirty="0" err="1">
              <a:latin typeface="+mn-lt"/>
            </a:rPr>
            <a:t>jujur</a:t>
          </a:r>
          <a:r>
            <a:rPr lang="en-US" sz="1300" kern="1200" dirty="0">
              <a:latin typeface="+mn-lt"/>
            </a:rPr>
            <a:t> dan </a:t>
          </a:r>
          <a:r>
            <a:rPr lang="en-US" sz="1300" kern="1200" dirty="0" err="1">
              <a:latin typeface="+mn-lt"/>
            </a:rPr>
            <a:t>mandiri</a:t>
          </a:r>
          <a:r>
            <a:rPr lang="en-US" sz="1200" kern="1200" dirty="0">
              <a:latin typeface="+mn-lt"/>
            </a:rPr>
            <a:t>.</a:t>
          </a:r>
          <a:endParaRPr lang="en-ID" sz="1200" kern="1200" dirty="0">
            <a:latin typeface="+mn-lt"/>
          </a:endParaRPr>
        </a:p>
      </dsp:txBody>
      <dsp:txXfrm>
        <a:off x="5570710" y="782407"/>
        <a:ext cx="2145342" cy="2078806"/>
      </dsp:txXfrm>
    </dsp:sp>
    <dsp:sp modelId="{071D2572-FE1E-48D7-81C7-6D45FE79C225}">
      <dsp:nvSpPr>
        <dsp:cNvPr id="0" name=""/>
        <dsp:cNvSpPr/>
      </dsp:nvSpPr>
      <dsp:spPr>
        <a:xfrm>
          <a:off x="5506912" y="2877850"/>
          <a:ext cx="2245098" cy="666675"/>
        </a:xfrm>
        <a:prstGeom prst="rect">
          <a:avLst/>
        </a:prstGeom>
        <a:solidFill>
          <a:schemeClr val="accent5">
            <a:shade val="50000"/>
            <a:hueOff val="168648"/>
            <a:satOff val="-3730"/>
            <a:lumOff val="27991"/>
            <a:alphaOff val="0"/>
          </a:schemeClr>
        </a:solidFill>
        <a:ln w="25400" cap="flat" cmpd="sng" algn="ctr">
          <a:solidFill>
            <a:schemeClr val="accent5">
              <a:shade val="50000"/>
              <a:hueOff val="168648"/>
              <a:satOff val="-3730"/>
              <a:lumOff val="279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0" rIns="19050" bIns="0" numCol="1" spcCol="1270" anchor="ctr" anchorCtr="0">
          <a:noAutofit/>
        </a:bodyPr>
        <a:lstStyle/>
        <a:p>
          <a:pPr lvl="0" algn="l" defTabSz="666750">
            <a:lnSpc>
              <a:spcPct val="90000"/>
            </a:lnSpc>
            <a:spcBef>
              <a:spcPct val="0"/>
            </a:spcBef>
            <a:spcAft>
              <a:spcPct val="35000"/>
            </a:spcAft>
          </a:pPr>
          <a:r>
            <a:rPr lang="en-US" sz="1500" kern="1200" dirty="0" err="1">
              <a:ln w="0"/>
              <a:solidFill>
                <a:schemeClr val="bg1"/>
              </a:solidFill>
              <a:effectLst>
                <a:outerShdw blurRad="38100" dist="25400" dir="5400000" algn="ctr" rotWithShape="0">
                  <a:srgbClr val="6E747A">
                    <a:alpha val="43000"/>
                  </a:srgbClr>
                </a:outerShdw>
              </a:effectLst>
              <a:latin typeface="+mn-lt"/>
            </a:rPr>
            <a:t>Etos</a:t>
          </a:r>
          <a:r>
            <a:rPr lang="en-US" sz="1500" kern="1200" dirty="0">
              <a:ln w="0"/>
              <a:solidFill>
                <a:schemeClr val="bg1"/>
              </a:solidFill>
              <a:effectLst>
                <a:outerShdw blurRad="38100" dist="25400" dir="5400000" algn="ctr" rotWithShape="0">
                  <a:srgbClr val="6E747A">
                    <a:alpha val="43000"/>
                  </a:srgbClr>
                </a:outerShdw>
              </a:effectLst>
              <a:latin typeface="+mn-lt"/>
            </a:rPr>
            <a:t> </a:t>
          </a:r>
          <a:r>
            <a:rPr lang="en-US" sz="1500" kern="1200" dirty="0" err="1">
              <a:ln w="0"/>
              <a:solidFill>
                <a:schemeClr val="bg1"/>
              </a:solidFill>
              <a:effectLst>
                <a:outerShdw blurRad="38100" dist="25400" dir="5400000" algn="ctr" rotWithShape="0">
                  <a:srgbClr val="6E747A">
                    <a:alpha val="43000"/>
                  </a:srgbClr>
                </a:outerShdw>
              </a:effectLst>
              <a:latin typeface="+mn-lt"/>
            </a:rPr>
            <a:t>kerja</a:t>
          </a:r>
          <a:r>
            <a:rPr lang="en-US" sz="1500" kern="1200" dirty="0">
              <a:ln w="0"/>
              <a:solidFill>
                <a:schemeClr val="bg1"/>
              </a:solidFill>
              <a:effectLst>
                <a:outerShdw blurRad="38100" dist="25400" dir="5400000" algn="ctr" rotWithShape="0">
                  <a:srgbClr val="6E747A">
                    <a:alpha val="43000"/>
                  </a:srgbClr>
                </a:outerShdw>
              </a:effectLst>
              <a:latin typeface="+mn-lt"/>
            </a:rPr>
            <a:t> yang </a:t>
          </a:r>
          <a:r>
            <a:rPr lang="en-US" sz="1500" kern="1200" dirty="0" err="1">
              <a:ln w="0"/>
              <a:solidFill>
                <a:schemeClr val="bg1"/>
              </a:solidFill>
              <a:effectLst>
                <a:outerShdw blurRad="38100" dist="25400" dir="5400000" algn="ctr" rotWithShape="0">
                  <a:srgbClr val="6E747A">
                    <a:alpha val="43000"/>
                  </a:srgbClr>
                </a:outerShdw>
              </a:effectLst>
              <a:latin typeface="+mn-lt"/>
            </a:rPr>
            <a:t>dapat</a:t>
          </a:r>
          <a:r>
            <a:rPr lang="en-US" sz="1500" kern="1200" dirty="0">
              <a:ln w="0"/>
              <a:solidFill>
                <a:schemeClr val="bg1"/>
              </a:solidFill>
              <a:effectLst>
                <a:outerShdw blurRad="38100" dist="25400" dir="5400000" algn="ctr" rotWithShape="0">
                  <a:srgbClr val="6E747A">
                    <a:alpha val="43000"/>
                  </a:srgbClr>
                </a:outerShdw>
              </a:effectLst>
              <a:latin typeface="+mn-lt"/>
            </a:rPr>
            <a:t> </a:t>
          </a:r>
          <a:r>
            <a:rPr lang="en-US" sz="1500" kern="1200" dirty="0" err="1">
              <a:ln w="0"/>
              <a:solidFill>
                <a:schemeClr val="bg1"/>
              </a:solidFill>
              <a:effectLst>
                <a:outerShdw blurRad="38100" dist="25400" dir="5400000" algn="ctr" rotWithShape="0">
                  <a:srgbClr val="6E747A">
                    <a:alpha val="43000"/>
                  </a:srgbClr>
                </a:outerShdw>
              </a:effectLst>
              <a:latin typeface="+mn-lt"/>
            </a:rPr>
            <a:t>diterapkan</a:t>
          </a:r>
          <a:r>
            <a:rPr lang="en-US" sz="1500" kern="1200" dirty="0">
              <a:ln w="0"/>
              <a:solidFill>
                <a:schemeClr val="bg1"/>
              </a:solidFill>
              <a:effectLst>
                <a:outerShdw blurRad="38100" dist="25400" dir="5400000" algn="ctr" rotWithShape="0">
                  <a:srgbClr val="6E747A">
                    <a:alpha val="43000"/>
                  </a:srgbClr>
                </a:outerShdw>
              </a:effectLst>
              <a:latin typeface="+mn-lt"/>
            </a:rPr>
            <a:t> </a:t>
          </a:r>
          <a:r>
            <a:rPr lang="en-US" sz="1500" kern="1200" dirty="0" err="1">
              <a:ln w="0"/>
              <a:solidFill>
                <a:schemeClr val="bg1"/>
              </a:solidFill>
              <a:effectLst>
                <a:outerShdw blurRad="38100" dist="25400" dir="5400000" algn="ctr" rotWithShape="0">
                  <a:srgbClr val="6E747A">
                    <a:alpha val="43000"/>
                  </a:srgbClr>
                </a:outerShdw>
              </a:effectLst>
              <a:latin typeface="+mn-lt"/>
            </a:rPr>
            <a:t>sebagai</a:t>
          </a:r>
          <a:r>
            <a:rPr lang="en-US" sz="1500" kern="1200" dirty="0">
              <a:ln w="0"/>
              <a:solidFill>
                <a:schemeClr val="bg1"/>
              </a:solidFill>
              <a:effectLst>
                <a:outerShdw blurRad="38100" dist="25400" dir="5400000" algn="ctr" rotWithShape="0">
                  <a:srgbClr val="6E747A">
                    <a:alpha val="43000"/>
                  </a:srgbClr>
                </a:outerShdw>
              </a:effectLst>
              <a:latin typeface="+mn-lt"/>
            </a:rPr>
            <a:t> </a:t>
          </a:r>
          <a:r>
            <a:rPr lang="en-US" sz="1500" kern="1200" dirty="0" err="1">
              <a:ln w="0"/>
              <a:solidFill>
                <a:schemeClr val="bg1"/>
              </a:solidFill>
              <a:effectLst>
                <a:outerShdw blurRad="38100" dist="25400" dir="5400000" algn="ctr" rotWithShape="0">
                  <a:srgbClr val="6E747A">
                    <a:alpha val="43000"/>
                  </a:srgbClr>
                </a:outerShdw>
              </a:effectLst>
              <a:latin typeface="+mn-lt"/>
            </a:rPr>
            <a:t>pelajar</a:t>
          </a:r>
          <a:r>
            <a:rPr lang="en-US" sz="1500" kern="1200" dirty="0">
              <a:ln w="0"/>
              <a:solidFill>
                <a:schemeClr val="bg1"/>
              </a:solidFill>
              <a:effectLst>
                <a:outerShdw blurRad="38100" dist="25400" dir="5400000" algn="ctr" rotWithShape="0">
                  <a:srgbClr val="6E747A">
                    <a:alpha val="43000"/>
                  </a:srgbClr>
                </a:outerShdw>
              </a:effectLst>
              <a:latin typeface="+mn-lt"/>
            </a:rPr>
            <a:t>   </a:t>
          </a:r>
          <a:endParaRPr lang="en-ID" sz="1500" kern="1200" dirty="0">
            <a:solidFill>
              <a:schemeClr val="bg1"/>
            </a:solidFill>
            <a:latin typeface="+mn-lt"/>
          </a:endParaRPr>
        </a:p>
      </dsp:txBody>
      <dsp:txXfrm>
        <a:off x="5506912" y="2877850"/>
        <a:ext cx="1581054" cy="666675"/>
      </dsp:txXfrm>
    </dsp:sp>
    <dsp:sp modelId="{E9BA5293-23A0-445A-A156-60F37780B1DA}">
      <dsp:nvSpPr>
        <dsp:cNvPr id="0" name=""/>
        <dsp:cNvSpPr/>
      </dsp:nvSpPr>
      <dsp:spPr>
        <a:xfrm>
          <a:off x="7044630" y="2633030"/>
          <a:ext cx="1027318" cy="101832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w="25400" cap="flat" cmpd="sng" algn="ctr">
          <a:solidFill>
            <a:schemeClr val="accent5">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FB6CB9-FC61-42C7-AB0E-E239B60C3C51}" type="datetimeFigureOut">
              <a:rPr lang="en-US" smtClean="0"/>
              <a:t>6/10/2022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8EA237-A359-4CC0-951A-F3A14D13DA26}" type="slidenum">
              <a:rPr lang="en-US" smtClean="0"/>
              <a:t>‹#›</a:t>
            </a:fld>
            <a:endParaRPr lang="en-US"/>
          </a:p>
        </p:txBody>
      </p:sp>
    </p:spTree>
    <p:extLst>
      <p:ext uri="{BB962C8B-B14F-4D97-AF65-F5344CB8AC3E}">
        <p14:creationId xmlns:p14="http://schemas.microsoft.com/office/powerpoint/2010/main" val="1877907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Teks</a:t>
            </a:r>
            <a:r>
              <a:rPr lang="en-US" dirty="0"/>
              <a:t> </a:t>
            </a:r>
            <a:r>
              <a:rPr lang="en-US" dirty="0" err="1"/>
              <a:t>warna</a:t>
            </a:r>
            <a:r>
              <a:rPr lang="en-US" dirty="0"/>
              <a:t> “PAI” </a:t>
            </a:r>
            <a:r>
              <a:rPr lang="en-US" dirty="0" err="1"/>
              <a:t>diubah</a:t>
            </a:r>
            <a:r>
              <a:rPr lang="en-US" baseline="0" dirty="0"/>
              <a:t> </a:t>
            </a:r>
            <a:r>
              <a:rPr lang="en-US" baseline="0" dirty="0" err="1"/>
              <a:t>sesuai</a:t>
            </a:r>
            <a:r>
              <a:rPr lang="en-US" baseline="0" dirty="0"/>
              <a:t> cover </a:t>
            </a:r>
            <a:r>
              <a:rPr lang="en-US" baseline="0" dirty="0" err="1"/>
              <a:t>dan</a:t>
            </a:r>
            <a:r>
              <a:rPr lang="en-US" baseline="0" dirty="0"/>
              <a:t> </a:t>
            </a:r>
            <a:r>
              <a:rPr lang="en-US" baseline="0" dirty="0" err="1"/>
              <a:t>tingkat</a:t>
            </a:r>
            <a:r>
              <a:rPr lang="en-US" baseline="0" dirty="0"/>
              <a:t> </a:t>
            </a:r>
            <a:r>
              <a:rPr lang="en-US" baseline="0" dirty="0" err="1"/>
              <a:t>kelas</a:t>
            </a:r>
            <a:endParaRPr lang="en-US" dirty="0"/>
          </a:p>
          <a:p>
            <a:endParaRPr lang="en-US" dirty="0"/>
          </a:p>
        </p:txBody>
      </p:sp>
      <p:sp>
        <p:nvSpPr>
          <p:cNvPr id="4" name="Slide Number Placeholder 3"/>
          <p:cNvSpPr>
            <a:spLocks noGrp="1"/>
          </p:cNvSpPr>
          <p:nvPr>
            <p:ph type="sldNum" sz="quarter" idx="10"/>
          </p:nvPr>
        </p:nvSpPr>
        <p:spPr/>
        <p:txBody>
          <a:bodyPr/>
          <a:lstStyle/>
          <a:p>
            <a:fld id="{038EA237-A359-4CC0-951A-F3A14D13DA26}" type="slidenum">
              <a:rPr lang="en-US" smtClean="0"/>
              <a:t>1</a:t>
            </a:fld>
            <a:endParaRPr lang="en-US"/>
          </a:p>
        </p:txBody>
      </p:sp>
    </p:spTree>
    <p:extLst>
      <p:ext uri="{BB962C8B-B14F-4D97-AF65-F5344CB8AC3E}">
        <p14:creationId xmlns:p14="http://schemas.microsoft.com/office/powerpoint/2010/main" val="211513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b7282084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0b7282084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910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10bb4914468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0bb4914468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5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0bb4914468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0bb4914468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b9d6acf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b9d6acf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FONT NYA CALIBRI</a:t>
            </a:r>
            <a:endParaRPr/>
          </a:p>
        </p:txBody>
      </p:sp>
    </p:spTree>
    <p:extLst>
      <p:ext uri="{BB962C8B-B14F-4D97-AF65-F5344CB8AC3E}">
        <p14:creationId xmlns:p14="http://schemas.microsoft.com/office/powerpoint/2010/main" val="165300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0bb49144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0bb4914468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84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082596ee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082596ee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13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10bb491446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10bb491446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83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b7282084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0b7282084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33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082596ee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082596ee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69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082596ee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082596ee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20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10bb491446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10bb491446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7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9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52828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0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276739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3957920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550FB-E1D1-6EED-9D3A-55FAAE9ABE5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xmlns="" id="{B52AD586-039C-FC44-049A-AE5503A86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xmlns="" id="{A3E39AD4-9347-F66A-1F0E-9C8EBDA44D0F}"/>
              </a:ext>
            </a:extLst>
          </p:cNvPr>
          <p:cNvSpPr>
            <a:spLocks noGrp="1"/>
          </p:cNvSpPr>
          <p:nvPr>
            <p:ph type="dt" sz="half" idx="10"/>
          </p:nvPr>
        </p:nvSpPr>
        <p:spPr/>
        <p:txBody>
          <a:bodyPr/>
          <a:lstStyle/>
          <a:p>
            <a:fld id="{9495213A-4ED7-47A6-A565-1B82D2F9D783}" type="datetimeFigureOut">
              <a:rPr lang="en-ID" smtClean="0"/>
              <a:t>6/10/2022</a:t>
            </a:fld>
            <a:endParaRPr lang="en-ID"/>
          </a:p>
        </p:txBody>
      </p:sp>
      <p:sp>
        <p:nvSpPr>
          <p:cNvPr id="5" name="Footer Placeholder 4">
            <a:extLst>
              <a:ext uri="{FF2B5EF4-FFF2-40B4-BE49-F238E27FC236}">
                <a16:creationId xmlns:a16="http://schemas.microsoft.com/office/drawing/2014/main" xmlns="" id="{979D4DF8-1FCE-A408-1E82-DC3C4444C14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xmlns="" id="{3741B17C-D084-9901-5B62-1AC9FEFE57E9}"/>
              </a:ext>
            </a:extLst>
          </p:cNvPr>
          <p:cNvSpPr>
            <a:spLocks noGrp="1"/>
          </p:cNvSpPr>
          <p:nvPr>
            <p:ph type="sldNum" sz="quarter" idx="12"/>
          </p:nvPr>
        </p:nvSpPr>
        <p:spPr/>
        <p:txBody>
          <a:bodyPr/>
          <a:lstStyle/>
          <a:p>
            <a:fld id="{5DB3D877-703A-458F-8A92-9E00601063FC}" type="slidenum">
              <a:rPr lang="en-ID" smtClean="0"/>
              <a:t>‹#›</a:t>
            </a:fld>
            <a:endParaRPr lang="en-ID"/>
          </a:p>
        </p:txBody>
      </p:sp>
    </p:spTree>
    <p:extLst>
      <p:ext uri="{BB962C8B-B14F-4D97-AF65-F5344CB8AC3E}">
        <p14:creationId xmlns:p14="http://schemas.microsoft.com/office/powerpoint/2010/main" val="912710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2732515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spTree>
      <p:nvGrpSpPr>
        <p:cNvPr id="1" name="Shape 31"/>
        <p:cNvGrpSpPr/>
        <p:nvPr/>
      </p:nvGrpSpPr>
      <p:grpSpPr>
        <a:xfrm>
          <a:off x="0" y="0"/>
          <a:ext cx="0" cy="0"/>
          <a:chOff x="0" y="0"/>
          <a:chExt cx="0" cy="0"/>
        </a:xfrm>
      </p:grpSpPr>
    </p:spTree>
    <p:extLst>
      <p:ext uri="{BB962C8B-B14F-4D97-AF65-F5344CB8AC3E}">
        <p14:creationId xmlns:p14="http://schemas.microsoft.com/office/powerpoint/2010/main" val="1030879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userDrawn="1">
  <p:cSld name="Quote">
    <p:spTree>
      <p:nvGrpSpPr>
        <p:cNvPr id="1" name="Shape 386"/>
        <p:cNvGrpSpPr/>
        <p:nvPr/>
      </p:nvGrpSpPr>
      <p:grpSpPr>
        <a:xfrm>
          <a:off x="0" y="0"/>
          <a:ext cx="0" cy="0"/>
          <a:chOff x="0" y="0"/>
          <a:chExt cx="0" cy="0"/>
        </a:xfrm>
      </p:grpSpPr>
    </p:spTree>
    <p:extLst>
      <p:ext uri="{BB962C8B-B14F-4D97-AF65-F5344CB8AC3E}">
        <p14:creationId xmlns:p14="http://schemas.microsoft.com/office/powerpoint/2010/main" val="1351511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userDrawn="1">
  <p:cSld name="Caption">
    <p:spTree>
      <p:nvGrpSpPr>
        <p:cNvPr id="1" name="Shape 206"/>
        <p:cNvGrpSpPr/>
        <p:nvPr/>
      </p:nvGrpSpPr>
      <p:grpSpPr>
        <a:xfrm>
          <a:off x="0" y="0"/>
          <a:ext cx="0" cy="0"/>
          <a:chOff x="0" y="0"/>
          <a:chExt cx="0" cy="0"/>
        </a:xfrm>
      </p:grpSpPr>
    </p:spTree>
    <p:extLst>
      <p:ext uri="{BB962C8B-B14F-4D97-AF65-F5344CB8AC3E}">
        <p14:creationId xmlns:p14="http://schemas.microsoft.com/office/powerpoint/2010/main" val="1314840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179"/>
        <p:cNvGrpSpPr/>
        <p:nvPr/>
      </p:nvGrpSpPr>
      <p:grpSpPr>
        <a:xfrm>
          <a:off x="0" y="0"/>
          <a:ext cx="0" cy="0"/>
          <a:chOff x="0" y="0"/>
          <a:chExt cx="0" cy="0"/>
        </a:xfrm>
      </p:grpSpPr>
    </p:spTree>
    <p:extLst>
      <p:ext uri="{BB962C8B-B14F-4D97-AF65-F5344CB8AC3E}">
        <p14:creationId xmlns:p14="http://schemas.microsoft.com/office/powerpoint/2010/main" val="67260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73"/>
        <p:cNvGrpSpPr/>
        <p:nvPr/>
      </p:nvGrpSpPr>
      <p:grpSpPr>
        <a:xfrm>
          <a:off x="0" y="0"/>
          <a:ext cx="0" cy="0"/>
          <a:chOff x="0" y="0"/>
          <a:chExt cx="0" cy="0"/>
        </a:xfrm>
      </p:grpSpPr>
      <p:pic>
        <p:nvPicPr>
          <p:cNvPr id="474" name="Google Shape;474;p20"/>
          <p:cNvPicPr preferRelativeResize="0"/>
          <p:nvPr/>
        </p:nvPicPr>
        <p:blipFill rotWithShape="1">
          <a:blip r:embed="rId2">
            <a:alphaModFix/>
          </a:blip>
          <a:srcRect/>
          <a:stretch/>
        </p:blipFill>
        <p:spPr>
          <a:xfrm flipH="1">
            <a:off x="0" y="-6294"/>
            <a:ext cx="9144000" cy="5156088"/>
          </a:xfrm>
          <a:prstGeom prst="rect">
            <a:avLst/>
          </a:prstGeom>
          <a:noFill/>
          <a:ln>
            <a:noFill/>
          </a:ln>
        </p:spPr>
      </p:pic>
      <p:sp>
        <p:nvSpPr>
          <p:cNvPr id="475" name="Google Shape;475;p20"/>
          <p:cNvSpPr txBox="1">
            <a:spLocks noGrp="1"/>
          </p:cNvSpPr>
          <p:nvPr>
            <p:ph type="title"/>
          </p:nvPr>
        </p:nvSpPr>
        <p:spPr>
          <a:xfrm flipH="1">
            <a:off x="4876163" y="1697816"/>
            <a:ext cx="2715000" cy="12309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2800"/>
              <a:buFont typeface="Grand Hotel"/>
              <a:buNone/>
              <a:defRPr>
                <a:solidFill>
                  <a:schemeClr val="dk1"/>
                </a:solidFill>
                <a:latin typeface="Grand Hotel"/>
                <a:ea typeface="Grand Hotel"/>
                <a:cs typeface="Grand Hotel"/>
                <a:sym typeface="Grand Hotel"/>
              </a:defRPr>
            </a:lvl1pPr>
            <a:lvl2pPr lvl="1"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2pPr>
            <a:lvl3pPr lvl="2"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3pPr>
            <a:lvl4pPr lvl="3"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4pPr>
            <a:lvl5pPr lvl="4"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5pPr>
            <a:lvl6pPr lvl="5"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6pPr>
            <a:lvl7pPr lvl="6"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7pPr>
            <a:lvl8pPr lvl="7"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8pPr>
            <a:lvl9pPr lvl="8" algn="ctr" rtl="0">
              <a:spcBef>
                <a:spcPts val="0"/>
              </a:spcBef>
              <a:spcAft>
                <a:spcPts val="0"/>
              </a:spcAft>
              <a:buClr>
                <a:schemeClr val="dk1"/>
              </a:buClr>
              <a:buSzPts val="2800"/>
              <a:buFont typeface="Grand Hotel"/>
              <a:buNone/>
              <a:defRPr sz="2800">
                <a:solidFill>
                  <a:schemeClr val="dk1"/>
                </a:solidFill>
                <a:latin typeface="Grand Hotel"/>
                <a:ea typeface="Grand Hotel"/>
                <a:cs typeface="Grand Hotel"/>
                <a:sym typeface="Grand Hotel"/>
              </a:defRPr>
            </a:lvl9pPr>
          </a:lstStyle>
          <a:p>
            <a:endParaRPr/>
          </a:p>
        </p:txBody>
      </p:sp>
      <p:sp>
        <p:nvSpPr>
          <p:cNvPr id="476" name="Google Shape;476;p20"/>
          <p:cNvSpPr txBox="1">
            <a:spLocks noGrp="1"/>
          </p:cNvSpPr>
          <p:nvPr>
            <p:ph type="subTitle" idx="1"/>
          </p:nvPr>
        </p:nvSpPr>
        <p:spPr>
          <a:xfrm flipH="1">
            <a:off x="4876138" y="2774363"/>
            <a:ext cx="3466800" cy="862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477" name="Google Shape;477;p20"/>
          <p:cNvGrpSpPr/>
          <p:nvPr/>
        </p:nvGrpSpPr>
        <p:grpSpPr>
          <a:xfrm rot="10800000" flipH="1">
            <a:off x="324243" y="146093"/>
            <a:ext cx="8495525" cy="2247967"/>
            <a:chOff x="245800" y="1896900"/>
            <a:chExt cx="7086100" cy="1875025"/>
          </a:xfrm>
        </p:grpSpPr>
        <p:sp>
          <p:nvSpPr>
            <p:cNvPr id="478" name="Google Shape;478;p20"/>
            <p:cNvSpPr/>
            <p:nvPr/>
          </p:nvSpPr>
          <p:spPr>
            <a:xfrm>
              <a:off x="335525" y="2058375"/>
              <a:ext cx="6911800" cy="1713550"/>
            </a:xfrm>
            <a:custGeom>
              <a:avLst/>
              <a:gdLst/>
              <a:ahLst/>
              <a:cxnLst/>
              <a:rect l="l" t="t" r="r" b="b"/>
              <a:pathLst>
                <a:path w="276472" h="68542" fill="none" extrusionOk="0">
                  <a:moveTo>
                    <a:pt x="513" y="1"/>
                  </a:moveTo>
                  <a:cubicBezTo>
                    <a:pt x="0" y="1026"/>
                    <a:pt x="205" y="2052"/>
                    <a:pt x="205" y="3077"/>
                  </a:cubicBezTo>
                  <a:cubicBezTo>
                    <a:pt x="205" y="3384"/>
                    <a:pt x="256" y="3743"/>
                    <a:pt x="256" y="4000"/>
                  </a:cubicBezTo>
                  <a:cubicBezTo>
                    <a:pt x="256" y="10254"/>
                    <a:pt x="256" y="16457"/>
                    <a:pt x="359" y="22711"/>
                  </a:cubicBezTo>
                  <a:cubicBezTo>
                    <a:pt x="462" y="28453"/>
                    <a:pt x="256" y="34297"/>
                    <a:pt x="462" y="40090"/>
                  </a:cubicBezTo>
                  <a:cubicBezTo>
                    <a:pt x="667" y="46652"/>
                    <a:pt x="462" y="53265"/>
                    <a:pt x="615" y="59827"/>
                  </a:cubicBezTo>
                  <a:cubicBezTo>
                    <a:pt x="667" y="61519"/>
                    <a:pt x="410" y="63159"/>
                    <a:pt x="667" y="64851"/>
                  </a:cubicBezTo>
                  <a:cubicBezTo>
                    <a:pt x="769" y="65722"/>
                    <a:pt x="923" y="65927"/>
                    <a:pt x="1794" y="65927"/>
                  </a:cubicBezTo>
                  <a:lnTo>
                    <a:pt x="12099" y="66081"/>
                  </a:lnTo>
                  <a:cubicBezTo>
                    <a:pt x="15892" y="66184"/>
                    <a:pt x="19686" y="66235"/>
                    <a:pt x="23479" y="66338"/>
                  </a:cubicBezTo>
                  <a:cubicBezTo>
                    <a:pt x="26401" y="66389"/>
                    <a:pt x="29272" y="66389"/>
                    <a:pt x="32194" y="66491"/>
                  </a:cubicBezTo>
                  <a:cubicBezTo>
                    <a:pt x="35117" y="66594"/>
                    <a:pt x="37936" y="66543"/>
                    <a:pt x="40858" y="66645"/>
                  </a:cubicBezTo>
                  <a:cubicBezTo>
                    <a:pt x="43780" y="66748"/>
                    <a:pt x="46805" y="66696"/>
                    <a:pt x="49778" y="66799"/>
                  </a:cubicBezTo>
                  <a:cubicBezTo>
                    <a:pt x="53008" y="66850"/>
                    <a:pt x="56135" y="66850"/>
                    <a:pt x="59314" y="66953"/>
                  </a:cubicBezTo>
                  <a:cubicBezTo>
                    <a:pt x="62338" y="67004"/>
                    <a:pt x="65363" y="66953"/>
                    <a:pt x="68387" y="67106"/>
                  </a:cubicBezTo>
                  <a:cubicBezTo>
                    <a:pt x="71668" y="67209"/>
                    <a:pt x="74949" y="67106"/>
                    <a:pt x="78230" y="67260"/>
                  </a:cubicBezTo>
                  <a:cubicBezTo>
                    <a:pt x="80999" y="67414"/>
                    <a:pt x="83716" y="67260"/>
                    <a:pt x="86484" y="67414"/>
                  </a:cubicBezTo>
                  <a:cubicBezTo>
                    <a:pt x="90483" y="67568"/>
                    <a:pt x="94481" y="67517"/>
                    <a:pt x="98480" y="67670"/>
                  </a:cubicBezTo>
                  <a:cubicBezTo>
                    <a:pt x="101402" y="67773"/>
                    <a:pt x="104324" y="67670"/>
                    <a:pt x="107246" y="67773"/>
                  </a:cubicBezTo>
                  <a:cubicBezTo>
                    <a:pt x="113039" y="67978"/>
                    <a:pt x="118883" y="67978"/>
                    <a:pt x="124676" y="68132"/>
                  </a:cubicBezTo>
                  <a:cubicBezTo>
                    <a:pt x="127649" y="68183"/>
                    <a:pt x="130623" y="68132"/>
                    <a:pt x="133596" y="68234"/>
                  </a:cubicBezTo>
                  <a:cubicBezTo>
                    <a:pt x="139082" y="68542"/>
                    <a:pt x="144516" y="68439"/>
                    <a:pt x="150001" y="68337"/>
                  </a:cubicBezTo>
                  <a:cubicBezTo>
                    <a:pt x="153743" y="68286"/>
                    <a:pt x="157537" y="68388"/>
                    <a:pt x="161279" y="68132"/>
                  </a:cubicBezTo>
                  <a:cubicBezTo>
                    <a:pt x="162407" y="68081"/>
                    <a:pt x="163535" y="68081"/>
                    <a:pt x="164663" y="68081"/>
                  </a:cubicBezTo>
                  <a:cubicBezTo>
                    <a:pt x="168456" y="68081"/>
                    <a:pt x="172199" y="67927"/>
                    <a:pt x="175992" y="67875"/>
                  </a:cubicBezTo>
                  <a:cubicBezTo>
                    <a:pt x="179222" y="67824"/>
                    <a:pt x="182503" y="67875"/>
                    <a:pt x="185733" y="67722"/>
                  </a:cubicBezTo>
                  <a:cubicBezTo>
                    <a:pt x="189987" y="67568"/>
                    <a:pt x="194242" y="67517"/>
                    <a:pt x="198497" y="67465"/>
                  </a:cubicBezTo>
                  <a:cubicBezTo>
                    <a:pt x="200856" y="67414"/>
                    <a:pt x="203163" y="67363"/>
                    <a:pt x="205521" y="67312"/>
                  </a:cubicBezTo>
                  <a:cubicBezTo>
                    <a:pt x="209058" y="67260"/>
                    <a:pt x="212544" y="67209"/>
                    <a:pt x="216133" y="67158"/>
                  </a:cubicBezTo>
                  <a:cubicBezTo>
                    <a:pt x="218952" y="67055"/>
                    <a:pt x="221772" y="67004"/>
                    <a:pt x="224591" y="67004"/>
                  </a:cubicBezTo>
                  <a:cubicBezTo>
                    <a:pt x="227770" y="67004"/>
                    <a:pt x="230948" y="66953"/>
                    <a:pt x="234126" y="66850"/>
                  </a:cubicBezTo>
                  <a:cubicBezTo>
                    <a:pt x="237561" y="66696"/>
                    <a:pt x="240996" y="66748"/>
                    <a:pt x="244431" y="66645"/>
                  </a:cubicBezTo>
                  <a:cubicBezTo>
                    <a:pt x="247455" y="66594"/>
                    <a:pt x="250480" y="66594"/>
                    <a:pt x="253505" y="66491"/>
                  </a:cubicBezTo>
                  <a:cubicBezTo>
                    <a:pt x="256324" y="66440"/>
                    <a:pt x="259195" y="66491"/>
                    <a:pt x="262015" y="66338"/>
                  </a:cubicBezTo>
                  <a:cubicBezTo>
                    <a:pt x="264885" y="66235"/>
                    <a:pt x="267654" y="66338"/>
                    <a:pt x="270473" y="66184"/>
                  </a:cubicBezTo>
                  <a:cubicBezTo>
                    <a:pt x="272473" y="66030"/>
                    <a:pt x="274472" y="66184"/>
                    <a:pt x="276471" y="65979"/>
                  </a:cubicBezTo>
                </a:path>
              </a:pathLst>
            </a:custGeom>
            <a:noFill/>
            <a:ln w="1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245800" y="1896900"/>
              <a:ext cx="2556850" cy="1730200"/>
            </a:xfrm>
            <a:custGeom>
              <a:avLst/>
              <a:gdLst/>
              <a:ahLst/>
              <a:cxnLst/>
              <a:rect l="l" t="t" r="r" b="b"/>
              <a:pathLst>
                <a:path w="102274" h="69208" fill="none" extrusionOk="0">
                  <a:moveTo>
                    <a:pt x="102274" y="69208"/>
                  </a:moveTo>
                  <a:cubicBezTo>
                    <a:pt x="102223" y="69157"/>
                    <a:pt x="102171" y="69157"/>
                    <a:pt x="102120" y="69157"/>
                  </a:cubicBezTo>
                  <a:cubicBezTo>
                    <a:pt x="98070" y="69105"/>
                    <a:pt x="94020" y="69054"/>
                    <a:pt x="89970" y="69003"/>
                  </a:cubicBezTo>
                  <a:cubicBezTo>
                    <a:pt x="86587" y="68952"/>
                    <a:pt x="83255" y="68849"/>
                    <a:pt x="79871" y="68798"/>
                  </a:cubicBezTo>
                  <a:cubicBezTo>
                    <a:pt x="77205" y="68798"/>
                    <a:pt x="74488" y="68747"/>
                    <a:pt x="71823" y="68644"/>
                  </a:cubicBezTo>
                  <a:cubicBezTo>
                    <a:pt x="68747" y="68542"/>
                    <a:pt x="65722" y="68593"/>
                    <a:pt x="62646" y="68490"/>
                  </a:cubicBezTo>
                  <a:cubicBezTo>
                    <a:pt x="59622" y="68439"/>
                    <a:pt x="56392" y="68439"/>
                    <a:pt x="53265" y="68336"/>
                  </a:cubicBezTo>
                  <a:cubicBezTo>
                    <a:pt x="50138" y="68285"/>
                    <a:pt x="47113" y="68285"/>
                    <a:pt x="44037" y="68183"/>
                  </a:cubicBezTo>
                  <a:cubicBezTo>
                    <a:pt x="41217" y="68080"/>
                    <a:pt x="38347" y="68131"/>
                    <a:pt x="35527" y="68029"/>
                  </a:cubicBezTo>
                  <a:cubicBezTo>
                    <a:pt x="32656" y="67926"/>
                    <a:pt x="29734" y="67978"/>
                    <a:pt x="26812" y="67875"/>
                  </a:cubicBezTo>
                  <a:cubicBezTo>
                    <a:pt x="23890" y="67824"/>
                    <a:pt x="21173" y="67875"/>
                    <a:pt x="18353" y="67721"/>
                  </a:cubicBezTo>
                  <a:cubicBezTo>
                    <a:pt x="14816" y="67619"/>
                    <a:pt x="11330" y="67721"/>
                    <a:pt x="7742" y="67568"/>
                  </a:cubicBezTo>
                  <a:cubicBezTo>
                    <a:pt x="5742" y="67465"/>
                    <a:pt x="3692" y="67568"/>
                    <a:pt x="1692" y="67465"/>
                  </a:cubicBezTo>
                  <a:cubicBezTo>
                    <a:pt x="770" y="67414"/>
                    <a:pt x="462" y="67157"/>
                    <a:pt x="462" y="66235"/>
                  </a:cubicBezTo>
                  <a:lnTo>
                    <a:pt x="462" y="60390"/>
                  </a:lnTo>
                  <a:cubicBezTo>
                    <a:pt x="462" y="58032"/>
                    <a:pt x="513" y="55674"/>
                    <a:pt x="462" y="53316"/>
                  </a:cubicBezTo>
                  <a:cubicBezTo>
                    <a:pt x="206" y="46703"/>
                    <a:pt x="462" y="40090"/>
                    <a:pt x="359" y="33476"/>
                  </a:cubicBezTo>
                  <a:cubicBezTo>
                    <a:pt x="154" y="26658"/>
                    <a:pt x="206" y="19840"/>
                    <a:pt x="154" y="13022"/>
                  </a:cubicBezTo>
                  <a:cubicBezTo>
                    <a:pt x="154" y="10715"/>
                    <a:pt x="1" y="8408"/>
                    <a:pt x="52" y="6101"/>
                  </a:cubicBezTo>
                  <a:cubicBezTo>
                    <a:pt x="52" y="4563"/>
                    <a:pt x="52" y="3076"/>
                    <a:pt x="103" y="1539"/>
                  </a:cubicBezTo>
                  <a:cubicBezTo>
                    <a:pt x="103" y="1026"/>
                    <a:pt x="52" y="513"/>
                    <a:pt x="1" y="1"/>
                  </a:cubicBezTo>
                </a:path>
              </a:pathLst>
            </a:custGeom>
            <a:noFill/>
            <a:ln w="1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3942000" y="3579675"/>
              <a:ext cx="3389900" cy="66650"/>
            </a:xfrm>
            <a:custGeom>
              <a:avLst/>
              <a:gdLst/>
              <a:ahLst/>
              <a:cxnLst/>
              <a:rect l="l" t="t" r="r" b="b"/>
              <a:pathLst>
                <a:path w="135596" h="2666" fill="none" extrusionOk="0">
                  <a:moveTo>
                    <a:pt x="135596" y="0"/>
                  </a:moveTo>
                  <a:cubicBezTo>
                    <a:pt x="134212" y="410"/>
                    <a:pt x="132725" y="205"/>
                    <a:pt x="131289" y="257"/>
                  </a:cubicBezTo>
                  <a:cubicBezTo>
                    <a:pt x="128265" y="410"/>
                    <a:pt x="125240" y="359"/>
                    <a:pt x="122216" y="462"/>
                  </a:cubicBezTo>
                  <a:cubicBezTo>
                    <a:pt x="120319" y="564"/>
                    <a:pt x="118319" y="462"/>
                    <a:pt x="116371" y="513"/>
                  </a:cubicBezTo>
                  <a:cubicBezTo>
                    <a:pt x="113193" y="667"/>
                    <a:pt x="109963" y="667"/>
                    <a:pt x="106785" y="718"/>
                  </a:cubicBezTo>
                  <a:cubicBezTo>
                    <a:pt x="103863" y="769"/>
                    <a:pt x="100992" y="769"/>
                    <a:pt x="98070" y="872"/>
                  </a:cubicBezTo>
                  <a:cubicBezTo>
                    <a:pt x="95148" y="923"/>
                    <a:pt x="92174" y="923"/>
                    <a:pt x="89252" y="1025"/>
                  </a:cubicBezTo>
                  <a:cubicBezTo>
                    <a:pt x="86279" y="1077"/>
                    <a:pt x="83306" y="1025"/>
                    <a:pt x="80332" y="1179"/>
                  </a:cubicBezTo>
                  <a:cubicBezTo>
                    <a:pt x="76692" y="1384"/>
                    <a:pt x="73053" y="1179"/>
                    <a:pt x="69413" y="1333"/>
                  </a:cubicBezTo>
                  <a:cubicBezTo>
                    <a:pt x="66593" y="1487"/>
                    <a:pt x="63722" y="1333"/>
                    <a:pt x="60903" y="1487"/>
                  </a:cubicBezTo>
                  <a:cubicBezTo>
                    <a:pt x="58032" y="1641"/>
                    <a:pt x="55110" y="1538"/>
                    <a:pt x="52188" y="1641"/>
                  </a:cubicBezTo>
                  <a:cubicBezTo>
                    <a:pt x="49266" y="1692"/>
                    <a:pt x="46497" y="1641"/>
                    <a:pt x="43678" y="1794"/>
                  </a:cubicBezTo>
                  <a:cubicBezTo>
                    <a:pt x="40705" y="1897"/>
                    <a:pt x="37782" y="1794"/>
                    <a:pt x="34809" y="1948"/>
                  </a:cubicBezTo>
                  <a:cubicBezTo>
                    <a:pt x="31887" y="2102"/>
                    <a:pt x="28914" y="1948"/>
                    <a:pt x="25992" y="2102"/>
                  </a:cubicBezTo>
                  <a:cubicBezTo>
                    <a:pt x="23018" y="2205"/>
                    <a:pt x="20096" y="2153"/>
                    <a:pt x="17123" y="2256"/>
                  </a:cubicBezTo>
                  <a:cubicBezTo>
                    <a:pt x="14354" y="2307"/>
                    <a:pt x="11535" y="2358"/>
                    <a:pt x="8767" y="2410"/>
                  </a:cubicBezTo>
                  <a:cubicBezTo>
                    <a:pt x="6050" y="2461"/>
                    <a:pt x="3384" y="2512"/>
                    <a:pt x="667" y="2512"/>
                  </a:cubicBezTo>
                  <a:cubicBezTo>
                    <a:pt x="462" y="2563"/>
                    <a:pt x="205" y="2563"/>
                    <a:pt x="0" y="2666"/>
                  </a:cubicBezTo>
                </a:path>
              </a:pathLst>
            </a:custGeom>
            <a:noFill/>
            <a:ln w="1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3166604" y="3630178"/>
              <a:ext cx="40524" cy="27438"/>
            </a:xfrm>
            <a:custGeom>
              <a:avLst/>
              <a:gdLst/>
              <a:ahLst/>
              <a:cxnLst/>
              <a:rect l="l" t="t" r="r" b="b"/>
              <a:pathLst>
                <a:path w="3077" h="2083" extrusionOk="0">
                  <a:moveTo>
                    <a:pt x="1436" y="0"/>
                  </a:moveTo>
                  <a:cubicBezTo>
                    <a:pt x="924" y="51"/>
                    <a:pt x="514" y="359"/>
                    <a:pt x="309" y="769"/>
                  </a:cubicBezTo>
                  <a:cubicBezTo>
                    <a:pt x="52" y="1025"/>
                    <a:pt x="1" y="1436"/>
                    <a:pt x="206" y="1743"/>
                  </a:cubicBezTo>
                  <a:cubicBezTo>
                    <a:pt x="367" y="1945"/>
                    <a:pt x="624" y="2083"/>
                    <a:pt x="900" y="2083"/>
                  </a:cubicBezTo>
                  <a:cubicBezTo>
                    <a:pt x="975" y="2083"/>
                    <a:pt x="1052" y="2073"/>
                    <a:pt x="1129" y="2051"/>
                  </a:cubicBezTo>
                  <a:cubicBezTo>
                    <a:pt x="1795" y="1897"/>
                    <a:pt x="2359" y="1487"/>
                    <a:pt x="2769" y="974"/>
                  </a:cubicBezTo>
                  <a:cubicBezTo>
                    <a:pt x="3077" y="513"/>
                    <a:pt x="2923" y="205"/>
                    <a:pt x="2359" y="103"/>
                  </a:cubicBezTo>
                  <a:cubicBezTo>
                    <a:pt x="2103" y="51"/>
                    <a:pt x="1795" y="51"/>
                    <a:pt x="1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3375229" y="3627096"/>
              <a:ext cx="35124" cy="29427"/>
            </a:xfrm>
            <a:custGeom>
              <a:avLst/>
              <a:gdLst/>
              <a:ahLst/>
              <a:cxnLst/>
              <a:rect l="l" t="t" r="r" b="b"/>
              <a:pathLst>
                <a:path w="2667" h="2234" extrusionOk="0">
                  <a:moveTo>
                    <a:pt x="1539" y="1"/>
                  </a:moveTo>
                  <a:cubicBezTo>
                    <a:pt x="1157" y="1"/>
                    <a:pt x="791" y="202"/>
                    <a:pt x="565" y="542"/>
                  </a:cubicBezTo>
                  <a:cubicBezTo>
                    <a:pt x="308" y="849"/>
                    <a:pt x="1" y="1157"/>
                    <a:pt x="206" y="1567"/>
                  </a:cubicBezTo>
                  <a:cubicBezTo>
                    <a:pt x="411" y="1977"/>
                    <a:pt x="821" y="2233"/>
                    <a:pt x="1231" y="2233"/>
                  </a:cubicBezTo>
                  <a:cubicBezTo>
                    <a:pt x="1898" y="2182"/>
                    <a:pt x="2513" y="1721"/>
                    <a:pt x="2667" y="1054"/>
                  </a:cubicBezTo>
                  <a:cubicBezTo>
                    <a:pt x="2667" y="593"/>
                    <a:pt x="2410" y="183"/>
                    <a:pt x="1949" y="80"/>
                  </a:cubicBezTo>
                  <a:cubicBezTo>
                    <a:pt x="1814" y="26"/>
                    <a:pt x="1676" y="1"/>
                    <a:pt x="15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3268552" y="3632879"/>
              <a:ext cx="35124" cy="24488"/>
            </a:xfrm>
            <a:custGeom>
              <a:avLst/>
              <a:gdLst/>
              <a:ahLst/>
              <a:cxnLst/>
              <a:rect l="l" t="t" r="r" b="b"/>
              <a:pathLst>
                <a:path w="2667" h="1859" extrusionOk="0">
                  <a:moveTo>
                    <a:pt x="1724" y="0"/>
                  </a:moveTo>
                  <a:cubicBezTo>
                    <a:pt x="1626" y="0"/>
                    <a:pt x="1529" y="17"/>
                    <a:pt x="1436" y="51"/>
                  </a:cubicBezTo>
                  <a:cubicBezTo>
                    <a:pt x="1026" y="154"/>
                    <a:pt x="667" y="359"/>
                    <a:pt x="411" y="667"/>
                  </a:cubicBezTo>
                  <a:cubicBezTo>
                    <a:pt x="206" y="923"/>
                    <a:pt x="1" y="1179"/>
                    <a:pt x="155" y="1538"/>
                  </a:cubicBezTo>
                  <a:cubicBezTo>
                    <a:pt x="240" y="1752"/>
                    <a:pt x="468" y="1859"/>
                    <a:pt x="690" y="1859"/>
                  </a:cubicBezTo>
                  <a:cubicBezTo>
                    <a:pt x="734" y="1859"/>
                    <a:pt x="778" y="1854"/>
                    <a:pt x="821" y="1846"/>
                  </a:cubicBezTo>
                  <a:lnTo>
                    <a:pt x="1539" y="1846"/>
                  </a:lnTo>
                  <a:cubicBezTo>
                    <a:pt x="1693" y="1794"/>
                    <a:pt x="1846" y="1743"/>
                    <a:pt x="2000" y="1692"/>
                  </a:cubicBezTo>
                  <a:cubicBezTo>
                    <a:pt x="2410" y="1487"/>
                    <a:pt x="2667" y="974"/>
                    <a:pt x="2513" y="513"/>
                  </a:cubicBezTo>
                  <a:cubicBezTo>
                    <a:pt x="2394" y="195"/>
                    <a:pt x="2059" y="0"/>
                    <a:pt x="1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3486633" y="3632536"/>
              <a:ext cx="30976" cy="27570"/>
            </a:xfrm>
            <a:custGeom>
              <a:avLst/>
              <a:gdLst/>
              <a:ahLst/>
              <a:cxnLst/>
              <a:rect l="l" t="t" r="r" b="b"/>
              <a:pathLst>
                <a:path w="2352" h="2093" extrusionOk="0">
                  <a:moveTo>
                    <a:pt x="1385" y="1"/>
                  </a:moveTo>
                  <a:cubicBezTo>
                    <a:pt x="1167" y="1"/>
                    <a:pt x="949" y="77"/>
                    <a:pt x="769" y="231"/>
                  </a:cubicBezTo>
                  <a:cubicBezTo>
                    <a:pt x="308" y="488"/>
                    <a:pt x="0" y="1000"/>
                    <a:pt x="52" y="1564"/>
                  </a:cubicBezTo>
                  <a:cubicBezTo>
                    <a:pt x="103" y="1820"/>
                    <a:pt x="308" y="2026"/>
                    <a:pt x="564" y="2077"/>
                  </a:cubicBezTo>
                  <a:cubicBezTo>
                    <a:pt x="606" y="2087"/>
                    <a:pt x="651" y="2092"/>
                    <a:pt x="698" y="2092"/>
                  </a:cubicBezTo>
                  <a:cubicBezTo>
                    <a:pt x="1335" y="2092"/>
                    <a:pt x="2352" y="1163"/>
                    <a:pt x="2256" y="590"/>
                  </a:cubicBezTo>
                  <a:cubicBezTo>
                    <a:pt x="2256" y="436"/>
                    <a:pt x="2154" y="283"/>
                    <a:pt x="2000" y="231"/>
                  </a:cubicBezTo>
                  <a:cubicBezTo>
                    <a:pt x="1820" y="77"/>
                    <a:pt x="1603" y="1"/>
                    <a:pt x="1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3589253" y="3632879"/>
              <a:ext cx="31068" cy="24988"/>
            </a:xfrm>
            <a:custGeom>
              <a:avLst/>
              <a:gdLst/>
              <a:ahLst/>
              <a:cxnLst/>
              <a:rect l="l" t="t" r="r" b="b"/>
              <a:pathLst>
                <a:path w="2359" h="1897" extrusionOk="0">
                  <a:moveTo>
                    <a:pt x="1282" y="0"/>
                  </a:moveTo>
                  <a:cubicBezTo>
                    <a:pt x="667" y="0"/>
                    <a:pt x="103" y="410"/>
                    <a:pt x="1" y="1077"/>
                  </a:cubicBezTo>
                  <a:cubicBezTo>
                    <a:pt x="1" y="1436"/>
                    <a:pt x="565" y="1897"/>
                    <a:pt x="1026" y="1897"/>
                  </a:cubicBezTo>
                  <a:cubicBezTo>
                    <a:pt x="1539" y="1897"/>
                    <a:pt x="2308" y="1333"/>
                    <a:pt x="2308" y="923"/>
                  </a:cubicBezTo>
                  <a:cubicBezTo>
                    <a:pt x="2359" y="615"/>
                    <a:pt x="1692" y="51"/>
                    <a:pt x="12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0"/>
          <p:cNvGrpSpPr/>
          <p:nvPr/>
        </p:nvGrpSpPr>
        <p:grpSpPr>
          <a:xfrm flipH="1">
            <a:off x="324243" y="2743143"/>
            <a:ext cx="8495525" cy="2247967"/>
            <a:chOff x="245800" y="1896900"/>
            <a:chExt cx="7086100" cy="1875025"/>
          </a:xfrm>
        </p:grpSpPr>
        <p:sp>
          <p:nvSpPr>
            <p:cNvPr id="487" name="Google Shape;487;p20"/>
            <p:cNvSpPr/>
            <p:nvPr/>
          </p:nvSpPr>
          <p:spPr>
            <a:xfrm>
              <a:off x="335525" y="2058375"/>
              <a:ext cx="6911800" cy="1713550"/>
            </a:xfrm>
            <a:custGeom>
              <a:avLst/>
              <a:gdLst/>
              <a:ahLst/>
              <a:cxnLst/>
              <a:rect l="l" t="t" r="r" b="b"/>
              <a:pathLst>
                <a:path w="276472" h="68542" fill="none" extrusionOk="0">
                  <a:moveTo>
                    <a:pt x="513" y="1"/>
                  </a:moveTo>
                  <a:cubicBezTo>
                    <a:pt x="0" y="1026"/>
                    <a:pt x="205" y="2052"/>
                    <a:pt x="205" y="3077"/>
                  </a:cubicBezTo>
                  <a:cubicBezTo>
                    <a:pt x="205" y="3384"/>
                    <a:pt x="256" y="3743"/>
                    <a:pt x="256" y="4000"/>
                  </a:cubicBezTo>
                  <a:cubicBezTo>
                    <a:pt x="256" y="10254"/>
                    <a:pt x="256" y="16457"/>
                    <a:pt x="359" y="22711"/>
                  </a:cubicBezTo>
                  <a:cubicBezTo>
                    <a:pt x="462" y="28453"/>
                    <a:pt x="256" y="34297"/>
                    <a:pt x="462" y="40090"/>
                  </a:cubicBezTo>
                  <a:cubicBezTo>
                    <a:pt x="667" y="46652"/>
                    <a:pt x="462" y="53265"/>
                    <a:pt x="615" y="59827"/>
                  </a:cubicBezTo>
                  <a:cubicBezTo>
                    <a:pt x="667" y="61519"/>
                    <a:pt x="410" y="63159"/>
                    <a:pt x="667" y="64851"/>
                  </a:cubicBezTo>
                  <a:cubicBezTo>
                    <a:pt x="769" y="65722"/>
                    <a:pt x="923" y="65927"/>
                    <a:pt x="1794" y="65927"/>
                  </a:cubicBezTo>
                  <a:lnTo>
                    <a:pt x="12099" y="66081"/>
                  </a:lnTo>
                  <a:cubicBezTo>
                    <a:pt x="15892" y="66184"/>
                    <a:pt x="19686" y="66235"/>
                    <a:pt x="23479" y="66338"/>
                  </a:cubicBezTo>
                  <a:cubicBezTo>
                    <a:pt x="26401" y="66389"/>
                    <a:pt x="29272" y="66389"/>
                    <a:pt x="32194" y="66491"/>
                  </a:cubicBezTo>
                  <a:cubicBezTo>
                    <a:pt x="35117" y="66594"/>
                    <a:pt x="37936" y="66543"/>
                    <a:pt x="40858" y="66645"/>
                  </a:cubicBezTo>
                  <a:cubicBezTo>
                    <a:pt x="43780" y="66748"/>
                    <a:pt x="46805" y="66696"/>
                    <a:pt x="49778" y="66799"/>
                  </a:cubicBezTo>
                  <a:cubicBezTo>
                    <a:pt x="53008" y="66850"/>
                    <a:pt x="56135" y="66850"/>
                    <a:pt x="59314" y="66953"/>
                  </a:cubicBezTo>
                  <a:cubicBezTo>
                    <a:pt x="62338" y="67004"/>
                    <a:pt x="65363" y="66953"/>
                    <a:pt x="68387" y="67106"/>
                  </a:cubicBezTo>
                  <a:cubicBezTo>
                    <a:pt x="71668" y="67209"/>
                    <a:pt x="74949" y="67106"/>
                    <a:pt x="78230" y="67260"/>
                  </a:cubicBezTo>
                  <a:cubicBezTo>
                    <a:pt x="80999" y="67414"/>
                    <a:pt x="83716" y="67260"/>
                    <a:pt x="86484" y="67414"/>
                  </a:cubicBezTo>
                  <a:cubicBezTo>
                    <a:pt x="90483" y="67568"/>
                    <a:pt x="94481" y="67517"/>
                    <a:pt x="98480" y="67670"/>
                  </a:cubicBezTo>
                  <a:cubicBezTo>
                    <a:pt x="101402" y="67773"/>
                    <a:pt x="104324" y="67670"/>
                    <a:pt x="107246" y="67773"/>
                  </a:cubicBezTo>
                  <a:cubicBezTo>
                    <a:pt x="113039" y="67978"/>
                    <a:pt x="118883" y="67978"/>
                    <a:pt x="124676" y="68132"/>
                  </a:cubicBezTo>
                  <a:cubicBezTo>
                    <a:pt x="127649" y="68183"/>
                    <a:pt x="130623" y="68132"/>
                    <a:pt x="133596" y="68234"/>
                  </a:cubicBezTo>
                  <a:cubicBezTo>
                    <a:pt x="139082" y="68542"/>
                    <a:pt x="144516" y="68439"/>
                    <a:pt x="150001" y="68337"/>
                  </a:cubicBezTo>
                  <a:cubicBezTo>
                    <a:pt x="153743" y="68286"/>
                    <a:pt x="157537" y="68388"/>
                    <a:pt x="161279" y="68132"/>
                  </a:cubicBezTo>
                  <a:cubicBezTo>
                    <a:pt x="162407" y="68081"/>
                    <a:pt x="163535" y="68081"/>
                    <a:pt x="164663" y="68081"/>
                  </a:cubicBezTo>
                  <a:cubicBezTo>
                    <a:pt x="168456" y="68081"/>
                    <a:pt x="172199" y="67927"/>
                    <a:pt x="175992" y="67875"/>
                  </a:cubicBezTo>
                  <a:cubicBezTo>
                    <a:pt x="179222" y="67824"/>
                    <a:pt x="182503" y="67875"/>
                    <a:pt x="185733" y="67722"/>
                  </a:cubicBezTo>
                  <a:cubicBezTo>
                    <a:pt x="189987" y="67568"/>
                    <a:pt x="194242" y="67517"/>
                    <a:pt x="198497" y="67465"/>
                  </a:cubicBezTo>
                  <a:cubicBezTo>
                    <a:pt x="200856" y="67414"/>
                    <a:pt x="203163" y="67363"/>
                    <a:pt x="205521" y="67312"/>
                  </a:cubicBezTo>
                  <a:cubicBezTo>
                    <a:pt x="209058" y="67260"/>
                    <a:pt x="212544" y="67209"/>
                    <a:pt x="216133" y="67158"/>
                  </a:cubicBezTo>
                  <a:cubicBezTo>
                    <a:pt x="218952" y="67055"/>
                    <a:pt x="221772" y="67004"/>
                    <a:pt x="224591" y="67004"/>
                  </a:cubicBezTo>
                  <a:cubicBezTo>
                    <a:pt x="227770" y="67004"/>
                    <a:pt x="230948" y="66953"/>
                    <a:pt x="234126" y="66850"/>
                  </a:cubicBezTo>
                  <a:cubicBezTo>
                    <a:pt x="237561" y="66696"/>
                    <a:pt x="240996" y="66748"/>
                    <a:pt x="244431" y="66645"/>
                  </a:cubicBezTo>
                  <a:cubicBezTo>
                    <a:pt x="247455" y="66594"/>
                    <a:pt x="250480" y="66594"/>
                    <a:pt x="253505" y="66491"/>
                  </a:cubicBezTo>
                  <a:cubicBezTo>
                    <a:pt x="256324" y="66440"/>
                    <a:pt x="259195" y="66491"/>
                    <a:pt x="262015" y="66338"/>
                  </a:cubicBezTo>
                  <a:cubicBezTo>
                    <a:pt x="264885" y="66235"/>
                    <a:pt x="267654" y="66338"/>
                    <a:pt x="270473" y="66184"/>
                  </a:cubicBezTo>
                  <a:cubicBezTo>
                    <a:pt x="272473" y="66030"/>
                    <a:pt x="274472" y="66184"/>
                    <a:pt x="276471" y="65979"/>
                  </a:cubicBezTo>
                </a:path>
              </a:pathLst>
            </a:custGeom>
            <a:noFill/>
            <a:ln w="1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45800" y="1896900"/>
              <a:ext cx="2556850" cy="1730200"/>
            </a:xfrm>
            <a:custGeom>
              <a:avLst/>
              <a:gdLst/>
              <a:ahLst/>
              <a:cxnLst/>
              <a:rect l="l" t="t" r="r" b="b"/>
              <a:pathLst>
                <a:path w="102274" h="69208" fill="none" extrusionOk="0">
                  <a:moveTo>
                    <a:pt x="102274" y="69208"/>
                  </a:moveTo>
                  <a:cubicBezTo>
                    <a:pt x="102223" y="69157"/>
                    <a:pt x="102171" y="69157"/>
                    <a:pt x="102120" y="69157"/>
                  </a:cubicBezTo>
                  <a:cubicBezTo>
                    <a:pt x="98070" y="69105"/>
                    <a:pt x="94020" y="69054"/>
                    <a:pt x="89970" y="69003"/>
                  </a:cubicBezTo>
                  <a:cubicBezTo>
                    <a:pt x="86587" y="68952"/>
                    <a:pt x="83255" y="68849"/>
                    <a:pt x="79871" y="68798"/>
                  </a:cubicBezTo>
                  <a:cubicBezTo>
                    <a:pt x="77205" y="68798"/>
                    <a:pt x="74488" y="68747"/>
                    <a:pt x="71823" y="68644"/>
                  </a:cubicBezTo>
                  <a:cubicBezTo>
                    <a:pt x="68747" y="68542"/>
                    <a:pt x="65722" y="68593"/>
                    <a:pt x="62646" y="68490"/>
                  </a:cubicBezTo>
                  <a:cubicBezTo>
                    <a:pt x="59622" y="68439"/>
                    <a:pt x="56392" y="68439"/>
                    <a:pt x="53265" y="68336"/>
                  </a:cubicBezTo>
                  <a:cubicBezTo>
                    <a:pt x="50138" y="68285"/>
                    <a:pt x="47113" y="68285"/>
                    <a:pt x="44037" y="68183"/>
                  </a:cubicBezTo>
                  <a:cubicBezTo>
                    <a:pt x="41217" y="68080"/>
                    <a:pt x="38347" y="68131"/>
                    <a:pt x="35527" y="68029"/>
                  </a:cubicBezTo>
                  <a:cubicBezTo>
                    <a:pt x="32656" y="67926"/>
                    <a:pt x="29734" y="67978"/>
                    <a:pt x="26812" y="67875"/>
                  </a:cubicBezTo>
                  <a:cubicBezTo>
                    <a:pt x="23890" y="67824"/>
                    <a:pt x="21173" y="67875"/>
                    <a:pt x="18353" y="67721"/>
                  </a:cubicBezTo>
                  <a:cubicBezTo>
                    <a:pt x="14816" y="67619"/>
                    <a:pt x="11330" y="67721"/>
                    <a:pt x="7742" y="67568"/>
                  </a:cubicBezTo>
                  <a:cubicBezTo>
                    <a:pt x="5742" y="67465"/>
                    <a:pt x="3692" y="67568"/>
                    <a:pt x="1692" y="67465"/>
                  </a:cubicBezTo>
                  <a:cubicBezTo>
                    <a:pt x="770" y="67414"/>
                    <a:pt x="462" y="67157"/>
                    <a:pt x="462" y="66235"/>
                  </a:cubicBezTo>
                  <a:lnTo>
                    <a:pt x="462" y="60390"/>
                  </a:lnTo>
                  <a:cubicBezTo>
                    <a:pt x="462" y="58032"/>
                    <a:pt x="513" y="55674"/>
                    <a:pt x="462" y="53316"/>
                  </a:cubicBezTo>
                  <a:cubicBezTo>
                    <a:pt x="206" y="46703"/>
                    <a:pt x="462" y="40090"/>
                    <a:pt x="359" y="33476"/>
                  </a:cubicBezTo>
                  <a:cubicBezTo>
                    <a:pt x="154" y="26658"/>
                    <a:pt x="206" y="19840"/>
                    <a:pt x="154" y="13022"/>
                  </a:cubicBezTo>
                  <a:cubicBezTo>
                    <a:pt x="154" y="10715"/>
                    <a:pt x="1" y="8408"/>
                    <a:pt x="52" y="6101"/>
                  </a:cubicBezTo>
                  <a:cubicBezTo>
                    <a:pt x="52" y="4563"/>
                    <a:pt x="52" y="3076"/>
                    <a:pt x="103" y="1539"/>
                  </a:cubicBezTo>
                  <a:cubicBezTo>
                    <a:pt x="103" y="1026"/>
                    <a:pt x="52" y="513"/>
                    <a:pt x="1" y="1"/>
                  </a:cubicBezTo>
                </a:path>
              </a:pathLst>
            </a:custGeom>
            <a:noFill/>
            <a:ln w="1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3942000" y="3579675"/>
              <a:ext cx="3389900" cy="66650"/>
            </a:xfrm>
            <a:custGeom>
              <a:avLst/>
              <a:gdLst/>
              <a:ahLst/>
              <a:cxnLst/>
              <a:rect l="l" t="t" r="r" b="b"/>
              <a:pathLst>
                <a:path w="135596" h="2666" fill="none" extrusionOk="0">
                  <a:moveTo>
                    <a:pt x="135596" y="0"/>
                  </a:moveTo>
                  <a:cubicBezTo>
                    <a:pt x="134212" y="410"/>
                    <a:pt x="132725" y="205"/>
                    <a:pt x="131289" y="257"/>
                  </a:cubicBezTo>
                  <a:cubicBezTo>
                    <a:pt x="128265" y="410"/>
                    <a:pt x="125240" y="359"/>
                    <a:pt x="122216" y="462"/>
                  </a:cubicBezTo>
                  <a:cubicBezTo>
                    <a:pt x="120319" y="564"/>
                    <a:pt x="118319" y="462"/>
                    <a:pt x="116371" y="513"/>
                  </a:cubicBezTo>
                  <a:cubicBezTo>
                    <a:pt x="113193" y="667"/>
                    <a:pt x="109963" y="667"/>
                    <a:pt x="106785" y="718"/>
                  </a:cubicBezTo>
                  <a:cubicBezTo>
                    <a:pt x="103863" y="769"/>
                    <a:pt x="100992" y="769"/>
                    <a:pt x="98070" y="872"/>
                  </a:cubicBezTo>
                  <a:cubicBezTo>
                    <a:pt x="95148" y="923"/>
                    <a:pt x="92174" y="923"/>
                    <a:pt x="89252" y="1025"/>
                  </a:cubicBezTo>
                  <a:cubicBezTo>
                    <a:pt x="86279" y="1077"/>
                    <a:pt x="83306" y="1025"/>
                    <a:pt x="80332" y="1179"/>
                  </a:cubicBezTo>
                  <a:cubicBezTo>
                    <a:pt x="76692" y="1384"/>
                    <a:pt x="73053" y="1179"/>
                    <a:pt x="69413" y="1333"/>
                  </a:cubicBezTo>
                  <a:cubicBezTo>
                    <a:pt x="66593" y="1487"/>
                    <a:pt x="63722" y="1333"/>
                    <a:pt x="60903" y="1487"/>
                  </a:cubicBezTo>
                  <a:cubicBezTo>
                    <a:pt x="58032" y="1641"/>
                    <a:pt x="55110" y="1538"/>
                    <a:pt x="52188" y="1641"/>
                  </a:cubicBezTo>
                  <a:cubicBezTo>
                    <a:pt x="49266" y="1692"/>
                    <a:pt x="46497" y="1641"/>
                    <a:pt x="43678" y="1794"/>
                  </a:cubicBezTo>
                  <a:cubicBezTo>
                    <a:pt x="40705" y="1897"/>
                    <a:pt x="37782" y="1794"/>
                    <a:pt x="34809" y="1948"/>
                  </a:cubicBezTo>
                  <a:cubicBezTo>
                    <a:pt x="31887" y="2102"/>
                    <a:pt x="28914" y="1948"/>
                    <a:pt x="25992" y="2102"/>
                  </a:cubicBezTo>
                  <a:cubicBezTo>
                    <a:pt x="23018" y="2205"/>
                    <a:pt x="20096" y="2153"/>
                    <a:pt x="17123" y="2256"/>
                  </a:cubicBezTo>
                  <a:cubicBezTo>
                    <a:pt x="14354" y="2307"/>
                    <a:pt x="11535" y="2358"/>
                    <a:pt x="8767" y="2410"/>
                  </a:cubicBezTo>
                  <a:cubicBezTo>
                    <a:pt x="6050" y="2461"/>
                    <a:pt x="3384" y="2512"/>
                    <a:pt x="667" y="2512"/>
                  </a:cubicBezTo>
                  <a:cubicBezTo>
                    <a:pt x="462" y="2563"/>
                    <a:pt x="205" y="2563"/>
                    <a:pt x="0" y="2666"/>
                  </a:cubicBezTo>
                </a:path>
              </a:pathLst>
            </a:custGeom>
            <a:noFill/>
            <a:ln w="16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3166604" y="3630178"/>
              <a:ext cx="40524" cy="27438"/>
            </a:xfrm>
            <a:custGeom>
              <a:avLst/>
              <a:gdLst/>
              <a:ahLst/>
              <a:cxnLst/>
              <a:rect l="l" t="t" r="r" b="b"/>
              <a:pathLst>
                <a:path w="3077" h="2083" extrusionOk="0">
                  <a:moveTo>
                    <a:pt x="1436" y="0"/>
                  </a:moveTo>
                  <a:cubicBezTo>
                    <a:pt x="924" y="51"/>
                    <a:pt x="514" y="359"/>
                    <a:pt x="309" y="769"/>
                  </a:cubicBezTo>
                  <a:cubicBezTo>
                    <a:pt x="52" y="1025"/>
                    <a:pt x="1" y="1436"/>
                    <a:pt x="206" y="1743"/>
                  </a:cubicBezTo>
                  <a:cubicBezTo>
                    <a:pt x="367" y="1945"/>
                    <a:pt x="624" y="2083"/>
                    <a:pt x="900" y="2083"/>
                  </a:cubicBezTo>
                  <a:cubicBezTo>
                    <a:pt x="975" y="2083"/>
                    <a:pt x="1052" y="2073"/>
                    <a:pt x="1129" y="2051"/>
                  </a:cubicBezTo>
                  <a:cubicBezTo>
                    <a:pt x="1795" y="1897"/>
                    <a:pt x="2359" y="1487"/>
                    <a:pt x="2769" y="974"/>
                  </a:cubicBezTo>
                  <a:cubicBezTo>
                    <a:pt x="3077" y="513"/>
                    <a:pt x="2923" y="205"/>
                    <a:pt x="2359" y="103"/>
                  </a:cubicBezTo>
                  <a:cubicBezTo>
                    <a:pt x="2103" y="51"/>
                    <a:pt x="1795" y="51"/>
                    <a:pt x="1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375229" y="3627096"/>
              <a:ext cx="35124" cy="29427"/>
            </a:xfrm>
            <a:custGeom>
              <a:avLst/>
              <a:gdLst/>
              <a:ahLst/>
              <a:cxnLst/>
              <a:rect l="l" t="t" r="r" b="b"/>
              <a:pathLst>
                <a:path w="2667" h="2234" extrusionOk="0">
                  <a:moveTo>
                    <a:pt x="1539" y="1"/>
                  </a:moveTo>
                  <a:cubicBezTo>
                    <a:pt x="1157" y="1"/>
                    <a:pt x="791" y="202"/>
                    <a:pt x="565" y="542"/>
                  </a:cubicBezTo>
                  <a:cubicBezTo>
                    <a:pt x="308" y="849"/>
                    <a:pt x="1" y="1157"/>
                    <a:pt x="206" y="1567"/>
                  </a:cubicBezTo>
                  <a:cubicBezTo>
                    <a:pt x="411" y="1977"/>
                    <a:pt x="821" y="2233"/>
                    <a:pt x="1231" y="2233"/>
                  </a:cubicBezTo>
                  <a:cubicBezTo>
                    <a:pt x="1898" y="2182"/>
                    <a:pt x="2513" y="1721"/>
                    <a:pt x="2667" y="1054"/>
                  </a:cubicBezTo>
                  <a:cubicBezTo>
                    <a:pt x="2667" y="593"/>
                    <a:pt x="2410" y="183"/>
                    <a:pt x="1949" y="80"/>
                  </a:cubicBezTo>
                  <a:cubicBezTo>
                    <a:pt x="1814" y="26"/>
                    <a:pt x="1676" y="1"/>
                    <a:pt x="15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3268552" y="3632879"/>
              <a:ext cx="35124" cy="24488"/>
            </a:xfrm>
            <a:custGeom>
              <a:avLst/>
              <a:gdLst/>
              <a:ahLst/>
              <a:cxnLst/>
              <a:rect l="l" t="t" r="r" b="b"/>
              <a:pathLst>
                <a:path w="2667" h="1859" extrusionOk="0">
                  <a:moveTo>
                    <a:pt x="1724" y="0"/>
                  </a:moveTo>
                  <a:cubicBezTo>
                    <a:pt x="1626" y="0"/>
                    <a:pt x="1529" y="17"/>
                    <a:pt x="1436" y="51"/>
                  </a:cubicBezTo>
                  <a:cubicBezTo>
                    <a:pt x="1026" y="154"/>
                    <a:pt x="667" y="359"/>
                    <a:pt x="411" y="667"/>
                  </a:cubicBezTo>
                  <a:cubicBezTo>
                    <a:pt x="206" y="923"/>
                    <a:pt x="1" y="1179"/>
                    <a:pt x="155" y="1538"/>
                  </a:cubicBezTo>
                  <a:cubicBezTo>
                    <a:pt x="240" y="1752"/>
                    <a:pt x="468" y="1859"/>
                    <a:pt x="690" y="1859"/>
                  </a:cubicBezTo>
                  <a:cubicBezTo>
                    <a:pt x="734" y="1859"/>
                    <a:pt x="778" y="1854"/>
                    <a:pt x="821" y="1846"/>
                  </a:cubicBezTo>
                  <a:lnTo>
                    <a:pt x="1539" y="1846"/>
                  </a:lnTo>
                  <a:cubicBezTo>
                    <a:pt x="1693" y="1794"/>
                    <a:pt x="1846" y="1743"/>
                    <a:pt x="2000" y="1692"/>
                  </a:cubicBezTo>
                  <a:cubicBezTo>
                    <a:pt x="2410" y="1487"/>
                    <a:pt x="2667" y="974"/>
                    <a:pt x="2513" y="513"/>
                  </a:cubicBezTo>
                  <a:cubicBezTo>
                    <a:pt x="2394" y="195"/>
                    <a:pt x="2059" y="0"/>
                    <a:pt x="1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3486633" y="3632536"/>
              <a:ext cx="30976" cy="27570"/>
            </a:xfrm>
            <a:custGeom>
              <a:avLst/>
              <a:gdLst/>
              <a:ahLst/>
              <a:cxnLst/>
              <a:rect l="l" t="t" r="r" b="b"/>
              <a:pathLst>
                <a:path w="2352" h="2093" extrusionOk="0">
                  <a:moveTo>
                    <a:pt x="1385" y="1"/>
                  </a:moveTo>
                  <a:cubicBezTo>
                    <a:pt x="1167" y="1"/>
                    <a:pt x="949" y="77"/>
                    <a:pt x="769" y="231"/>
                  </a:cubicBezTo>
                  <a:cubicBezTo>
                    <a:pt x="308" y="488"/>
                    <a:pt x="0" y="1000"/>
                    <a:pt x="52" y="1564"/>
                  </a:cubicBezTo>
                  <a:cubicBezTo>
                    <a:pt x="103" y="1820"/>
                    <a:pt x="308" y="2026"/>
                    <a:pt x="564" y="2077"/>
                  </a:cubicBezTo>
                  <a:cubicBezTo>
                    <a:pt x="606" y="2087"/>
                    <a:pt x="651" y="2092"/>
                    <a:pt x="698" y="2092"/>
                  </a:cubicBezTo>
                  <a:cubicBezTo>
                    <a:pt x="1335" y="2092"/>
                    <a:pt x="2352" y="1163"/>
                    <a:pt x="2256" y="590"/>
                  </a:cubicBezTo>
                  <a:cubicBezTo>
                    <a:pt x="2256" y="436"/>
                    <a:pt x="2154" y="283"/>
                    <a:pt x="2000" y="231"/>
                  </a:cubicBezTo>
                  <a:cubicBezTo>
                    <a:pt x="1820" y="77"/>
                    <a:pt x="1603" y="1"/>
                    <a:pt x="1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3589253" y="3632879"/>
              <a:ext cx="31068" cy="24988"/>
            </a:xfrm>
            <a:custGeom>
              <a:avLst/>
              <a:gdLst/>
              <a:ahLst/>
              <a:cxnLst/>
              <a:rect l="l" t="t" r="r" b="b"/>
              <a:pathLst>
                <a:path w="2359" h="1897" extrusionOk="0">
                  <a:moveTo>
                    <a:pt x="1282" y="0"/>
                  </a:moveTo>
                  <a:cubicBezTo>
                    <a:pt x="667" y="0"/>
                    <a:pt x="103" y="410"/>
                    <a:pt x="1" y="1077"/>
                  </a:cubicBezTo>
                  <a:cubicBezTo>
                    <a:pt x="1" y="1436"/>
                    <a:pt x="565" y="1897"/>
                    <a:pt x="1026" y="1897"/>
                  </a:cubicBezTo>
                  <a:cubicBezTo>
                    <a:pt x="1539" y="1897"/>
                    <a:pt x="2308" y="1333"/>
                    <a:pt x="2308" y="923"/>
                  </a:cubicBezTo>
                  <a:cubicBezTo>
                    <a:pt x="2359" y="615"/>
                    <a:pt x="1692" y="51"/>
                    <a:pt x="12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5" name="Google Shape;495;p20"/>
          <p:cNvPicPr preferRelativeResize="0"/>
          <p:nvPr/>
        </p:nvPicPr>
        <p:blipFill>
          <a:blip r:embed="rId3">
            <a:alphaModFix/>
          </a:blip>
          <a:stretch>
            <a:fillRect/>
          </a:stretch>
        </p:blipFill>
        <p:spPr>
          <a:xfrm rot="1080352">
            <a:off x="555150" y="646275"/>
            <a:ext cx="1074100" cy="2008249"/>
          </a:xfrm>
          <a:prstGeom prst="rect">
            <a:avLst/>
          </a:prstGeom>
          <a:noFill/>
          <a:ln>
            <a:noFill/>
          </a:ln>
        </p:spPr>
      </p:pic>
      <p:pic>
        <p:nvPicPr>
          <p:cNvPr id="496" name="Google Shape;496;p20"/>
          <p:cNvPicPr preferRelativeResize="0"/>
          <p:nvPr/>
        </p:nvPicPr>
        <p:blipFill>
          <a:blip r:embed="rId4">
            <a:alphaModFix/>
          </a:blip>
          <a:stretch>
            <a:fillRect/>
          </a:stretch>
        </p:blipFill>
        <p:spPr>
          <a:xfrm rot="-977882">
            <a:off x="7957649" y="421762"/>
            <a:ext cx="1313251" cy="2247950"/>
          </a:xfrm>
          <a:prstGeom prst="rect">
            <a:avLst/>
          </a:prstGeom>
          <a:noFill/>
          <a:ln>
            <a:noFill/>
          </a:ln>
        </p:spPr>
      </p:pic>
    </p:spTree>
    <p:extLst>
      <p:ext uri="{BB962C8B-B14F-4D97-AF65-F5344CB8AC3E}">
        <p14:creationId xmlns:p14="http://schemas.microsoft.com/office/powerpoint/2010/main" val="207986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978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78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72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408518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8" name="Footer Placeholder 7"/>
          <p:cNvSpPr>
            <a:spLocks noGrp="1"/>
          </p:cNvSpPr>
          <p:nvPr>
            <p:ph type="ftr" sz="quarter" idx="11"/>
          </p:nvPr>
        </p:nvSpPr>
        <p:spPr>
          <a:xfrm>
            <a:off x="3124200" y="4767263"/>
            <a:ext cx="2895600" cy="274637"/>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253027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4" name="Footer Placeholder 3"/>
          <p:cNvSpPr>
            <a:spLocks noGrp="1"/>
          </p:cNvSpPr>
          <p:nvPr>
            <p:ph type="ftr" sz="quarter" idx="11"/>
          </p:nvPr>
        </p:nvSpPr>
        <p:spPr>
          <a:xfrm>
            <a:off x="3124200" y="4767263"/>
            <a:ext cx="2895600" cy="274637"/>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393316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3" name="Footer Placeholder 2"/>
          <p:cNvSpPr>
            <a:spLocks noGrp="1"/>
          </p:cNvSpPr>
          <p:nvPr>
            <p:ph type="ftr" sz="quarter" idx="11"/>
          </p:nvPr>
        </p:nvSpPr>
        <p:spPr>
          <a:xfrm>
            <a:off x="3124200" y="4767263"/>
            <a:ext cx="28956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321778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a:lstStyle/>
          <a:p>
            <a:fld id="{D28AFCA0-8392-426D-B17B-44E436961E4E}" type="datetimeFigureOut">
              <a:rPr lang="en-US" smtClean="0"/>
              <a:t>6/10/2022</a:t>
            </a:fld>
            <a:endParaRPr 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p>
            <a:fld id="{CF5173EB-D75B-49DC-8703-0B33855A70D3}" type="slidenum">
              <a:rPr lang="en-US" smtClean="0"/>
              <a:t>‹#›</a:t>
            </a:fld>
            <a:endParaRPr lang="en-US"/>
          </a:p>
        </p:txBody>
      </p:sp>
    </p:spTree>
    <p:extLst>
      <p:ext uri="{BB962C8B-B14F-4D97-AF65-F5344CB8AC3E}">
        <p14:creationId xmlns:p14="http://schemas.microsoft.com/office/powerpoint/2010/main" val="8610031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25894"/>
      </p:ext>
    </p:extLst>
  </p:cSld>
  <p:clrMap bg1="lt1" tx1="dk1" bg2="lt2" tx2="dk2" accent1="accent1" accent2="accent2" accent3="accent3" accent4="accent4" accent5="accent5" accent6="accent6" hlink="hlink" folHlink="folHlink"/>
  <p:sldLayoutIdLst>
    <p:sldLayoutId id="214748365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6226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 id="2147483676" r:id="rId15"/>
    <p:sldLayoutId id="2147483677" r:id="rId16"/>
    <p:sldLayoutId id="2147483678" r:id="rId17"/>
    <p:sldLayoutId id="2147483683"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image" Target="../media/image2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image" Target="../media/image7.png"/><Relationship Id="rId1" Type="http://schemas.openxmlformats.org/officeDocument/2006/relationships/slideLayout" Target="../slideLayouts/slideLayout17.xml"/><Relationship Id="rId6" Type="http://schemas.microsoft.com/office/2007/relationships/hdphoto" Target="../media/hdphoto2.wdp"/><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7.xml"/><Relationship Id="rId6" Type="http://schemas.openxmlformats.org/officeDocument/2006/relationships/image" Target="../media/image29.png"/><Relationship Id="rId5" Type="http://schemas.microsoft.com/office/2007/relationships/hdphoto" Target="../media/hdphoto3.wdp"/><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5.wdp"/><Relationship Id="rId2" Type="http://schemas.openxmlformats.org/officeDocument/2006/relationships/image" Target="../media/image26.png"/><Relationship Id="rId1" Type="http://schemas.openxmlformats.org/officeDocument/2006/relationships/slideLayout" Target="../slideLayouts/slideLayout17.xml"/><Relationship Id="rId6" Type="http://schemas.openxmlformats.org/officeDocument/2006/relationships/image" Target="../media/image31.png"/><Relationship Id="rId5" Type="http://schemas.microsoft.com/office/2007/relationships/hdphoto" Target="../media/hdphoto4.wdp"/><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36.jpg"/><Relationship Id="rId5" Type="http://schemas.openxmlformats.org/officeDocument/2006/relationships/image" Target="../media/image17.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1"/>
            <a:ext cx="9144000" cy="5142857"/>
          </a:xfrm>
          <a:prstGeom prst="rect">
            <a:avLst/>
          </a:prstGeom>
        </p:spPr>
      </p:pic>
      <p:cxnSp>
        <p:nvCxnSpPr>
          <p:cNvPr id="9" name="直線コネクタ 9"/>
          <p:cNvCxnSpPr/>
          <p:nvPr/>
        </p:nvCxnSpPr>
        <p:spPr>
          <a:xfrm>
            <a:off x="3810025" y="2876550"/>
            <a:ext cx="4495775" cy="0"/>
          </a:xfrm>
          <a:prstGeom prst="line">
            <a:avLst/>
          </a:prstGeom>
          <a:noFill/>
          <a:ln w="28575" cap="flat" cmpd="sng" algn="ctr">
            <a:solidFill>
              <a:schemeClr val="tx1">
                <a:lumMod val="65000"/>
                <a:lumOff val="35000"/>
              </a:schemeClr>
            </a:solidFill>
            <a:prstDash val="solid"/>
            <a:headEnd type="oval"/>
            <a:tailEnd type="oval"/>
          </a:ln>
          <a:effectLst/>
        </p:spPr>
      </p:cxnSp>
      <p:sp>
        <p:nvSpPr>
          <p:cNvPr id="10" name="タイトル 1"/>
          <p:cNvSpPr txBox="1">
            <a:spLocks/>
          </p:cNvSpPr>
          <p:nvPr/>
        </p:nvSpPr>
        <p:spPr>
          <a:xfrm>
            <a:off x="3520978" y="1194343"/>
            <a:ext cx="5073868" cy="469019"/>
          </a:xfrm>
          <a:prstGeom prst="rect">
            <a:avLst/>
          </a:prstGeom>
        </p:spPr>
        <p:txBody>
          <a:bodyPr lIns="68580" tIns="34290" rIns="68580" bIns="34290" anchor="b"/>
          <a:lstStyle>
            <a:lvl1pPr algn="ctr" defTabSz="914400" rtl="0" eaLnBrk="1" latinLnBrk="0" hangingPunct="1">
              <a:spcBef>
                <a:spcPct val="0"/>
              </a:spcBef>
              <a:buNone/>
              <a:defRPr sz="9600" kern="1200" spc="1500" baseline="0">
                <a:solidFill>
                  <a:schemeClr val="tx1"/>
                </a:solidFill>
                <a:latin typeface="+mj-lt"/>
                <a:ea typeface="+mj-ea"/>
                <a:cs typeface="+mj-cs"/>
              </a:defRPr>
            </a:lvl1pPr>
          </a:lstStyle>
          <a:p>
            <a:pPr defTabSz="1632713">
              <a:defRPr/>
            </a:pPr>
            <a:r>
              <a:rPr kumimoji="1" lang="en-US" altLang="ja-JP" sz="3200" b="1" spc="0" dirty="0">
                <a:solidFill>
                  <a:schemeClr val="tx1">
                    <a:lumMod val="65000"/>
                    <a:lumOff val="35000"/>
                  </a:schemeClr>
                </a:solidFill>
                <a:latin typeface="Arial" pitchFamily="34" charset="0"/>
                <a:cs typeface="Arial" pitchFamily="34" charset="0"/>
              </a:rPr>
              <a:t>MEDIA MENGAJAR</a:t>
            </a:r>
            <a:endParaRPr kumimoji="1" lang="ja-JP" altLang="en-US" sz="3200" b="1" spc="0" dirty="0">
              <a:solidFill>
                <a:schemeClr val="tx1">
                  <a:lumMod val="65000"/>
                  <a:lumOff val="35000"/>
                </a:schemeClr>
              </a:solidFill>
              <a:latin typeface="Arial" pitchFamily="34" charset="0"/>
              <a:cs typeface="Arial" pitchFamily="34" charset="0"/>
            </a:endParaRPr>
          </a:p>
        </p:txBody>
      </p:sp>
      <p:sp>
        <p:nvSpPr>
          <p:cNvPr id="11" name="Rectangle 10"/>
          <p:cNvSpPr/>
          <p:nvPr/>
        </p:nvSpPr>
        <p:spPr>
          <a:xfrm>
            <a:off x="5091781" y="2977351"/>
            <a:ext cx="1932260" cy="315471"/>
          </a:xfrm>
          <a:prstGeom prst="rect">
            <a:avLst/>
          </a:prstGeom>
        </p:spPr>
        <p:txBody>
          <a:bodyPr wrap="none" lIns="68580" tIns="34290" rIns="68580" bIns="34290">
            <a:spAutoFit/>
          </a:bodyPr>
          <a:lstStyle/>
          <a:p>
            <a:pPr algn="ctr"/>
            <a:r>
              <a:rPr lang="en-US" sz="1600" b="1" dirty="0">
                <a:solidFill>
                  <a:schemeClr val="tx1">
                    <a:lumMod val="65000"/>
                    <a:lumOff val="35000"/>
                  </a:schemeClr>
                </a:solidFill>
              </a:rPr>
              <a:t>UNTUK SMA KELAS X</a:t>
            </a:r>
            <a:endParaRPr lang="id-ID" sz="1600" b="1" dirty="0">
              <a:solidFill>
                <a:schemeClr val="tx1">
                  <a:lumMod val="65000"/>
                  <a:lumOff val="35000"/>
                </a:schemeClr>
              </a:solidFill>
            </a:endParaRPr>
          </a:p>
        </p:txBody>
      </p:sp>
      <p:sp>
        <p:nvSpPr>
          <p:cNvPr id="13" name="Cube 12"/>
          <p:cNvSpPr/>
          <p:nvPr/>
        </p:nvSpPr>
        <p:spPr>
          <a:xfrm>
            <a:off x="1251549" y="895350"/>
            <a:ext cx="2269429" cy="3200401"/>
          </a:xfrm>
          <a:prstGeom prst="cube">
            <a:avLst>
              <a:gd name="adj" fmla="val 3711"/>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0" scaled="1"/>
            <a:tileRect/>
          </a:gra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テキスト プレースホルダー 11"/>
          <p:cNvSpPr txBox="1">
            <a:spLocks/>
          </p:cNvSpPr>
          <p:nvPr/>
        </p:nvSpPr>
        <p:spPr>
          <a:xfrm>
            <a:off x="3810025" y="1745712"/>
            <a:ext cx="4495775" cy="718215"/>
          </a:xfrm>
          <a:prstGeom prst="rect">
            <a:avLst/>
          </a:prstGeom>
        </p:spPr>
        <p:txBody>
          <a:bodyPr anchor="t">
            <a:noAutofit/>
          </a:bodyPr>
          <a:lstStyle>
            <a:lvl1pPr marL="342900" indent="-342900" algn="ctr" defTabSz="914400" rtl="0" eaLnBrk="1" latinLnBrk="0" hangingPunct="1">
              <a:spcBef>
                <a:spcPct val="20000"/>
              </a:spcBef>
              <a:buFont typeface="Arial" pitchFamily="34" charset="0"/>
              <a:buChar char="•"/>
              <a:defRPr sz="4000" kern="1200" spc="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3200" b="1" dirty="0" err="1">
                <a:solidFill>
                  <a:srgbClr val="C32F3C"/>
                </a:solidFill>
                <a:cs typeface="Arial" pitchFamily="34" charset="0"/>
              </a:rPr>
              <a:t>Pendidikan</a:t>
            </a:r>
            <a:r>
              <a:rPr lang="en-US" sz="3200" b="1" dirty="0">
                <a:solidFill>
                  <a:srgbClr val="C32F3C"/>
                </a:solidFill>
                <a:cs typeface="Arial" pitchFamily="34" charset="0"/>
              </a:rPr>
              <a:t> Agama Islam </a:t>
            </a:r>
            <a:r>
              <a:rPr lang="en-US" sz="3200" b="1" dirty="0" err="1">
                <a:solidFill>
                  <a:srgbClr val="C32F3C"/>
                </a:solidFill>
                <a:cs typeface="Arial" pitchFamily="34" charset="0"/>
              </a:rPr>
              <a:t>dan</a:t>
            </a:r>
            <a:r>
              <a:rPr lang="en-US" sz="3200" b="1" dirty="0">
                <a:solidFill>
                  <a:srgbClr val="C32F3C"/>
                </a:solidFill>
                <a:cs typeface="Arial" pitchFamily="34" charset="0"/>
              </a:rPr>
              <a:t> Budi </a:t>
            </a:r>
            <a:r>
              <a:rPr lang="en-US" sz="3200" b="1" dirty="0" err="1">
                <a:solidFill>
                  <a:srgbClr val="C32F3C"/>
                </a:solidFill>
                <a:cs typeface="Arial" pitchFamily="34" charset="0"/>
              </a:rPr>
              <a:t>Pekerti</a:t>
            </a:r>
            <a:endParaRPr lang="en-US" sz="3200" b="1" dirty="0">
              <a:solidFill>
                <a:srgbClr val="C32F3C"/>
              </a:solidFill>
              <a:cs typeface="Arial"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514" y="1025660"/>
            <a:ext cx="2159106" cy="3070091"/>
          </a:xfrm>
          <a:prstGeom prst="rect">
            <a:avLst/>
          </a:prstGeom>
        </p:spPr>
      </p:pic>
    </p:spTree>
    <p:extLst>
      <p:ext uri="{BB962C8B-B14F-4D97-AF65-F5344CB8AC3E}">
        <p14:creationId xmlns:p14="http://schemas.microsoft.com/office/powerpoint/2010/main" val="57271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50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5">
                                            <p:txEl>
                                              <p:pRg st="0" end="0"/>
                                            </p:txEl>
                                          </p:spTgt>
                                        </p:tgtEl>
                                        <p:attrNameLst>
                                          <p:attrName>style.visibility</p:attrName>
                                        </p:attrNameLst>
                                      </p:cBhvr>
                                      <p:to>
                                        <p:strVal val="visible"/>
                                      </p:to>
                                    </p:set>
                                    <p:anim calcmode="lin" valueType="num">
                                      <p:cBhvr additive="base">
                                        <p:cTn id="11" dur="10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6" presetClass="entr" presetSubtype="37"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outVertical)">
                                      <p:cBhvr>
                                        <p:cTn id="16" dur="1000"/>
                                        <p:tgtEl>
                                          <p:spTgt spid="9"/>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Effect transition="in" filter="fade">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3244" cy="51435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
        <p:nvSpPr>
          <p:cNvPr id="2" name="Title 1">
            <a:extLst>
              <a:ext uri="{FF2B5EF4-FFF2-40B4-BE49-F238E27FC236}">
                <a16:creationId xmlns:a16="http://schemas.microsoft.com/office/drawing/2014/main" xmlns="" id="{91DE5991-21E7-C2AF-96EF-1EA454F6C6C1}"/>
              </a:ext>
            </a:extLst>
          </p:cNvPr>
          <p:cNvSpPr txBox="1">
            <a:spLocks/>
          </p:cNvSpPr>
          <p:nvPr/>
        </p:nvSpPr>
        <p:spPr>
          <a:xfrm>
            <a:off x="371475" y="150597"/>
            <a:ext cx="5654419" cy="489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u="sng" spc="300" dirty="0" err="1">
                <a:solidFill>
                  <a:srgbClr val="C00000"/>
                </a:solidFill>
              </a:rPr>
              <a:t>Kompetisi</a:t>
            </a:r>
            <a:r>
              <a:rPr lang="en-US" sz="2800" b="1" u="sng" spc="300" dirty="0">
                <a:solidFill>
                  <a:srgbClr val="C00000"/>
                </a:solidFill>
              </a:rPr>
              <a:t> </a:t>
            </a:r>
            <a:r>
              <a:rPr lang="en-US" sz="2800" b="1" u="sng" spc="300" dirty="0" err="1">
                <a:solidFill>
                  <a:srgbClr val="C00000"/>
                </a:solidFill>
              </a:rPr>
              <a:t>dalam</a:t>
            </a:r>
            <a:r>
              <a:rPr lang="en-US" sz="2800" b="1" u="sng" spc="300" dirty="0">
                <a:solidFill>
                  <a:srgbClr val="C00000"/>
                </a:solidFill>
              </a:rPr>
              <a:t> </a:t>
            </a:r>
            <a:r>
              <a:rPr lang="en-US" sz="2800" b="1" u="sng" spc="300" dirty="0" err="1">
                <a:solidFill>
                  <a:srgbClr val="C00000"/>
                </a:solidFill>
              </a:rPr>
              <a:t>Kebaikan</a:t>
            </a:r>
            <a:endParaRPr lang="en-ID" sz="2800" b="1" u="sng" spc="300" dirty="0">
              <a:solidFill>
                <a:srgbClr val="C00000"/>
              </a:solidFill>
            </a:endParaRPr>
          </a:p>
        </p:txBody>
      </p:sp>
      <p:sp>
        <p:nvSpPr>
          <p:cNvPr id="3" name="Rectangle 2"/>
          <p:cNvSpPr/>
          <p:nvPr/>
        </p:nvSpPr>
        <p:spPr>
          <a:xfrm>
            <a:off x="381000" y="989171"/>
            <a:ext cx="4572000" cy="707886"/>
          </a:xfrm>
          <a:prstGeom prst="rect">
            <a:avLst/>
          </a:prstGeom>
        </p:spPr>
        <p:txBody>
          <a:bodyPr>
            <a:spAutoFit/>
          </a:bodyPr>
          <a:lstStyle/>
          <a:p>
            <a:r>
              <a:rPr lang="en-US" sz="2000" b="1" dirty="0"/>
              <a:t>Hal-</a:t>
            </a:r>
            <a:r>
              <a:rPr lang="en-US" sz="2000" b="1" dirty="0" err="1"/>
              <a:t>hal</a:t>
            </a:r>
            <a:r>
              <a:rPr lang="en-US" sz="2000" b="1" dirty="0"/>
              <a:t> yang </a:t>
            </a:r>
            <a:r>
              <a:rPr lang="en-US" sz="2000" b="1" dirty="0" err="1"/>
              <a:t>harus</a:t>
            </a:r>
            <a:r>
              <a:rPr lang="en-US" sz="2000" b="1" dirty="0"/>
              <a:t> </a:t>
            </a:r>
            <a:r>
              <a:rPr lang="en-US" sz="2000" b="1" dirty="0" err="1"/>
              <a:t>diperhatikan</a:t>
            </a:r>
            <a:r>
              <a:rPr lang="en-US" sz="2000" b="1" dirty="0"/>
              <a:t/>
            </a:r>
            <a:br>
              <a:rPr lang="en-US" sz="2000" b="1" dirty="0"/>
            </a:br>
            <a:r>
              <a:rPr lang="en-US" sz="2000" b="1" dirty="0" err="1"/>
              <a:t>dalam</a:t>
            </a:r>
            <a:r>
              <a:rPr lang="en-US" sz="2000" b="1" dirty="0"/>
              <a:t> </a:t>
            </a:r>
            <a:r>
              <a:rPr lang="en-US" sz="2000" b="1" dirty="0" err="1"/>
              <a:t>berkopetisi</a:t>
            </a:r>
            <a:r>
              <a:rPr lang="en-US" sz="2000" b="1" dirty="0"/>
              <a:t> </a:t>
            </a:r>
            <a:r>
              <a:rPr lang="en-US" sz="2000" b="1" dirty="0" err="1"/>
              <a:t>dalam</a:t>
            </a:r>
            <a:r>
              <a:rPr lang="en-US" sz="2000" b="1" dirty="0"/>
              <a:t> </a:t>
            </a:r>
            <a:r>
              <a:rPr lang="en-US" sz="2000" b="1" dirty="0" err="1"/>
              <a:t>kebaikan</a:t>
            </a:r>
            <a:r>
              <a:rPr lang="en-US" sz="2000" b="1" dirty="0"/>
              <a:t> </a:t>
            </a:r>
            <a:endParaRPr lang="en-ID" sz="2000" b="1" dirty="0"/>
          </a:p>
        </p:txBody>
      </p:sp>
      <p:sp>
        <p:nvSpPr>
          <p:cNvPr id="4" name="Rectangle 3"/>
          <p:cNvSpPr/>
          <p:nvPr/>
        </p:nvSpPr>
        <p:spPr>
          <a:xfrm>
            <a:off x="4267200" y="742950"/>
            <a:ext cx="4419600" cy="1200329"/>
          </a:xfrm>
          <a:prstGeom prst="rect">
            <a:avLst/>
          </a:prstGeom>
        </p:spPr>
        <p:txBody>
          <a:bodyPr wrap="square">
            <a:spAutoFit/>
          </a:bodyPr>
          <a:lstStyle/>
          <a:p>
            <a:pPr marL="342900" indent="-342900">
              <a:buFont typeface="Wingdings" panose="05000000000000000000" pitchFamily="2" charset="2"/>
              <a:buChar char="§"/>
            </a:pPr>
            <a:r>
              <a:rPr lang="en-US" dirty="0" err="1">
                <a:latin typeface="+mj-lt"/>
              </a:rPr>
              <a:t>Memegang</a:t>
            </a:r>
            <a:r>
              <a:rPr lang="en-US" dirty="0">
                <a:latin typeface="+mj-lt"/>
              </a:rPr>
              <a:t> </a:t>
            </a:r>
            <a:r>
              <a:rPr lang="en-US" dirty="0" err="1">
                <a:latin typeface="+mj-lt"/>
              </a:rPr>
              <a:t>teguh</a:t>
            </a:r>
            <a:r>
              <a:rPr lang="en-US" dirty="0">
                <a:latin typeface="+mj-lt"/>
              </a:rPr>
              <a:t> </a:t>
            </a:r>
            <a:r>
              <a:rPr lang="en-US" dirty="0" err="1">
                <a:latin typeface="+mj-lt"/>
              </a:rPr>
              <a:t>syariat</a:t>
            </a:r>
            <a:r>
              <a:rPr lang="en-US" dirty="0">
                <a:latin typeface="+mj-lt"/>
              </a:rPr>
              <a:t> Islam.</a:t>
            </a:r>
          </a:p>
          <a:p>
            <a:pPr marL="342900" indent="-342900">
              <a:buFont typeface="Wingdings" panose="05000000000000000000" pitchFamily="2" charset="2"/>
              <a:buChar char="§"/>
            </a:pPr>
            <a:r>
              <a:rPr lang="en-US" dirty="0" err="1">
                <a:latin typeface="+mj-lt"/>
              </a:rPr>
              <a:t>Dilakukan</a:t>
            </a:r>
            <a:r>
              <a:rPr lang="en-US" dirty="0">
                <a:latin typeface="+mj-lt"/>
              </a:rPr>
              <a:t> </a:t>
            </a:r>
            <a:r>
              <a:rPr lang="en-US" dirty="0" err="1">
                <a:latin typeface="+mj-lt"/>
              </a:rPr>
              <a:t>dengan</a:t>
            </a:r>
            <a:r>
              <a:rPr lang="en-US" dirty="0">
                <a:latin typeface="+mj-lt"/>
              </a:rPr>
              <a:t> </a:t>
            </a:r>
            <a:r>
              <a:rPr lang="en-US" dirty="0" err="1">
                <a:latin typeface="+mj-lt"/>
              </a:rPr>
              <a:t>ikhlas</a:t>
            </a:r>
            <a:r>
              <a:rPr lang="en-US" dirty="0">
                <a:latin typeface="+mj-lt"/>
              </a:rPr>
              <a:t> </a:t>
            </a:r>
            <a:r>
              <a:rPr lang="en-US" dirty="0" err="1">
                <a:latin typeface="+mj-lt"/>
              </a:rPr>
              <a:t>hanya</a:t>
            </a:r>
            <a:r>
              <a:rPr lang="en-US" dirty="0">
                <a:latin typeface="+mj-lt"/>
              </a:rPr>
              <a:t> </a:t>
            </a:r>
            <a:r>
              <a:rPr lang="en-US" dirty="0" err="1">
                <a:latin typeface="+mj-lt"/>
              </a:rPr>
              <a:t>mengharapkan</a:t>
            </a:r>
            <a:r>
              <a:rPr lang="en-US" dirty="0">
                <a:latin typeface="+mj-lt"/>
              </a:rPr>
              <a:t> </a:t>
            </a:r>
            <a:r>
              <a:rPr lang="en-US" dirty="0" err="1">
                <a:latin typeface="+mj-lt"/>
              </a:rPr>
              <a:t>rida</a:t>
            </a:r>
            <a:r>
              <a:rPr lang="en-US" dirty="0">
                <a:latin typeface="+mj-lt"/>
              </a:rPr>
              <a:t> Allah </a:t>
            </a:r>
            <a:r>
              <a:rPr lang="en-US" dirty="0" err="1">
                <a:latin typeface="+mj-lt"/>
              </a:rPr>
              <a:t>Swt</a:t>
            </a:r>
            <a:r>
              <a:rPr lang="en-US" dirty="0">
                <a:latin typeface="+mj-lt"/>
              </a:rPr>
              <a:t>.</a:t>
            </a:r>
          </a:p>
          <a:p>
            <a:pPr marL="342900" indent="-342900">
              <a:buFont typeface="Wingdings" panose="05000000000000000000" pitchFamily="2" charset="2"/>
              <a:buChar char="§"/>
            </a:pPr>
            <a:r>
              <a:rPr lang="en-US" dirty="0" err="1">
                <a:latin typeface="+mj-lt"/>
              </a:rPr>
              <a:t>Tidak</a:t>
            </a:r>
            <a:r>
              <a:rPr lang="en-US" dirty="0">
                <a:latin typeface="+mj-lt"/>
              </a:rPr>
              <a:t> </a:t>
            </a:r>
            <a:r>
              <a:rPr lang="en-US" dirty="0" err="1">
                <a:latin typeface="+mj-lt"/>
              </a:rPr>
              <a:t>boleh</a:t>
            </a:r>
            <a:r>
              <a:rPr lang="en-US" dirty="0">
                <a:latin typeface="+mj-lt"/>
              </a:rPr>
              <a:t> </a:t>
            </a:r>
            <a:r>
              <a:rPr lang="en-US" dirty="0" err="1">
                <a:latin typeface="+mj-lt"/>
              </a:rPr>
              <a:t>menunda</a:t>
            </a:r>
            <a:r>
              <a:rPr lang="en-US" dirty="0">
                <a:latin typeface="+mj-lt"/>
              </a:rPr>
              <a:t> </a:t>
            </a:r>
            <a:r>
              <a:rPr lang="en-US" dirty="0" err="1">
                <a:latin typeface="+mj-lt"/>
              </a:rPr>
              <a:t>kebaikan</a:t>
            </a:r>
            <a:r>
              <a:rPr lang="en-US" dirty="0">
                <a:latin typeface="+mj-lt"/>
              </a:rPr>
              <a:t>. </a:t>
            </a:r>
            <a:endParaRPr lang="en-ID" dirty="0">
              <a:latin typeface="+mj-lt"/>
            </a:endParaRPr>
          </a:p>
        </p:txBody>
      </p:sp>
      <p:sp>
        <p:nvSpPr>
          <p:cNvPr id="5" name="Rectangle 4"/>
          <p:cNvSpPr/>
          <p:nvPr/>
        </p:nvSpPr>
        <p:spPr>
          <a:xfrm>
            <a:off x="1066800" y="2636281"/>
            <a:ext cx="2628900" cy="646331"/>
          </a:xfrm>
          <a:prstGeom prst="rect">
            <a:avLst/>
          </a:prstGeom>
        </p:spPr>
        <p:txBody>
          <a:bodyPr wrap="square">
            <a:spAutoFit/>
          </a:bodyPr>
          <a:lstStyle/>
          <a:p>
            <a:pPr algn="ctr"/>
            <a:r>
              <a:rPr lang="en-US" b="1" dirty="0" err="1"/>
              <a:t>Manfaat</a:t>
            </a:r>
            <a:r>
              <a:rPr lang="en-US" b="1" dirty="0"/>
              <a:t> </a:t>
            </a:r>
            <a:r>
              <a:rPr lang="en-US" b="1" dirty="0" err="1"/>
              <a:t>berkompetisi</a:t>
            </a:r>
            <a:r>
              <a:rPr lang="en-US" b="1" dirty="0"/>
              <a:t> </a:t>
            </a:r>
            <a:r>
              <a:rPr lang="en-US" b="1" dirty="0" err="1"/>
              <a:t>dalam</a:t>
            </a:r>
            <a:r>
              <a:rPr lang="en-US" b="1" dirty="0"/>
              <a:t> </a:t>
            </a:r>
            <a:r>
              <a:rPr lang="en-US" b="1" dirty="0" err="1"/>
              <a:t>kebaikan</a:t>
            </a:r>
            <a:r>
              <a:rPr lang="en-US" b="1" dirty="0"/>
              <a:t> </a:t>
            </a:r>
            <a:endParaRPr lang="en-ID" b="1" dirty="0"/>
          </a:p>
        </p:txBody>
      </p:sp>
      <p:sp>
        <p:nvSpPr>
          <p:cNvPr id="6" name="Rectangle 5"/>
          <p:cNvSpPr/>
          <p:nvPr/>
        </p:nvSpPr>
        <p:spPr>
          <a:xfrm>
            <a:off x="4267200" y="2266950"/>
            <a:ext cx="4572000" cy="2031325"/>
          </a:xfrm>
          <a:prstGeom prst="rect">
            <a:avLst/>
          </a:prstGeom>
        </p:spPr>
        <p:txBody>
          <a:bodyPr>
            <a:spAutoFit/>
          </a:bodyPr>
          <a:lstStyle/>
          <a:p>
            <a:pPr marL="285750" indent="-285750">
              <a:buFont typeface="Wingdings" panose="05000000000000000000" pitchFamily="2" charset="2"/>
              <a:buChar char="§"/>
            </a:pPr>
            <a:r>
              <a:rPr lang="en-US" dirty="0" err="1">
                <a:latin typeface="+mj-lt"/>
              </a:rPr>
              <a:t>Menjadikan</a:t>
            </a:r>
            <a:r>
              <a:rPr lang="en-US" dirty="0">
                <a:latin typeface="+mj-lt"/>
              </a:rPr>
              <a:t> </a:t>
            </a:r>
            <a:r>
              <a:rPr lang="en-US" dirty="0" err="1">
                <a:latin typeface="+mj-lt"/>
              </a:rPr>
              <a:t>waktu</a:t>
            </a:r>
            <a:r>
              <a:rPr lang="en-US" dirty="0">
                <a:latin typeface="+mj-lt"/>
              </a:rPr>
              <a:t> </a:t>
            </a:r>
            <a:r>
              <a:rPr lang="en-US" dirty="0" err="1">
                <a:latin typeface="+mj-lt"/>
              </a:rPr>
              <a:t>lebih</a:t>
            </a:r>
            <a:r>
              <a:rPr lang="en-US" dirty="0">
                <a:latin typeface="+mj-lt"/>
              </a:rPr>
              <a:t> </a:t>
            </a:r>
            <a:r>
              <a:rPr lang="en-US" dirty="0" err="1">
                <a:latin typeface="+mj-lt"/>
              </a:rPr>
              <a:t>bermanfaat</a:t>
            </a:r>
            <a:r>
              <a:rPr lang="en-US" dirty="0">
                <a:latin typeface="+mj-lt"/>
              </a:rPr>
              <a:t> </a:t>
            </a:r>
            <a:r>
              <a:rPr lang="en-US" dirty="0" err="1">
                <a:latin typeface="+mj-lt"/>
              </a:rPr>
              <a:t>dan</a:t>
            </a:r>
            <a:r>
              <a:rPr lang="en-US" dirty="0">
                <a:latin typeface="+mj-lt"/>
              </a:rPr>
              <a:t> </a:t>
            </a:r>
            <a:r>
              <a:rPr lang="en-US" dirty="0" err="1">
                <a:latin typeface="+mj-lt"/>
              </a:rPr>
              <a:t>energi</a:t>
            </a:r>
            <a:r>
              <a:rPr lang="en-US" dirty="0">
                <a:latin typeface="+mj-lt"/>
              </a:rPr>
              <a:t> </a:t>
            </a:r>
            <a:r>
              <a:rPr lang="en-US" dirty="0" err="1">
                <a:latin typeface="+mj-lt"/>
              </a:rPr>
              <a:t>tersalurkan</a:t>
            </a:r>
            <a:r>
              <a:rPr lang="en-US" dirty="0">
                <a:latin typeface="+mj-lt"/>
              </a:rPr>
              <a:t> </a:t>
            </a:r>
            <a:r>
              <a:rPr lang="en-US" dirty="0" err="1">
                <a:latin typeface="+mj-lt"/>
              </a:rPr>
              <a:t>untuk</a:t>
            </a:r>
            <a:r>
              <a:rPr lang="en-US" dirty="0">
                <a:latin typeface="+mj-lt"/>
              </a:rPr>
              <a:t> </a:t>
            </a:r>
            <a:r>
              <a:rPr lang="en-US" dirty="0" err="1">
                <a:latin typeface="+mj-lt"/>
              </a:rPr>
              <a:t>kegiatan</a:t>
            </a:r>
            <a:r>
              <a:rPr lang="en-US" dirty="0">
                <a:latin typeface="+mj-lt"/>
              </a:rPr>
              <a:t> </a:t>
            </a:r>
            <a:r>
              <a:rPr lang="en-US" dirty="0" err="1">
                <a:latin typeface="+mj-lt"/>
              </a:rPr>
              <a:t>positif</a:t>
            </a:r>
            <a:r>
              <a:rPr lang="en-US" dirty="0">
                <a:latin typeface="+mj-lt"/>
              </a:rPr>
              <a:t>.</a:t>
            </a:r>
          </a:p>
          <a:p>
            <a:pPr marL="285750" indent="-285750">
              <a:buFont typeface="Wingdings" panose="05000000000000000000" pitchFamily="2" charset="2"/>
              <a:buChar char="§"/>
            </a:pPr>
            <a:r>
              <a:rPr lang="en-US" dirty="0" err="1">
                <a:latin typeface="+mj-lt"/>
              </a:rPr>
              <a:t>Dapat</a:t>
            </a:r>
            <a:r>
              <a:rPr lang="en-US" dirty="0">
                <a:latin typeface="+mj-lt"/>
              </a:rPr>
              <a:t> </a:t>
            </a:r>
            <a:r>
              <a:rPr lang="en-US" dirty="0" err="1">
                <a:latin typeface="+mj-lt"/>
              </a:rPr>
              <a:t>saling</a:t>
            </a:r>
            <a:r>
              <a:rPr lang="en-US" dirty="0">
                <a:latin typeface="+mj-lt"/>
              </a:rPr>
              <a:t> </a:t>
            </a:r>
            <a:r>
              <a:rPr lang="en-US" dirty="0" err="1">
                <a:latin typeface="+mj-lt"/>
              </a:rPr>
              <a:t>memotivasi</a:t>
            </a:r>
            <a:r>
              <a:rPr lang="en-US" dirty="0">
                <a:latin typeface="+mj-lt"/>
              </a:rPr>
              <a:t> </a:t>
            </a:r>
            <a:r>
              <a:rPr lang="en-US" dirty="0" err="1">
                <a:latin typeface="+mj-lt"/>
              </a:rPr>
              <a:t>dan</a:t>
            </a:r>
            <a:r>
              <a:rPr lang="en-US" dirty="0">
                <a:latin typeface="+mj-lt"/>
              </a:rPr>
              <a:t> </a:t>
            </a:r>
            <a:r>
              <a:rPr lang="en-US" dirty="0" err="1">
                <a:latin typeface="+mj-lt"/>
              </a:rPr>
              <a:t>membentuk</a:t>
            </a:r>
            <a:r>
              <a:rPr lang="en-US" dirty="0">
                <a:latin typeface="+mj-lt"/>
              </a:rPr>
              <a:t> </a:t>
            </a:r>
            <a:r>
              <a:rPr lang="en-US" dirty="0" err="1">
                <a:latin typeface="+mj-lt"/>
              </a:rPr>
              <a:t>lingkungan</a:t>
            </a:r>
            <a:r>
              <a:rPr lang="en-US" dirty="0">
                <a:latin typeface="+mj-lt"/>
              </a:rPr>
              <a:t> yang </a:t>
            </a:r>
            <a:r>
              <a:rPr lang="en-US" dirty="0" err="1">
                <a:latin typeface="+mj-lt"/>
              </a:rPr>
              <a:t>istikamah</a:t>
            </a:r>
            <a:r>
              <a:rPr lang="en-US" dirty="0">
                <a:latin typeface="+mj-lt"/>
              </a:rPr>
              <a:t> </a:t>
            </a:r>
            <a:r>
              <a:rPr lang="en-US" dirty="0" err="1">
                <a:latin typeface="+mj-lt"/>
              </a:rPr>
              <a:t>dalam</a:t>
            </a:r>
            <a:r>
              <a:rPr lang="en-US" dirty="0">
                <a:latin typeface="+mj-lt"/>
              </a:rPr>
              <a:t> </a:t>
            </a:r>
            <a:r>
              <a:rPr lang="en-US" dirty="0" err="1">
                <a:latin typeface="+mj-lt"/>
              </a:rPr>
              <a:t>berbuat</a:t>
            </a:r>
            <a:r>
              <a:rPr lang="en-US" dirty="0">
                <a:latin typeface="+mj-lt"/>
              </a:rPr>
              <a:t> </a:t>
            </a:r>
            <a:r>
              <a:rPr lang="en-US" dirty="0" err="1">
                <a:latin typeface="+mj-lt"/>
              </a:rPr>
              <a:t>kebaikan</a:t>
            </a:r>
            <a:r>
              <a:rPr lang="en-US" dirty="0">
                <a:latin typeface="+mj-lt"/>
              </a:rPr>
              <a:t>.</a:t>
            </a:r>
          </a:p>
          <a:p>
            <a:pPr marL="285750" indent="-285750">
              <a:buFont typeface="Wingdings" panose="05000000000000000000" pitchFamily="2" charset="2"/>
              <a:buChar char="§"/>
            </a:pPr>
            <a:r>
              <a:rPr lang="en-US" dirty="0" err="1">
                <a:latin typeface="+mj-lt"/>
              </a:rPr>
              <a:t>Mendorong</a:t>
            </a:r>
            <a:r>
              <a:rPr lang="en-US" dirty="0">
                <a:latin typeface="+mj-lt"/>
              </a:rPr>
              <a:t> </a:t>
            </a:r>
            <a:r>
              <a:rPr lang="en-US" dirty="0" err="1">
                <a:latin typeface="+mj-lt"/>
              </a:rPr>
              <a:t>untuk</a:t>
            </a:r>
            <a:r>
              <a:rPr lang="en-US" dirty="0">
                <a:latin typeface="+mj-lt"/>
              </a:rPr>
              <a:t> </a:t>
            </a:r>
            <a:r>
              <a:rPr lang="en-US" dirty="0" err="1">
                <a:latin typeface="+mj-lt"/>
              </a:rPr>
              <a:t>menjadi</a:t>
            </a:r>
            <a:r>
              <a:rPr lang="en-US" dirty="0">
                <a:latin typeface="+mj-lt"/>
              </a:rPr>
              <a:t> </a:t>
            </a:r>
            <a:r>
              <a:rPr lang="en-US" dirty="0" err="1">
                <a:latin typeface="+mj-lt"/>
              </a:rPr>
              <a:t>hamba</a:t>
            </a:r>
            <a:r>
              <a:rPr lang="en-US" dirty="0">
                <a:latin typeface="+mj-lt"/>
              </a:rPr>
              <a:t> yang </a:t>
            </a:r>
            <a:r>
              <a:rPr lang="en-US" dirty="0" err="1">
                <a:latin typeface="+mj-lt"/>
              </a:rPr>
              <a:t>beruntung</a:t>
            </a:r>
            <a:r>
              <a:rPr lang="en-US" dirty="0">
                <a:latin typeface="+mj-lt"/>
              </a:rPr>
              <a:t> .</a:t>
            </a:r>
          </a:p>
        </p:txBody>
      </p:sp>
      <p:cxnSp>
        <p:nvCxnSpPr>
          <p:cNvPr id="8" name="Straight Connector 7"/>
          <p:cNvCxnSpPr/>
          <p:nvPr/>
        </p:nvCxnSpPr>
        <p:spPr>
          <a:xfrm>
            <a:off x="381000" y="2114550"/>
            <a:ext cx="807720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5807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750"/>
                                        <p:tgtEl>
                                          <p:spTgt spid="8"/>
                                        </p:tgtEl>
                                      </p:cBhvr>
                                    </p:animEffect>
                                  </p:childTnLst>
                                </p:cTn>
                              </p:par>
                            </p:childTnLst>
                          </p:cTn>
                        </p:par>
                        <p:par>
                          <p:cTn id="28" fill="hold">
                            <p:stCondLst>
                              <p:cond delay="325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750"/>
                            </p:stCondLst>
                            <p:childTnLst>
                              <p:par>
                                <p:cTn id="33" presetID="10" presetClass="entr" presetSubtype="0" fill="hold"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childTnLst>
                          </p:cTn>
                        </p:par>
                        <p:par>
                          <p:cTn id="36" fill="hold">
                            <p:stCondLst>
                              <p:cond delay="4250"/>
                            </p:stCondLst>
                            <p:childTnLst>
                              <p:par>
                                <p:cTn id="37" presetID="10" presetClass="entr" presetSubtype="0" fill="hold" nodeType="after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fade">
                                      <p:cBhvr>
                                        <p:cTn id="39" dur="500"/>
                                        <p:tgtEl>
                                          <p:spTgt spid="6">
                                            <p:txEl>
                                              <p:pRg st="1" end="1"/>
                                            </p:txEl>
                                          </p:spTgt>
                                        </p:tgtEl>
                                      </p:cBhvr>
                                    </p:animEffect>
                                  </p:childTnLst>
                                </p:cTn>
                              </p:par>
                            </p:childTnLst>
                          </p:cTn>
                        </p:par>
                        <p:par>
                          <p:cTn id="40" fill="hold">
                            <p:stCondLst>
                              <p:cond delay="4750"/>
                            </p:stCondLst>
                            <p:childTnLst>
                              <p:par>
                                <p:cTn id="41" presetID="10" presetClass="entr" presetSubtype="0" fill="hold" nodeType="after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3244" cy="5143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
        <p:nvSpPr>
          <p:cNvPr id="2" name="Title 1">
            <a:extLst>
              <a:ext uri="{FF2B5EF4-FFF2-40B4-BE49-F238E27FC236}">
                <a16:creationId xmlns:a16="http://schemas.microsoft.com/office/drawing/2014/main" xmlns="" id="{91DE5991-21E7-C2AF-96EF-1EA454F6C6C1}"/>
              </a:ext>
            </a:extLst>
          </p:cNvPr>
          <p:cNvSpPr txBox="1">
            <a:spLocks/>
          </p:cNvSpPr>
          <p:nvPr/>
        </p:nvSpPr>
        <p:spPr>
          <a:xfrm>
            <a:off x="371475" y="150597"/>
            <a:ext cx="5654419" cy="489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u="sng" spc="300" dirty="0" err="1">
                <a:solidFill>
                  <a:srgbClr val="C00000"/>
                </a:solidFill>
              </a:rPr>
              <a:t>Kompetisi</a:t>
            </a:r>
            <a:r>
              <a:rPr lang="en-US" sz="2800" b="1" u="sng" spc="300" dirty="0">
                <a:solidFill>
                  <a:srgbClr val="C00000"/>
                </a:solidFill>
              </a:rPr>
              <a:t> </a:t>
            </a:r>
            <a:r>
              <a:rPr lang="en-US" sz="2800" b="1" u="sng" spc="300" dirty="0" err="1">
                <a:solidFill>
                  <a:srgbClr val="C00000"/>
                </a:solidFill>
              </a:rPr>
              <a:t>dalam</a:t>
            </a:r>
            <a:r>
              <a:rPr lang="en-US" sz="2800" b="1" u="sng" spc="300" dirty="0">
                <a:solidFill>
                  <a:srgbClr val="C00000"/>
                </a:solidFill>
              </a:rPr>
              <a:t> </a:t>
            </a:r>
            <a:r>
              <a:rPr lang="en-US" sz="2800" b="1" u="sng" spc="300" dirty="0" err="1">
                <a:solidFill>
                  <a:srgbClr val="C00000"/>
                </a:solidFill>
              </a:rPr>
              <a:t>Kebaikan</a:t>
            </a:r>
            <a:endParaRPr lang="en-ID" sz="2800" b="1" u="sng" spc="300" dirty="0">
              <a:solidFill>
                <a:srgbClr val="C00000"/>
              </a:solidFill>
            </a:endParaRPr>
          </a:p>
        </p:txBody>
      </p:sp>
      <p:sp>
        <p:nvSpPr>
          <p:cNvPr id="3" name="Subtitle 3">
            <a:extLst>
              <a:ext uri="{FF2B5EF4-FFF2-40B4-BE49-F238E27FC236}">
                <a16:creationId xmlns:a16="http://schemas.microsoft.com/office/drawing/2014/main" xmlns="" id="{45139A00-3D2C-ECDB-0B8D-9BEB79B5352C}"/>
              </a:ext>
            </a:extLst>
          </p:cNvPr>
          <p:cNvSpPr txBox="1">
            <a:spLocks/>
          </p:cNvSpPr>
          <p:nvPr/>
        </p:nvSpPr>
        <p:spPr>
          <a:xfrm>
            <a:off x="3962400" y="1200150"/>
            <a:ext cx="4876800" cy="2741019"/>
          </a:xfrm>
          <a:prstGeom prst="rect">
            <a:avLst/>
          </a:prstGeom>
          <a:noFill/>
          <a:ln w="25400" cap="flat" cmpd="sng" algn="ctr">
            <a:noFill/>
            <a:prstDash val="solid"/>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1pPr>
            <a:lvl2pPr marL="914400" marR="0" lvl="1"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2pPr>
            <a:lvl3pPr marL="1371600" marR="0" lvl="2"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4pPr>
            <a:lvl5pPr marL="2286000" marR="0" lvl="4"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5pPr>
            <a:lvl6pPr marL="2743200" marR="0" lvl="5"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6pPr>
            <a:lvl7pPr marL="3200400" marR="0" lvl="6"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7pPr>
            <a:lvl8pPr marL="3657600" marR="0" lvl="7"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8pPr>
            <a:lvl9pPr marL="4114800" marR="0" lvl="8" indent="-330200" algn="l" rtl="0">
              <a:lnSpc>
                <a:spcPct val="100000"/>
              </a:lnSpc>
              <a:spcBef>
                <a:spcPts val="0"/>
              </a:spcBef>
              <a:spcAft>
                <a:spcPts val="0"/>
              </a:spcAft>
              <a:buClr>
                <a:schemeClr val="dk1"/>
              </a:buClr>
              <a:buSzPts val="1600"/>
              <a:buFont typeface="Raleway"/>
              <a:buNone/>
              <a:defRPr sz="1600" b="0" i="0" u="none" strike="noStrike" cap="none">
                <a:solidFill>
                  <a:schemeClr val="dk1"/>
                </a:solidFill>
                <a:latin typeface="Raleway"/>
                <a:ea typeface="Raleway"/>
                <a:cs typeface="Raleway"/>
                <a:sym typeface="Raleway"/>
              </a:defRPr>
            </a:lvl9pPr>
          </a:lstStyle>
          <a:p>
            <a:pPr marL="412750" indent="-285750" algn="l">
              <a:buFont typeface="Arial" panose="020B0604020202020204" pitchFamily="34" charset="0"/>
              <a:buChar char="•"/>
            </a:pPr>
            <a:r>
              <a:rPr lang="en-US" sz="1800" dirty="0" err="1">
                <a:latin typeface="+mj-lt"/>
              </a:rPr>
              <a:t>Selalu</a:t>
            </a:r>
            <a:r>
              <a:rPr lang="en-US" sz="1800" dirty="0">
                <a:latin typeface="+mj-lt"/>
              </a:rPr>
              <a:t> </a:t>
            </a:r>
            <a:r>
              <a:rPr lang="en-US" sz="1800" dirty="0" err="1">
                <a:latin typeface="+mj-lt"/>
              </a:rPr>
              <a:t>memaksakan</a:t>
            </a:r>
            <a:r>
              <a:rPr lang="en-US" sz="1800" dirty="0">
                <a:latin typeface="+mj-lt"/>
              </a:rPr>
              <a:t> </a:t>
            </a:r>
            <a:r>
              <a:rPr lang="en-US" sz="1800" dirty="0" err="1">
                <a:latin typeface="+mj-lt"/>
              </a:rPr>
              <a:t>diri</a:t>
            </a:r>
            <a:r>
              <a:rPr lang="en-US" sz="1800" dirty="0">
                <a:latin typeface="+mj-lt"/>
              </a:rPr>
              <a:t> </a:t>
            </a:r>
            <a:r>
              <a:rPr lang="en-US" sz="1800" dirty="0" err="1">
                <a:latin typeface="+mj-lt"/>
              </a:rPr>
              <a:t>untuk</a:t>
            </a:r>
            <a:r>
              <a:rPr lang="en-US" sz="1800" dirty="0">
                <a:latin typeface="+mj-lt"/>
              </a:rPr>
              <a:t> </a:t>
            </a:r>
            <a:r>
              <a:rPr lang="en-US" sz="1800" dirty="0" err="1">
                <a:latin typeface="+mj-lt"/>
              </a:rPr>
              <a:t>terbiasa</a:t>
            </a:r>
            <a:r>
              <a:rPr lang="en-US" sz="1800" dirty="0">
                <a:latin typeface="+mj-lt"/>
              </a:rPr>
              <a:t> </a:t>
            </a:r>
            <a:r>
              <a:rPr lang="en-US" sz="1800" dirty="0" err="1">
                <a:latin typeface="+mj-lt"/>
              </a:rPr>
              <a:t>berbuat</a:t>
            </a:r>
            <a:r>
              <a:rPr lang="en-US" sz="1800" dirty="0">
                <a:latin typeface="+mj-lt"/>
              </a:rPr>
              <a:t> </a:t>
            </a:r>
            <a:r>
              <a:rPr lang="en-US" sz="1800" dirty="0" err="1">
                <a:latin typeface="+mj-lt"/>
              </a:rPr>
              <a:t>baik</a:t>
            </a:r>
            <a:r>
              <a:rPr lang="en-US" sz="1800" dirty="0">
                <a:latin typeface="+mj-lt"/>
              </a:rPr>
              <a:t> </a:t>
            </a:r>
            <a:r>
              <a:rPr lang="en-US" sz="1800" dirty="0" err="1">
                <a:latin typeface="+mj-lt"/>
              </a:rPr>
              <a:t>sejak</a:t>
            </a:r>
            <a:r>
              <a:rPr lang="en-US" sz="1800" dirty="0">
                <a:latin typeface="+mj-lt"/>
              </a:rPr>
              <a:t> </a:t>
            </a:r>
            <a:r>
              <a:rPr lang="en-US" sz="1800" dirty="0" err="1">
                <a:latin typeface="+mj-lt"/>
              </a:rPr>
              <a:t>dini</a:t>
            </a:r>
            <a:r>
              <a:rPr lang="en-US" sz="1800" dirty="0">
                <a:latin typeface="+mj-lt"/>
              </a:rPr>
              <a:t>.</a:t>
            </a:r>
          </a:p>
          <a:p>
            <a:pPr marL="412750" indent="-285750" algn="l">
              <a:buFont typeface="Arial" panose="020B0604020202020204" pitchFamily="34" charset="0"/>
              <a:buChar char="•"/>
            </a:pPr>
            <a:r>
              <a:rPr lang="en-US" sz="1800" dirty="0" err="1">
                <a:latin typeface="+mj-lt"/>
              </a:rPr>
              <a:t>Memperdalam</a:t>
            </a:r>
            <a:r>
              <a:rPr lang="en-US" sz="1800" dirty="0">
                <a:latin typeface="+mj-lt"/>
              </a:rPr>
              <a:t> </a:t>
            </a:r>
            <a:r>
              <a:rPr lang="en-US" sz="1800" dirty="0" err="1">
                <a:latin typeface="+mj-lt"/>
              </a:rPr>
              <a:t>pengetahuan</a:t>
            </a:r>
            <a:r>
              <a:rPr lang="en-US" sz="1800" dirty="0">
                <a:latin typeface="+mj-lt"/>
              </a:rPr>
              <a:t> </a:t>
            </a:r>
            <a:r>
              <a:rPr lang="en-US" sz="1800" dirty="0" err="1">
                <a:latin typeface="+mj-lt"/>
              </a:rPr>
              <a:t>tentang</a:t>
            </a:r>
            <a:r>
              <a:rPr lang="en-US" sz="1800" dirty="0">
                <a:latin typeface="+mj-lt"/>
              </a:rPr>
              <a:t> Islam</a:t>
            </a:r>
          </a:p>
          <a:p>
            <a:pPr marL="412750" indent="-285750" algn="l">
              <a:buFont typeface="Arial" panose="020B0604020202020204" pitchFamily="34" charset="0"/>
              <a:buChar char="•"/>
            </a:pPr>
            <a:r>
              <a:rPr lang="en-US" sz="1800" dirty="0" err="1">
                <a:latin typeface="+mj-lt"/>
              </a:rPr>
              <a:t>Berteman</a:t>
            </a:r>
            <a:r>
              <a:rPr lang="en-US" sz="1800" dirty="0">
                <a:latin typeface="+mj-lt"/>
              </a:rPr>
              <a:t> </a:t>
            </a:r>
            <a:r>
              <a:rPr lang="en-US" sz="1800" dirty="0" err="1">
                <a:latin typeface="+mj-lt"/>
              </a:rPr>
              <a:t>dengan</a:t>
            </a:r>
            <a:r>
              <a:rPr lang="en-US" sz="1800" dirty="0">
                <a:latin typeface="+mj-lt"/>
              </a:rPr>
              <a:t> orang-orang yang </a:t>
            </a:r>
            <a:r>
              <a:rPr lang="en-US" sz="1800" dirty="0" err="1">
                <a:latin typeface="+mj-lt"/>
              </a:rPr>
              <a:t>berjiwa</a:t>
            </a:r>
            <a:r>
              <a:rPr lang="en-US" sz="1800" dirty="0">
                <a:latin typeface="+mj-lt"/>
              </a:rPr>
              <a:t> </a:t>
            </a:r>
            <a:r>
              <a:rPr lang="en-US" sz="1800" i="1" dirty="0" err="1">
                <a:latin typeface="+mj-lt"/>
              </a:rPr>
              <a:t>fastabiqul</a:t>
            </a:r>
            <a:r>
              <a:rPr lang="en-US" sz="1800" i="1" dirty="0">
                <a:latin typeface="+mj-lt"/>
              </a:rPr>
              <a:t> </a:t>
            </a:r>
            <a:r>
              <a:rPr lang="en-US" sz="1800" i="1" dirty="0" err="1">
                <a:latin typeface="+mj-lt"/>
              </a:rPr>
              <a:t>khairāt</a:t>
            </a:r>
            <a:r>
              <a:rPr lang="en-US" sz="1800" i="1" dirty="0">
                <a:latin typeface="+mj-lt"/>
              </a:rPr>
              <a:t>.</a:t>
            </a:r>
          </a:p>
          <a:p>
            <a:pPr marL="412750" indent="-285750" algn="l">
              <a:buFont typeface="Arial" panose="020B0604020202020204" pitchFamily="34" charset="0"/>
              <a:buChar char="•"/>
            </a:pPr>
            <a:r>
              <a:rPr lang="en-US" sz="1800" dirty="0" err="1">
                <a:latin typeface="+mj-lt"/>
              </a:rPr>
              <a:t>Memahami</a:t>
            </a:r>
            <a:r>
              <a:rPr lang="en-US" sz="1800" dirty="0">
                <a:latin typeface="+mj-lt"/>
              </a:rPr>
              <a:t> </a:t>
            </a:r>
            <a:r>
              <a:rPr lang="en-US" sz="1800" dirty="0" err="1">
                <a:latin typeface="+mj-lt"/>
              </a:rPr>
              <a:t>manfaat</a:t>
            </a:r>
            <a:r>
              <a:rPr lang="en-US" sz="1800" dirty="0">
                <a:latin typeface="+mj-lt"/>
              </a:rPr>
              <a:t> </a:t>
            </a:r>
            <a:r>
              <a:rPr lang="en-US" sz="1800" dirty="0" err="1">
                <a:latin typeface="+mj-lt"/>
              </a:rPr>
              <a:t>berjiwa</a:t>
            </a:r>
            <a:r>
              <a:rPr lang="en-US" sz="1800" dirty="0">
                <a:latin typeface="+mj-lt"/>
              </a:rPr>
              <a:t> </a:t>
            </a:r>
            <a:r>
              <a:rPr lang="en-US" sz="1800" i="1" dirty="0" err="1">
                <a:latin typeface="+mj-lt"/>
              </a:rPr>
              <a:t>fastabiqul</a:t>
            </a:r>
            <a:r>
              <a:rPr lang="en-US" sz="1800" i="1" dirty="0">
                <a:latin typeface="+mj-lt"/>
              </a:rPr>
              <a:t> </a:t>
            </a:r>
            <a:r>
              <a:rPr lang="en-US" sz="1800" i="1" dirty="0" err="1">
                <a:latin typeface="+mj-lt"/>
              </a:rPr>
              <a:t>khairāt</a:t>
            </a:r>
            <a:r>
              <a:rPr lang="en-US" sz="1800" dirty="0">
                <a:latin typeface="+mj-lt"/>
              </a:rPr>
              <a:t>.</a:t>
            </a:r>
          </a:p>
          <a:p>
            <a:pPr marL="127000" indent="0" algn="l"/>
            <a:endParaRPr lang="en-US" sz="1800" dirty="0">
              <a:latin typeface="+mj-lt"/>
            </a:endParaRPr>
          </a:p>
          <a:p>
            <a:pPr marL="412750" indent="-285750" algn="l">
              <a:lnSpc>
                <a:spcPct val="150000"/>
              </a:lnSpc>
              <a:buFont typeface="Arial" panose="020B0604020202020204" pitchFamily="34" charset="0"/>
              <a:buChar char="•"/>
            </a:pPr>
            <a:endParaRPr lang="en-US" sz="1800" dirty="0">
              <a:latin typeface="+mj-lt"/>
            </a:endParaRPr>
          </a:p>
          <a:p>
            <a:pPr marL="412750" indent="-285750" algn="just">
              <a:lnSpc>
                <a:spcPct val="150000"/>
              </a:lnSpc>
              <a:buFont typeface="Arial" panose="020B0604020202020204" pitchFamily="34" charset="0"/>
              <a:buChar char="•"/>
            </a:pPr>
            <a:endParaRPr lang="en-US" sz="1800" dirty="0">
              <a:latin typeface="+mj-lt"/>
            </a:endParaRPr>
          </a:p>
          <a:p>
            <a:pPr marL="469900" indent="-342900" algn="just">
              <a:lnSpc>
                <a:spcPct val="150000"/>
              </a:lnSpc>
              <a:buAutoNum type="arabicPeriod"/>
            </a:pPr>
            <a:endParaRPr lang="en-US" sz="1800" dirty="0">
              <a:latin typeface="+mj-lt"/>
            </a:endParaRPr>
          </a:p>
        </p:txBody>
      </p:sp>
      <p:sp>
        <p:nvSpPr>
          <p:cNvPr id="4" name="Rectangle 3"/>
          <p:cNvSpPr/>
          <p:nvPr/>
        </p:nvSpPr>
        <p:spPr>
          <a:xfrm>
            <a:off x="685800" y="1657350"/>
            <a:ext cx="3100201" cy="707886"/>
          </a:xfrm>
          <a:prstGeom prst="rect">
            <a:avLst/>
          </a:prstGeom>
        </p:spPr>
        <p:txBody>
          <a:bodyPr wrap="square">
            <a:spAutoFit/>
          </a:bodyPr>
          <a:lstStyle/>
          <a:p>
            <a:pPr algn="ctr"/>
            <a:r>
              <a:rPr lang="en-US" sz="2000" b="1" dirty="0"/>
              <a:t>Cara </a:t>
            </a:r>
            <a:r>
              <a:rPr lang="en-US" sz="2000" b="1" dirty="0" err="1"/>
              <a:t>menerapkan</a:t>
            </a:r>
            <a:r>
              <a:rPr lang="en-US" sz="2000" b="1" dirty="0"/>
              <a:t> </a:t>
            </a:r>
            <a:r>
              <a:rPr lang="en-US" sz="2000" b="1" dirty="0" err="1"/>
              <a:t>kompetisi</a:t>
            </a:r>
            <a:r>
              <a:rPr lang="en-US" sz="2000" b="1" dirty="0"/>
              <a:t> </a:t>
            </a:r>
            <a:r>
              <a:rPr lang="en-US" sz="2000" b="1" dirty="0" err="1"/>
              <a:t>dalam</a:t>
            </a:r>
            <a:r>
              <a:rPr lang="en-US" sz="2000" b="1" dirty="0"/>
              <a:t> </a:t>
            </a:r>
            <a:r>
              <a:rPr lang="en-US" sz="2000" b="1" dirty="0" err="1"/>
              <a:t>kebaikan</a:t>
            </a:r>
            <a:r>
              <a:rPr lang="en-US" sz="2000" b="1" dirty="0"/>
              <a:t>  </a:t>
            </a:r>
            <a:endParaRPr lang="en-ID" sz="2000" b="1" dirty="0"/>
          </a:p>
        </p:txBody>
      </p:sp>
    </p:spTree>
    <p:extLst>
      <p:ext uri="{BB962C8B-B14F-4D97-AF65-F5344CB8AC3E}">
        <p14:creationId xmlns:p14="http://schemas.microsoft.com/office/powerpoint/2010/main" val="938093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9000">
              <a:schemeClr val="accent6">
                <a:lumMod val="20000"/>
                <a:lumOff val="80000"/>
              </a:schemeClr>
            </a:gs>
            <a:gs pos="2000">
              <a:schemeClr val="accent3">
                <a:lumMod val="20000"/>
                <a:lumOff val="80000"/>
              </a:schemeClr>
            </a:gs>
            <a:gs pos="0">
              <a:srgbClr val="BDD0E6"/>
            </a:gs>
            <a:gs pos="47634">
              <a:srgbClr val="BECDE0"/>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CD3E0D0-4FB3-2260-E9FC-4F3FAFFE482F}"/>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069" y="0"/>
            <a:ext cx="9152138" cy="5143500"/>
          </a:xfrm>
          <a:prstGeom prst="rect">
            <a:avLst/>
          </a:prstGeom>
        </p:spPr>
      </p:pic>
      <p:grpSp>
        <p:nvGrpSpPr>
          <p:cNvPr id="2" name="Group 1"/>
          <p:cNvGrpSpPr/>
          <p:nvPr/>
        </p:nvGrpSpPr>
        <p:grpSpPr>
          <a:xfrm>
            <a:off x="533400" y="1885950"/>
            <a:ext cx="3075259" cy="777056"/>
            <a:chOff x="402781" y="373178"/>
            <a:chExt cx="2541860" cy="768032"/>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781" y="373178"/>
              <a:ext cx="2541860" cy="768032"/>
            </a:xfrm>
            <a:prstGeom prst="rect">
              <a:avLst/>
            </a:prstGeom>
          </p:spPr>
        </p:pic>
        <p:sp>
          <p:nvSpPr>
            <p:cNvPr id="4" name="TextBox 3"/>
            <p:cNvSpPr txBox="1"/>
            <p:nvPr/>
          </p:nvSpPr>
          <p:spPr>
            <a:xfrm>
              <a:off x="496030" y="468735"/>
              <a:ext cx="2041713" cy="523220"/>
            </a:xfrm>
            <a:prstGeom prst="rect">
              <a:avLst/>
            </a:prstGeom>
            <a:noFill/>
          </p:spPr>
          <p:txBody>
            <a:bodyPr wrap="none" rtlCol="0">
              <a:spAutoFit/>
            </a:bodyPr>
            <a:lstStyle/>
            <a:p>
              <a:r>
                <a:rPr lang="en-US" sz="2800" b="1" dirty="0"/>
                <a:t>B. </a:t>
              </a:r>
              <a:r>
                <a:rPr lang="en-US" sz="2800" b="1" dirty="0" err="1"/>
                <a:t>Etos</a:t>
              </a:r>
              <a:r>
                <a:rPr lang="en-US" sz="2800" b="1" dirty="0"/>
                <a:t> </a:t>
              </a:r>
              <a:r>
                <a:rPr lang="en-US" sz="2800" b="1" dirty="0" err="1"/>
                <a:t>Kerja</a:t>
              </a:r>
              <a:endParaRPr lang="en-US" sz="2800" b="1" dirty="0"/>
            </a:p>
          </p:txBody>
        </p:sp>
      </p:grpSp>
      <p:pic>
        <p:nvPicPr>
          <p:cNvPr id="7" name="Picture 6">
            <a:extLst>
              <a:ext uri="{FF2B5EF4-FFF2-40B4-BE49-F238E27FC236}">
                <a16:creationId xmlns:a16="http://schemas.microsoft.com/office/drawing/2014/main" xmlns="" id="{472C060B-FD44-6678-86AA-FF53CBE09F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4830" y="403058"/>
            <a:ext cx="4604019" cy="2854492"/>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pic>
        <p:nvPicPr>
          <p:cNvPr id="9" name="Picture 8">
            <a:extLst>
              <a:ext uri="{FF2B5EF4-FFF2-40B4-BE49-F238E27FC236}">
                <a16:creationId xmlns:a16="http://schemas.microsoft.com/office/drawing/2014/main" xmlns="" id="{F53D5798-F626-26A3-A7B1-E015F16600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
        <p:nvSpPr>
          <p:cNvPr id="10" name="TextBox 9">
            <a:extLst>
              <a:ext uri="{FF2B5EF4-FFF2-40B4-BE49-F238E27FC236}">
                <a16:creationId xmlns:a16="http://schemas.microsoft.com/office/drawing/2014/main" xmlns="" id="{CC9289CB-C9BA-9996-D188-7F7C9F33EA2C}"/>
              </a:ext>
            </a:extLst>
          </p:cNvPr>
          <p:cNvSpPr txBox="1"/>
          <p:nvPr/>
        </p:nvSpPr>
        <p:spPr>
          <a:xfrm>
            <a:off x="6380903" y="3254930"/>
            <a:ext cx="2362200" cy="246221"/>
          </a:xfrm>
          <a:prstGeom prst="rect">
            <a:avLst/>
          </a:prstGeom>
          <a:noFill/>
        </p:spPr>
        <p:txBody>
          <a:bodyPr wrap="square" rtlCol="0">
            <a:spAutoFit/>
          </a:bodyPr>
          <a:lstStyle/>
          <a:p>
            <a:r>
              <a:rPr lang="en-US" sz="1000" dirty="0" err="1"/>
              <a:t>Sumber</a:t>
            </a:r>
            <a:r>
              <a:rPr lang="en-US" sz="1000" dirty="0"/>
              <a:t>: </a:t>
            </a:r>
            <a:r>
              <a:rPr lang="en-US" sz="1000" i="1" dirty="0"/>
              <a:t>Shutterstock.com</a:t>
            </a:r>
            <a:r>
              <a:rPr lang="en-US" sz="1000" dirty="0"/>
              <a:t>/1216998340</a:t>
            </a:r>
            <a:endParaRPr lang="en-ID" sz="1000" dirty="0"/>
          </a:p>
        </p:txBody>
      </p:sp>
    </p:spTree>
    <p:extLst>
      <p:ext uri="{BB962C8B-B14F-4D97-AF65-F5344CB8AC3E}">
        <p14:creationId xmlns:p14="http://schemas.microsoft.com/office/powerpoint/2010/main" val="6792681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895350"/>
            <a:ext cx="8153777" cy="3581400"/>
          </a:xfrm>
          <a:prstGeom prst="rect">
            <a:avLst/>
          </a:prstGeom>
        </p:spPr>
      </p:pic>
      <p:sp>
        <p:nvSpPr>
          <p:cNvPr id="6" name="TextBox 5">
            <a:extLst>
              <a:ext uri="{FF2B5EF4-FFF2-40B4-BE49-F238E27FC236}">
                <a16:creationId xmlns:a16="http://schemas.microsoft.com/office/drawing/2014/main" xmlns="" id="{8EAE7ED7-09C9-39BA-D0C7-5AFF2E95C69D}"/>
              </a:ext>
            </a:extLst>
          </p:cNvPr>
          <p:cNvSpPr txBox="1"/>
          <p:nvPr/>
        </p:nvSpPr>
        <p:spPr>
          <a:xfrm>
            <a:off x="304800" y="113128"/>
            <a:ext cx="5548886" cy="400110"/>
          </a:xfrm>
          <a:prstGeom prst="rect">
            <a:avLst/>
          </a:prstGeom>
          <a:noFill/>
        </p:spPr>
        <p:txBody>
          <a:bodyPr wrap="square" rtlCol="0">
            <a:spAutoFit/>
          </a:bodyPr>
          <a:lstStyle/>
          <a:p>
            <a:r>
              <a:rPr lang="en-US" sz="2000" spc="300" dirty="0" err="1">
                <a:latin typeface="+mj-lt"/>
              </a:rPr>
              <a:t>Dalil</a:t>
            </a:r>
            <a:r>
              <a:rPr lang="en-US" sz="2000" spc="300" dirty="0">
                <a:latin typeface="+mj-lt"/>
              </a:rPr>
              <a:t> </a:t>
            </a:r>
            <a:r>
              <a:rPr lang="en-US" sz="2000" spc="300" dirty="0" err="1">
                <a:latin typeface="+mj-lt"/>
              </a:rPr>
              <a:t>tentang</a:t>
            </a:r>
            <a:r>
              <a:rPr lang="en-US" sz="2000" spc="300" dirty="0">
                <a:latin typeface="+mj-lt"/>
              </a:rPr>
              <a:t> </a:t>
            </a:r>
            <a:r>
              <a:rPr lang="en-US" sz="2000" spc="300" dirty="0" err="1">
                <a:latin typeface="+mj-lt"/>
              </a:rPr>
              <a:t>Etos</a:t>
            </a:r>
            <a:r>
              <a:rPr lang="en-US" sz="2000" spc="300" dirty="0">
                <a:latin typeface="+mj-lt"/>
              </a:rPr>
              <a:t> </a:t>
            </a:r>
            <a:r>
              <a:rPr lang="en-US" sz="2000" spc="300" dirty="0" err="1">
                <a:latin typeface="+mj-lt"/>
              </a:rPr>
              <a:t>Kerja</a:t>
            </a:r>
            <a:r>
              <a:rPr lang="en-US" sz="2000" spc="300" dirty="0">
                <a:latin typeface="+mj-lt"/>
              </a:rPr>
              <a:t>  </a:t>
            </a:r>
            <a:endParaRPr lang="en-ID" sz="2000" spc="300" dirty="0">
              <a:latin typeface="+mj-lt"/>
            </a:endParaRPr>
          </a:p>
        </p:txBody>
      </p:sp>
      <p:sp>
        <p:nvSpPr>
          <p:cNvPr id="19" name="TextBox 18">
            <a:extLst>
              <a:ext uri="{FF2B5EF4-FFF2-40B4-BE49-F238E27FC236}">
                <a16:creationId xmlns:a16="http://schemas.microsoft.com/office/drawing/2014/main" xmlns="" id="{879DBB25-CFE7-3706-CE6C-A87AD2EBF6D1}"/>
              </a:ext>
            </a:extLst>
          </p:cNvPr>
          <p:cNvSpPr txBox="1"/>
          <p:nvPr/>
        </p:nvSpPr>
        <p:spPr>
          <a:xfrm>
            <a:off x="914400" y="1420167"/>
            <a:ext cx="6690122" cy="1938992"/>
          </a:xfrm>
          <a:prstGeom prst="rect">
            <a:avLst/>
          </a:prstGeom>
          <a:noFill/>
        </p:spPr>
        <p:txBody>
          <a:bodyPr wrap="square">
            <a:spAutoFit/>
          </a:bodyPr>
          <a:lstStyle/>
          <a:p>
            <a:pPr algn="r" rtl="1"/>
            <a:r>
              <a:rPr lang="ar-DZ" sz="3200" i="0" dirty="0">
                <a:solidFill>
                  <a:srgbClr val="000000"/>
                </a:solidFill>
                <a:effectLst/>
                <a:latin typeface="Adobe Naskh Medium" panose="01010101010101010101" pitchFamily="50" charset="-78"/>
                <a:cs typeface="Adobe Naskh Medium" panose="01010101010101010101" pitchFamily="50" charset="-78"/>
              </a:rPr>
              <a:t>وَقُلِ اعْمَلُوْا فَسَيَرَى اللّٰهُ عَمَلَكُمْ وَرَسُوْلُهٗ وَالْمُؤْمِنُوْنَۗ وَسَتُرَدُّوْنَ اِلٰى عٰلِمِ الْغَيْبِ وَالشَّهَادَةِ فَيُنَبِّئُكُمْ بِمَا كُنْتُمْ تَعْمَلُوْنَۚ (التوبة </a:t>
            </a:r>
            <a:r>
              <a:rPr lang="ar-DZ" sz="2400" i="0" dirty="0">
                <a:solidFill>
                  <a:srgbClr val="000000"/>
                </a:solidFill>
                <a:effectLst/>
                <a:latin typeface="Adobe Naskh Medium" panose="01010101010101010101" pitchFamily="50" charset="-78"/>
                <a:cs typeface="Adobe Naskh Medium" panose="01010101010101010101" pitchFamily="50" charset="-78"/>
              </a:rPr>
              <a:t>۱۰۵</a:t>
            </a:r>
            <a:r>
              <a:rPr lang="ar-DZ" sz="3200" i="0" dirty="0">
                <a:solidFill>
                  <a:srgbClr val="000000"/>
                </a:solidFill>
                <a:effectLst/>
                <a:latin typeface="Adobe Naskh Medium" panose="01010101010101010101" pitchFamily="50" charset="-78"/>
                <a:cs typeface="Adobe Naskh Medium" panose="01010101010101010101" pitchFamily="50" charset="-78"/>
              </a:rPr>
              <a:t>  )</a:t>
            </a:r>
          </a:p>
          <a:p>
            <a:pPr algn="r"/>
            <a:r>
              <a:rPr lang="ar-DZ" sz="3200" dirty="0">
                <a:latin typeface="Adobe Naskh Medium" panose="01010101010101010101" pitchFamily="50" charset="-78"/>
                <a:cs typeface="Adobe Naskh Medium" panose="01010101010101010101" pitchFamily="50" charset="-78"/>
              </a:rPr>
              <a:t/>
            </a:r>
            <a:br>
              <a:rPr lang="ar-DZ" sz="3200" dirty="0">
                <a:latin typeface="Adobe Naskh Medium" panose="01010101010101010101" pitchFamily="50" charset="-78"/>
                <a:cs typeface="Adobe Naskh Medium" panose="01010101010101010101" pitchFamily="50" charset="-78"/>
              </a:rPr>
            </a:br>
            <a:endParaRPr lang="en-ID" sz="2400" dirty="0">
              <a:latin typeface="Adobe Naskh Medium" panose="01010101010101010101" pitchFamily="50" charset="-78"/>
              <a:cs typeface="Adobe Naskh Medium" panose="01010101010101010101" pitchFamily="50" charset="-78"/>
            </a:endParaRPr>
          </a:p>
        </p:txBody>
      </p:sp>
      <p:sp>
        <p:nvSpPr>
          <p:cNvPr id="20" name="TextBox 19">
            <a:extLst>
              <a:ext uri="{FF2B5EF4-FFF2-40B4-BE49-F238E27FC236}">
                <a16:creationId xmlns:a16="http://schemas.microsoft.com/office/drawing/2014/main" xmlns="" id="{1A4E801C-8C43-001A-24CF-36E111CB09B7}"/>
              </a:ext>
            </a:extLst>
          </p:cNvPr>
          <p:cNvSpPr txBox="1"/>
          <p:nvPr/>
        </p:nvSpPr>
        <p:spPr>
          <a:xfrm>
            <a:off x="1028700" y="2771775"/>
            <a:ext cx="6461522" cy="1538883"/>
          </a:xfrm>
          <a:prstGeom prst="rect">
            <a:avLst/>
          </a:prstGeom>
          <a:noFill/>
        </p:spPr>
        <p:txBody>
          <a:bodyPr wrap="square">
            <a:spAutoFit/>
          </a:bodyPr>
          <a:lstStyle/>
          <a:p>
            <a:r>
              <a:rPr lang="en-ID" b="0" i="0" dirty="0">
                <a:effectLst/>
                <a:latin typeface="Chaparral Pro Light" panose="02060403030505090203" pitchFamily="18" charset="0"/>
              </a:rPr>
              <a:t>Dan </a:t>
            </a:r>
            <a:r>
              <a:rPr lang="en-ID" b="0" i="0" dirty="0" err="1">
                <a:effectLst/>
                <a:latin typeface="Chaparral Pro Light" panose="02060403030505090203" pitchFamily="18" charset="0"/>
              </a:rPr>
              <a:t>katakanlah</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Bekerjalah</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kamu</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maka</a:t>
            </a:r>
            <a:r>
              <a:rPr lang="en-ID" b="0" i="0" dirty="0">
                <a:effectLst/>
                <a:latin typeface="Chaparral Pro Light" panose="02060403030505090203" pitchFamily="18" charset="0"/>
              </a:rPr>
              <a:t> Allah </a:t>
            </a:r>
            <a:r>
              <a:rPr lang="en-ID" b="0" i="0" dirty="0" err="1">
                <a:effectLst/>
                <a:latin typeface="Chaparral Pro Light" panose="02060403030505090203" pitchFamily="18" charset="0"/>
              </a:rPr>
              <a:t>akan</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melihat</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pekerjaanmu</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begitu</a:t>
            </a:r>
            <a:r>
              <a:rPr lang="en-ID" b="0" i="0" dirty="0">
                <a:effectLst/>
                <a:latin typeface="Chaparral Pro Light" panose="02060403030505090203" pitchFamily="18" charset="0"/>
              </a:rPr>
              <a:t> juga Rasul-Nya dan orang-orang </a:t>
            </a:r>
            <a:r>
              <a:rPr lang="en-ID" b="0" i="0" dirty="0" err="1">
                <a:effectLst/>
                <a:latin typeface="Chaparral Pro Light" panose="02060403030505090203" pitchFamily="18" charset="0"/>
              </a:rPr>
              <a:t>mukmin</a:t>
            </a:r>
            <a:r>
              <a:rPr lang="en-ID" b="0" i="0" dirty="0">
                <a:effectLst/>
                <a:latin typeface="Chaparral Pro Light" panose="02060403030505090203" pitchFamily="18" charset="0"/>
              </a:rPr>
              <a:t>, dan </a:t>
            </a:r>
            <a:r>
              <a:rPr lang="en-ID" b="0" i="0" dirty="0" err="1">
                <a:effectLst/>
                <a:latin typeface="Chaparral Pro Light" panose="02060403030505090203" pitchFamily="18" charset="0"/>
              </a:rPr>
              <a:t>kamu</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akan</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dikembalikan</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kepada</a:t>
            </a:r>
            <a:r>
              <a:rPr lang="en-ID" b="0" i="0" dirty="0">
                <a:effectLst/>
                <a:latin typeface="Chaparral Pro Light" panose="02060403030505090203" pitchFamily="18" charset="0"/>
              </a:rPr>
              <a:t> (Allah) Yang </a:t>
            </a:r>
            <a:r>
              <a:rPr lang="en-ID" b="0" i="0" dirty="0" err="1">
                <a:effectLst/>
                <a:latin typeface="Chaparral Pro Light" panose="02060403030505090203" pitchFamily="18" charset="0"/>
              </a:rPr>
              <a:t>Mengetahui</a:t>
            </a:r>
            <a:r>
              <a:rPr lang="en-ID" b="0" i="0" dirty="0">
                <a:effectLst/>
                <a:latin typeface="Chaparral Pro Light" panose="02060403030505090203" pitchFamily="18" charset="0"/>
              </a:rPr>
              <a:t> yang </a:t>
            </a:r>
            <a:r>
              <a:rPr lang="en-ID" b="0" i="0" dirty="0" err="1">
                <a:effectLst/>
                <a:latin typeface="Chaparral Pro Light" panose="02060403030505090203" pitchFamily="18" charset="0"/>
              </a:rPr>
              <a:t>gaib</a:t>
            </a:r>
            <a:r>
              <a:rPr lang="en-ID" b="0" i="0" dirty="0">
                <a:effectLst/>
                <a:latin typeface="Chaparral Pro Light" panose="02060403030505090203" pitchFamily="18" charset="0"/>
              </a:rPr>
              <a:t> dan yang </a:t>
            </a:r>
            <a:r>
              <a:rPr lang="en-ID" b="0" i="0" dirty="0" err="1">
                <a:effectLst/>
                <a:latin typeface="Chaparral Pro Light" panose="02060403030505090203" pitchFamily="18" charset="0"/>
              </a:rPr>
              <a:t>nyata</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lalu</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diberitakan</a:t>
            </a:r>
            <a:r>
              <a:rPr lang="en-ID" b="0" i="0" dirty="0">
                <a:effectLst/>
                <a:latin typeface="Chaparral Pro Light" panose="02060403030505090203" pitchFamily="18" charset="0"/>
              </a:rPr>
              <a:t>-Nya </a:t>
            </a:r>
            <a:r>
              <a:rPr lang="en-ID" b="0" i="0" dirty="0" err="1">
                <a:effectLst/>
                <a:latin typeface="Chaparral Pro Light" panose="02060403030505090203" pitchFamily="18" charset="0"/>
              </a:rPr>
              <a:t>kepada</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kamu</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apa</a:t>
            </a:r>
            <a:r>
              <a:rPr lang="en-ID" b="0" i="0" dirty="0">
                <a:effectLst/>
                <a:latin typeface="Chaparral Pro Light" panose="02060403030505090203" pitchFamily="18" charset="0"/>
              </a:rPr>
              <a:t> yang </a:t>
            </a:r>
            <a:r>
              <a:rPr lang="en-ID" b="0" i="0" dirty="0" err="1">
                <a:effectLst/>
                <a:latin typeface="Chaparral Pro Light" panose="02060403030505090203" pitchFamily="18" charset="0"/>
              </a:rPr>
              <a:t>telah</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kamu</a:t>
            </a:r>
            <a:r>
              <a:rPr lang="en-ID" b="0" i="0" dirty="0">
                <a:effectLst/>
                <a:latin typeface="Chaparral Pro Light" panose="02060403030505090203" pitchFamily="18" charset="0"/>
              </a:rPr>
              <a:t> </a:t>
            </a:r>
            <a:r>
              <a:rPr lang="en-ID" b="0" i="0" dirty="0" err="1">
                <a:effectLst/>
                <a:latin typeface="Chaparral Pro Light" panose="02060403030505090203" pitchFamily="18" charset="0"/>
              </a:rPr>
              <a:t>kerjakan</a:t>
            </a:r>
            <a:r>
              <a:rPr lang="en-ID" b="0" i="0" dirty="0">
                <a:effectLst/>
                <a:latin typeface="Chaparral Pro Light" panose="02060403030505090203" pitchFamily="18" charset="0"/>
              </a:rPr>
              <a:t>.”,</a:t>
            </a:r>
            <a:r>
              <a:rPr lang="ar-DZ" sz="2200" b="1" dirty="0">
                <a:latin typeface="Chaparral Pro Light" panose="02060403030505090203" pitchFamily="18" charset="0"/>
                <a:cs typeface="Arabic Typesetting" panose="03020402040406030203" pitchFamily="66" charset="-78"/>
              </a:rPr>
              <a:t/>
            </a:r>
            <a:br>
              <a:rPr lang="ar-DZ" sz="2200" b="1" dirty="0">
                <a:latin typeface="Chaparral Pro Light" panose="02060403030505090203" pitchFamily="18" charset="0"/>
                <a:cs typeface="Arabic Typesetting" panose="03020402040406030203" pitchFamily="66" charset="-78"/>
              </a:rPr>
            </a:br>
            <a:endParaRPr lang="en-ID" sz="2200" b="1" dirty="0">
              <a:latin typeface="Chaparral Pro Light" panose="02060403030505090203" pitchFamily="18" charset="0"/>
              <a:cs typeface="Arabic Typesetting" panose="03020402040406030203" pitchFamily="66" charset="-78"/>
            </a:endParaRPr>
          </a:p>
        </p:txBody>
      </p:sp>
      <p:sp>
        <p:nvSpPr>
          <p:cNvPr id="8" name="Rectangle: Rounded Corners 7">
            <a:extLst>
              <a:ext uri="{FF2B5EF4-FFF2-40B4-BE49-F238E27FC236}">
                <a16:creationId xmlns:a16="http://schemas.microsoft.com/office/drawing/2014/main" xmlns="" id="{867F3A46-F6CD-18C1-AF9C-72BF526CDDB9}"/>
              </a:ext>
            </a:extLst>
          </p:cNvPr>
          <p:cNvSpPr/>
          <p:nvPr/>
        </p:nvSpPr>
        <p:spPr>
          <a:xfrm>
            <a:off x="304800" y="517258"/>
            <a:ext cx="2984061" cy="269146"/>
          </a:xfrm>
          <a:prstGeom prst="roundRect">
            <a:avLst/>
          </a:prstGeom>
          <a:solidFill>
            <a:schemeClr val="bg2">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schemeClr>
                </a:solidFill>
                <a:latin typeface="+mj-lt"/>
              </a:rPr>
              <a:t>Q.S. At-</a:t>
            </a:r>
            <a:r>
              <a:rPr lang="en-US" dirty="0" err="1">
                <a:solidFill>
                  <a:schemeClr val="tx1">
                    <a:lumMod val="75000"/>
                  </a:schemeClr>
                </a:solidFill>
                <a:latin typeface="+mj-lt"/>
              </a:rPr>
              <a:t>Taubah</a:t>
            </a:r>
            <a:r>
              <a:rPr lang="en-US" dirty="0">
                <a:solidFill>
                  <a:schemeClr val="tx1">
                    <a:lumMod val="75000"/>
                  </a:schemeClr>
                </a:solidFill>
                <a:latin typeface="+mj-lt"/>
              </a:rPr>
              <a:t>/9: 105</a:t>
            </a:r>
            <a:endParaRPr lang="en-ID" dirty="0">
              <a:solidFill>
                <a:schemeClr val="tx1">
                  <a:lumMod val="75000"/>
                </a:schemeClr>
              </a:solidFill>
              <a:latin typeface="+mj-lt"/>
            </a:endParaRPr>
          </a:p>
        </p:txBody>
      </p:sp>
    </p:spTree>
    <p:extLst>
      <p:ext uri="{BB962C8B-B14F-4D97-AF65-F5344CB8AC3E}">
        <p14:creationId xmlns:p14="http://schemas.microsoft.com/office/powerpoint/2010/main" val="451805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6666"/>
          <a:stretch/>
        </p:blipFill>
        <p:spPr>
          <a:xfrm>
            <a:off x="304422" y="133350"/>
            <a:ext cx="8534400" cy="4800600"/>
          </a:xfrm>
          <a:prstGeom prst="rect">
            <a:avLst/>
          </a:prstGeom>
        </p:spPr>
      </p:pic>
      <p:pic>
        <p:nvPicPr>
          <p:cNvPr id="3" name="Google Shape;1183;p49"/>
          <p:cNvPicPr preferRelativeResize="0"/>
          <p:nvPr/>
        </p:nvPicPr>
        <p:blipFill rotWithShape="1">
          <a:blip r:embed="rId3">
            <a:alphaModFix/>
          </a:blip>
          <a:srcRect/>
          <a:stretch/>
        </p:blipFill>
        <p:spPr>
          <a:xfrm rot="448410" flipH="1">
            <a:off x="7533071" y="3679278"/>
            <a:ext cx="1291527" cy="742452"/>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
        <p:nvSpPr>
          <p:cNvPr id="5" name="Title 2">
            <a:extLst>
              <a:ext uri="{FF2B5EF4-FFF2-40B4-BE49-F238E27FC236}">
                <a16:creationId xmlns:a16="http://schemas.microsoft.com/office/drawing/2014/main" xmlns="" id="{A3F6C61E-1627-3637-E97B-DA30FC04E9E2}"/>
              </a:ext>
            </a:extLst>
          </p:cNvPr>
          <p:cNvSpPr txBox="1">
            <a:spLocks/>
          </p:cNvSpPr>
          <p:nvPr/>
        </p:nvSpPr>
        <p:spPr>
          <a:xfrm>
            <a:off x="2807592" y="514350"/>
            <a:ext cx="3528060" cy="838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a:solidFill>
                  <a:srgbClr val="C00000"/>
                </a:solidFill>
              </a:rPr>
              <a:t>Isi Kandungan Q.S. </a:t>
            </a:r>
            <a:br>
              <a:rPr lang="en-US" sz="2400" b="1">
                <a:solidFill>
                  <a:srgbClr val="C00000"/>
                </a:solidFill>
              </a:rPr>
            </a:br>
            <a:r>
              <a:rPr lang="en-US" sz="2400" b="1">
                <a:solidFill>
                  <a:srgbClr val="C00000"/>
                </a:solidFill>
              </a:rPr>
              <a:t>At- Taubah/9: 105</a:t>
            </a:r>
            <a:endParaRPr lang="en-ID" sz="2400" b="1" dirty="0">
              <a:solidFill>
                <a:srgbClr val="C00000"/>
              </a:solidFill>
            </a:endParaRPr>
          </a:p>
        </p:txBody>
      </p:sp>
      <p:sp>
        <p:nvSpPr>
          <p:cNvPr id="6" name="TextBox 5">
            <a:extLst>
              <a:ext uri="{FF2B5EF4-FFF2-40B4-BE49-F238E27FC236}">
                <a16:creationId xmlns:a16="http://schemas.microsoft.com/office/drawing/2014/main" xmlns="" id="{46ED0EE7-C7E3-6A51-0A1C-A4C826320F1F}"/>
              </a:ext>
            </a:extLst>
          </p:cNvPr>
          <p:cNvSpPr txBox="1"/>
          <p:nvPr/>
        </p:nvSpPr>
        <p:spPr>
          <a:xfrm>
            <a:off x="990600" y="1319682"/>
            <a:ext cx="7010400"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Bekerja</a:t>
            </a:r>
            <a:r>
              <a:rPr lang="en-US" sz="2000" dirty="0"/>
              <a:t> dan </a:t>
            </a:r>
            <a:r>
              <a:rPr lang="en-US" sz="2000" dirty="0" err="1"/>
              <a:t>beramal</a:t>
            </a:r>
            <a:r>
              <a:rPr lang="en-US" sz="2000" dirty="0"/>
              <a:t> </a:t>
            </a:r>
            <a:r>
              <a:rPr lang="en-US" sz="2000" dirty="0" err="1"/>
              <a:t>harus</a:t>
            </a:r>
            <a:r>
              <a:rPr lang="en-US" sz="2000" dirty="0"/>
              <a:t> </a:t>
            </a:r>
            <a:r>
              <a:rPr lang="en-US" sz="2000" dirty="0" err="1"/>
              <a:t>berkualitas</a:t>
            </a:r>
            <a:r>
              <a:rPr lang="en-US" sz="2000" dirty="0"/>
              <a:t>.</a:t>
            </a:r>
          </a:p>
          <a:p>
            <a:pPr marL="285750" indent="-285750">
              <a:lnSpc>
                <a:spcPct val="150000"/>
              </a:lnSpc>
              <a:buFont typeface="Arial" panose="020B0604020202020204" pitchFamily="34" charset="0"/>
              <a:buChar char="•"/>
            </a:pPr>
            <a:r>
              <a:rPr lang="en-US" sz="2000" dirty="0" err="1"/>
              <a:t>Jenis</a:t>
            </a:r>
            <a:r>
              <a:rPr lang="en-US" sz="2000" dirty="0"/>
              <a:t> </a:t>
            </a:r>
            <a:r>
              <a:rPr lang="en-US" sz="2000" dirty="0" err="1"/>
              <a:t>pekerjaan</a:t>
            </a:r>
            <a:r>
              <a:rPr lang="en-US" sz="2000" dirty="0"/>
              <a:t> dan </a:t>
            </a:r>
            <a:r>
              <a:rPr lang="en-US" sz="2000" dirty="0" err="1"/>
              <a:t>amal</a:t>
            </a:r>
            <a:r>
              <a:rPr lang="en-US" sz="2000" dirty="0"/>
              <a:t> yang </a:t>
            </a:r>
            <a:r>
              <a:rPr lang="en-US" sz="2000" dirty="0" err="1"/>
              <a:t>dilakukan</a:t>
            </a:r>
            <a:r>
              <a:rPr lang="en-US" sz="2000" dirty="0"/>
              <a:t> </a:t>
            </a:r>
            <a:r>
              <a:rPr lang="en-US" sz="2000" dirty="0" err="1"/>
              <a:t>manusia</a:t>
            </a:r>
            <a:r>
              <a:rPr lang="en-US" sz="2000" dirty="0"/>
              <a:t> </a:t>
            </a:r>
            <a:r>
              <a:rPr lang="en-US" sz="2000" dirty="0" err="1"/>
              <a:t>sesuai</a:t>
            </a:r>
            <a:r>
              <a:rPr lang="en-US" sz="2000" dirty="0"/>
              <a:t> </a:t>
            </a:r>
            <a:r>
              <a:rPr lang="en-US" sz="2000" dirty="0" err="1"/>
              <a:t>bakat</a:t>
            </a:r>
            <a:r>
              <a:rPr lang="en-US" sz="2000" dirty="0"/>
              <a:t> dan </a:t>
            </a:r>
            <a:r>
              <a:rPr lang="en-US" sz="2000" dirty="0" err="1"/>
              <a:t>kemampuan</a:t>
            </a:r>
            <a:r>
              <a:rPr lang="en-US" sz="2000" dirty="0"/>
              <a:t>.</a:t>
            </a:r>
          </a:p>
          <a:p>
            <a:pPr marL="285750" indent="-285750">
              <a:lnSpc>
                <a:spcPct val="150000"/>
              </a:lnSpc>
              <a:buFont typeface="Arial" panose="020B0604020202020204" pitchFamily="34" charset="0"/>
              <a:buChar char="•"/>
            </a:pPr>
            <a:r>
              <a:rPr lang="en-US" sz="2000" dirty="0" err="1"/>
              <a:t>Manusia</a:t>
            </a:r>
            <a:r>
              <a:rPr lang="en-US" sz="2000" dirty="0"/>
              <a:t> </a:t>
            </a:r>
            <a:r>
              <a:rPr lang="en-US" sz="2000" dirty="0" err="1"/>
              <a:t>harus</a:t>
            </a:r>
            <a:r>
              <a:rPr lang="en-US" sz="2000" dirty="0"/>
              <a:t> </a:t>
            </a:r>
            <a:r>
              <a:rPr lang="en-US" sz="2000" dirty="0" err="1"/>
              <a:t>menjauhkan</a:t>
            </a:r>
            <a:r>
              <a:rPr lang="en-US" sz="2000" dirty="0"/>
              <a:t> </a:t>
            </a:r>
            <a:r>
              <a:rPr lang="en-US" sz="2000" dirty="0" err="1"/>
              <a:t>diri</a:t>
            </a:r>
            <a:r>
              <a:rPr lang="en-US" sz="2000" dirty="0"/>
              <a:t> </a:t>
            </a:r>
            <a:r>
              <a:rPr lang="en-US" sz="2000" dirty="0" err="1"/>
              <a:t>dari</a:t>
            </a:r>
            <a:r>
              <a:rPr lang="en-US" sz="2000" dirty="0"/>
              <a:t> </a:t>
            </a:r>
            <a:r>
              <a:rPr lang="en-US" sz="2000" dirty="0" err="1"/>
              <a:t>sikap</a:t>
            </a:r>
            <a:r>
              <a:rPr lang="en-US" sz="2000" dirty="0"/>
              <a:t> malas dan </a:t>
            </a:r>
            <a:r>
              <a:rPr lang="en-US" sz="2000" dirty="0" err="1"/>
              <a:t>menyia-nyiakan</a:t>
            </a:r>
            <a:r>
              <a:rPr lang="en-US" sz="2000" dirty="0"/>
              <a:t> </a:t>
            </a:r>
            <a:r>
              <a:rPr lang="en-US" sz="2000" dirty="0" err="1"/>
              <a:t>waktu</a:t>
            </a:r>
            <a:r>
              <a:rPr lang="en-US" sz="2000" dirty="0"/>
              <a:t>.</a:t>
            </a:r>
          </a:p>
          <a:p>
            <a:pPr marL="285750" indent="-285750">
              <a:lnSpc>
                <a:spcPct val="150000"/>
              </a:lnSpc>
              <a:buFont typeface="Arial" panose="020B0604020202020204" pitchFamily="34" charset="0"/>
              <a:buChar char="•"/>
            </a:pPr>
            <a:r>
              <a:rPr lang="en-US" sz="2000" dirty="0" err="1"/>
              <a:t>Beramaln</a:t>
            </a:r>
            <a:r>
              <a:rPr lang="en-US" sz="2000" dirty="0"/>
              <a:t> </a:t>
            </a:r>
            <a:r>
              <a:rPr lang="en-US" sz="2000" dirty="0" err="1"/>
              <a:t>harus</a:t>
            </a:r>
            <a:r>
              <a:rPr lang="en-US" sz="2000" dirty="0"/>
              <a:t> </a:t>
            </a:r>
            <a:r>
              <a:rPr lang="en-US" sz="2000" dirty="0" err="1"/>
              <a:t>dilakukan</a:t>
            </a:r>
            <a:r>
              <a:rPr lang="en-US" sz="2000" dirty="0"/>
              <a:t> </a:t>
            </a:r>
            <a:r>
              <a:rPr lang="en-US" sz="2000" dirty="0" err="1"/>
              <a:t>secara</a:t>
            </a:r>
            <a:r>
              <a:rPr lang="en-US" sz="2000" dirty="0"/>
              <a:t> </a:t>
            </a:r>
            <a:r>
              <a:rPr lang="en-US" sz="2000" dirty="0" err="1"/>
              <a:t>ikhlas</a:t>
            </a:r>
            <a:r>
              <a:rPr lang="en-US" sz="2000" dirty="0"/>
              <a:t> agar </a:t>
            </a:r>
            <a:r>
              <a:rPr lang="en-US" sz="2000" dirty="0" err="1"/>
              <a:t>menjadi</a:t>
            </a:r>
            <a:r>
              <a:rPr lang="en-US" sz="2000" dirty="0"/>
              <a:t> </a:t>
            </a:r>
            <a:r>
              <a:rPr lang="en-US" sz="2000" dirty="0" err="1"/>
              <a:t>bermanfaat</a:t>
            </a:r>
            <a:r>
              <a:rPr lang="en-US" sz="2000" dirty="0"/>
              <a:t>. </a:t>
            </a:r>
          </a:p>
        </p:txBody>
      </p:sp>
    </p:spTree>
    <p:extLst>
      <p:ext uri="{BB962C8B-B14F-4D97-AF65-F5344CB8AC3E}">
        <p14:creationId xmlns:p14="http://schemas.microsoft.com/office/powerpoint/2010/main" val="146855981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 y="895350"/>
            <a:ext cx="8763000" cy="4038600"/>
          </a:xfrm>
          <a:prstGeom prst="rect">
            <a:avLst/>
          </a:prstGeom>
        </p:spPr>
      </p:pic>
      <p:sp>
        <p:nvSpPr>
          <p:cNvPr id="6" name="TextBox 5">
            <a:extLst>
              <a:ext uri="{FF2B5EF4-FFF2-40B4-BE49-F238E27FC236}">
                <a16:creationId xmlns:a16="http://schemas.microsoft.com/office/drawing/2014/main" xmlns="" id="{8EAE7ED7-09C9-39BA-D0C7-5AFF2E95C69D}"/>
              </a:ext>
            </a:extLst>
          </p:cNvPr>
          <p:cNvSpPr txBox="1"/>
          <p:nvPr/>
        </p:nvSpPr>
        <p:spPr>
          <a:xfrm>
            <a:off x="152400" y="117103"/>
            <a:ext cx="5548886" cy="400110"/>
          </a:xfrm>
          <a:prstGeom prst="rect">
            <a:avLst/>
          </a:prstGeom>
          <a:noFill/>
        </p:spPr>
        <p:txBody>
          <a:bodyPr wrap="square" rtlCol="0">
            <a:spAutoFit/>
          </a:bodyPr>
          <a:lstStyle/>
          <a:p>
            <a:r>
              <a:rPr lang="en-US" sz="2000" spc="300" dirty="0" err="1">
                <a:latin typeface="+mj-lt"/>
              </a:rPr>
              <a:t>Dalil</a:t>
            </a:r>
            <a:r>
              <a:rPr lang="en-US" sz="2000" spc="300" dirty="0">
                <a:latin typeface="+mj-lt"/>
              </a:rPr>
              <a:t> </a:t>
            </a:r>
            <a:r>
              <a:rPr lang="en-US" sz="2000" spc="300" dirty="0" err="1">
                <a:latin typeface="+mj-lt"/>
              </a:rPr>
              <a:t>tentang</a:t>
            </a:r>
            <a:r>
              <a:rPr lang="en-US" sz="2000" spc="300" dirty="0">
                <a:latin typeface="+mj-lt"/>
              </a:rPr>
              <a:t> </a:t>
            </a:r>
            <a:r>
              <a:rPr lang="en-US" sz="2000" spc="300" dirty="0" err="1">
                <a:latin typeface="+mj-lt"/>
              </a:rPr>
              <a:t>Etos</a:t>
            </a:r>
            <a:r>
              <a:rPr lang="en-US" sz="2000" spc="300" dirty="0">
                <a:latin typeface="+mj-lt"/>
              </a:rPr>
              <a:t> </a:t>
            </a:r>
            <a:r>
              <a:rPr lang="en-US" sz="2000" spc="300" dirty="0" err="1">
                <a:latin typeface="+mj-lt"/>
              </a:rPr>
              <a:t>Kerja</a:t>
            </a:r>
            <a:r>
              <a:rPr lang="en-US" sz="2000" spc="300" dirty="0">
                <a:latin typeface="+mj-lt"/>
              </a:rPr>
              <a:t>  </a:t>
            </a:r>
            <a:endParaRPr lang="en-ID" sz="2000" spc="300" dirty="0">
              <a:latin typeface="+mj-lt"/>
            </a:endParaRPr>
          </a:p>
        </p:txBody>
      </p:sp>
      <p:sp>
        <p:nvSpPr>
          <p:cNvPr id="19" name="TextBox 18">
            <a:extLst>
              <a:ext uri="{FF2B5EF4-FFF2-40B4-BE49-F238E27FC236}">
                <a16:creationId xmlns:a16="http://schemas.microsoft.com/office/drawing/2014/main" xmlns="" id="{879DBB25-CFE7-3706-CE6C-A87AD2EBF6D1}"/>
              </a:ext>
            </a:extLst>
          </p:cNvPr>
          <p:cNvSpPr txBox="1"/>
          <p:nvPr/>
        </p:nvSpPr>
        <p:spPr>
          <a:xfrm>
            <a:off x="390431" y="971550"/>
            <a:ext cx="8077200" cy="1785104"/>
          </a:xfrm>
          <a:prstGeom prst="rect">
            <a:avLst/>
          </a:prstGeom>
          <a:noFill/>
        </p:spPr>
        <p:txBody>
          <a:bodyPr wrap="square">
            <a:spAutoFit/>
          </a:bodyPr>
          <a:lstStyle/>
          <a:p>
            <a:pPr algn="r"/>
            <a:r>
              <a:rPr lang="ar-DZ" sz="2200" i="0" dirty="0">
                <a:solidFill>
                  <a:srgbClr val="000000"/>
                </a:solidFill>
                <a:effectLst/>
                <a:latin typeface="Adobe Naskh Medium" panose="01010101010101010101" pitchFamily="50" charset="-78"/>
                <a:cs typeface="Adobe Naskh Medium" panose="01010101010101010101" pitchFamily="50" charset="-78"/>
              </a:rPr>
              <a:t>عَنْ أبي هُريرةَ - رضْيَ اللهُ عنه - قالَ: قال رسولُ اللهِ صلَّى اللهُ عليه وسلَّمَ: «المؤمنُ القويُّ</a:t>
            </a:r>
            <a:r>
              <a:rPr lang="ar-DZ" sz="2200" dirty="0">
                <a:latin typeface="Adobe Naskh Medium" panose="01010101010101010101" pitchFamily="50" charset="-78"/>
                <a:cs typeface="Adobe Naskh Medium" panose="01010101010101010101" pitchFamily="50" charset="-78"/>
              </a:rPr>
              <a:t> خيرٌ وأحبُّ إلى اللهِ مِنَ المؤمنِ الضَّعيفِ وفي كلٍّ خيرٌ. احْرِصْ على ما يَنفعُكَ، واسْتَعنْ باللهِ ولا تَعجزْ. وإنَّ أصابك شيءٌ فلا تقلْ: لو أنِّي فعلتُ كان كذا وكذا، ولكن قُلْ: قدَرُ اللهِ وما شاءَ فَعَل، فإنَّ (لَوْ) تَفتحُ عملَ الشَّيطانِ (رواه </a:t>
            </a:r>
            <a:r>
              <a:rPr lang="ar-DZ" sz="2200" i="0" dirty="0">
                <a:solidFill>
                  <a:srgbClr val="000000"/>
                </a:solidFill>
                <a:effectLst/>
                <a:latin typeface="Adobe Naskh Medium" panose="01010101010101010101" pitchFamily="50" charset="-78"/>
                <a:cs typeface="Adobe Naskh Medium" panose="01010101010101010101" pitchFamily="50" charset="-78"/>
              </a:rPr>
              <a:t>مسلم)</a:t>
            </a:r>
          </a:p>
          <a:p>
            <a:pPr algn="r"/>
            <a:r>
              <a:rPr lang="ar-DZ" sz="2200" dirty="0">
                <a:latin typeface="Adobe Naskh Medium" panose="01010101010101010101" pitchFamily="50" charset="-78"/>
                <a:cs typeface="Adobe Naskh Medium" panose="01010101010101010101" pitchFamily="50" charset="-78"/>
              </a:rPr>
              <a:t/>
            </a:r>
            <a:br>
              <a:rPr lang="ar-DZ" sz="2200" dirty="0">
                <a:latin typeface="Adobe Naskh Medium" panose="01010101010101010101" pitchFamily="50" charset="-78"/>
                <a:cs typeface="Adobe Naskh Medium" panose="01010101010101010101" pitchFamily="50" charset="-78"/>
              </a:rPr>
            </a:br>
            <a:endParaRPr lang="en-ID" sz="2200" dirty="0">
              <a:latin typeface="Adobe Naskh Medium" panose="01010101010101010101" pitchFamily="50" charset="-78"/>
              <a:cs typeface="Adobe Naskh Medium" panose="01010101010101010101" pitchFamily="50" charset="-78"/>
            </a:endParaRPr>
          </a:p>
        </p:txBody>
      </p:sp>
      <p:sp>
        <p:nvSpPr>
          <p:cNvPr id="8" name="Rectangle: Rounded Corners 7">
            <a:extLst>
              <a:ext uri="{FF2B5EF4-FFF2-40B4-BE49-F238E27FC236}">
                <a16:creationId xmlns:a16="http://schemas.microsoft.com/office/drawing/2014/main" xmlns="" id="{867F3A46-F6CD-18C1-AF9C-72BF526CDDB9}"/>
              </a:ext>
            </a:extLst>
          </p:cNvPr>
          <p:cNvSpPr/>
          <p:nvPr/>
        </p:nvSpPr>
        <p:spPr>
          <a:xfrm>
            <a:off x="152400" y="548232"/>
            <a:ext cx="2886075" cy="269146"/>
          </a:xfrm>
          <a:prstGeom prst="roundRect">
            <a:avLst/>
          </a:prstGeom>
          <a:solidFill>
            <a:schemeClr val="bg2">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schemeClr>
                </a:solidFill>
                <a:latin typeface="+mj-lt"/>
              </a:rPr>
              <a:t>Hadis Riwayat Muslim</a:t>
            </a:r>
            <a:endParaRPr lang="en-ID" dirty="0">
              <a:solidFill>
                <a:schemeClr val="tx1">
                  <a:lumMod val="75000"/>
                </a:schemeClr>
              </a:solidFill>
              <a:latin typeface="+mj-lt"/>
            </a:endParaRPr>
          </a:p>
        </p:txBody>
      </p:sp>
      <p:sp>
        <p:nvSpPr>
          <p:cNvPr id="11" name="TextBox 10">
            <a:extLst>
              <a:ext uri="{FF2B5EF4-FFF2-40B4-BE49-F238E27FC236}">
                <a16:creationId xmlns:a16="http://schemas.microsoft.com/office/drawing/2014/main" xmlns="" id="{B8AA16A8-1F67-BAC9-F23D-4C4E87AE8B52}"/>
              </a:ext>
            </a:extLst>
          </p:cNvPr>
          <p:cNvSpPr txBox="1"/>
          <p:nvPr/>
        </p:nvSpPr>
        <p:spPr>
          <a:xfrm>
            <a:off x="543019" y="2437315"/>
            <a:ext cx="7924612" cy="2037930"/>
          </a:xfrm>
          <a:prstGeom prst="rect">
            <a:avLst/>
          </a:prstGeom>
          <a:noFill/>
        </p:spPr>
        <p:txBody>
          <a:bodyPr wrap="square">
            <a:spAutoFit/>
          </a:bodyPr>
          <a:lstStyle/>
          <a:p>
            <a:pPr algn="just">
              <a:lnSpc>
                <a:spcPct val="107000"/>
              </a:lnSpc>
            </a:pP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“Dari Abu Hurairah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berkata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Rasulullah saw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bersabda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Mukmin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yang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kuat</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lebih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baik</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dan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lebih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dicintai</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Allah SWT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daripada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Mukmin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yang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lemah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tetapi</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dalam</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diri</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kedua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mereka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ada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kebaikan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Berusahalah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kamu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terhadap</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apa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yang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bermanfaat</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bagimu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dan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minta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tolonglah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kepada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Allah. Dan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janganlah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kamu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lemah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Apabila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musibah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menimpamu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maka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janganlah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berkata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seandainya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aku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melakukan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begini</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dan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begitu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tetapi</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katakanlah</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bahwa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sesuatu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itu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atas</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kekusaan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dan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kehendak</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-Nya,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karena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sesungguhnya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kata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sendainya</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merupakan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pintu</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masuk</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pekerjaan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ID" sz="17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syaitan</a:t>
            </a:r>
            <a:r>
              <a:rPr lang="en-ID"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ar-DZ" sz="17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endParaRPr lang="en-ID" sz="1700" dirty="0">
              <a:solidFill>
                <a:schemeClr val="tx1"/>
              </a:solidFill>
              <a:effectLst/>
              <a:latin typeface="Chaparral Pro Light" panose="02060403030505090203" pitchFamily="18" charset="0"/>
              <a:cs typeface="Arial" panose="020B0604020202020204" pitchFamily="34" charset="0"/>
            </a:endParaRPr>
          </a:p>
        </p:txBody>
      </p:sp>
      <p:pic>
        <p:nvPicPr>
          <p:cNvPr id="7" name="Picture 6">
            <a:extLst>
              <a:ext uri="{FF2B5EF4-FFF2-40B4-BE49-F238E27FC236}">
                <a16:creationId xmlns:a16="http://schemas.microsoft.com/office/drawing/2014/main" xmlns="" id="{7FF57B37-99C7-08CA-6AE7-C8160950B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6910261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8"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654" y="368402"/>
            <a:ext cx="7189346" cy="3844073"/>
          </a:xfrm>
          <a:prstGeom prst="rect">
            <a:avLst/>
          </a:prstGeom>
        </p:spPr>
      </p:pic>
      <p:pic>
        <p:nvPicPr>
          <p:cNvPr id="1180" name="Google Shape;1180;p49"/>
          <p:cNvPicPr preferRelativeResize="0"/>
          <p:nvPr/>
        </p:nvPicPr>
        <p:blipFill>
          <a:blip r:embed="rId4">
            <a:alphaModFix/>
          </a:blip>
          <a:stretch>
            <a:fillRect/>
          </a:stretch>
        </p:blipFill>
        <p:spPr>
          <a:xfrm rot="3721451">
            <a:off x="1037625" y="3593625"/>
            <a:ext cx="971901" cy="1663651"/>
          </a:xfrm>
          <a:prstGeom prst="rect">
            <a:avLst/>
          </a:prstGeom>
          <a:noFill/>
          <a:ln>
            <a:noFill/>
          </a:ln>
        </p:spPr>
      </p:pic>
      <p:pic>
        <p:nvPicPr>
          <p:cNvPr id="1182" name="Google Shape;1182;p49"/>
          <p:cNvPicPr preferRelativeResize="0"/>
          <p:nvPr/>
        </p:nvPicPr>
        <p:blipFill>
          <a:blip r:embed="rId5">
            <a:alphaModFix/>
          </a:blip>
          <a:stretch>
            <a:fillRect/>
          </a:stretch>
        </p:blipFill>
        <p:spPr>
          <a:xfrm rot="1860113">
            <a:off x="-160090" y="3471488"/>
            <a:ext cx="1095329" cy="943723"/>
          </a:xfrm>
          <a:prstGeom prst="rect">
            <a:avLst/>
          </a:prstGeom>
          <a:noFill/>
          <a:ln>
            <a:noFill/>
          </a:ln>
          <a:effectLst>
            <a:outerShdw blurRad="14288" dist="38100" dir="3060000" algn="bl" rotWithShape="0">
              <a:srgbClr val="000000">
                <a:alpha val="12000"/>
              </a:srgbClr>
            </a:outerShdw>
          </a:effectLst>
        </p:spPr>
      </p:pic>
      <p:pic>
        <p:nvPicPr>
          <p:cNvPr id="1183" name="Google Shape;1183;p49"/>
          <p:cNvPicPr preferRelativeResize="0"/>
          <p:nvPr/>
        </p:nvPicPr>
        <p:blipFill rotWithShape="1">
          <a:blip r:embed="rId6">
            <a:alphaModFix/>
          </a:blip>
          <a:srcRect/>
          <a:stretch/>
        </p:blipFill>
        <p:spPr>
          <a:xfrm>
            <a:off x="-472150" y="2954900"/>
            <a:ext cx="1719450" cy="988450"/>
          </a:xfrm>
          <a:prstGeom prst="rect">
            <a:avLst/>
          </a:prstGeom>
          <a:noFill/>
          <a:ln>
            <a:noFill/>
          </a:ln>
        </p:spPr>
      </p:pic>
      <p:pic>
        <p:nvPicPr>
          <p:cNvPr id="1184" name="Google Shape;1184;p49"/>
          <p:cNvPicPr preferRelativeResize="0"/>
          <p:nvPr/>
        </p:nvPicPr>
        <p:blipFill rotWithShape="1">
          <a:blip r:embed="rId7">
            <a:alphaModFix/>
          </a:blip>
          <a:srcRect/>
          <a:stretch/>
        </p:blipFill>
        <p:spPr>
          <a:xfrm rot="-30" flipH="1">
            <a:off x="25051" y="3703091"/>
            <a:ext cx="725050" cy="859244"/>
          </a:xfrm>
          <a:prstGeom prst="rect">
            <a:avLst/>
          </a:prstGeom>
          <a:noFill/>
          <a:ln>
            <a:noFill/>
          </a:ln>
        </p:spPr>
      </p:pic>
      <p:pic>
        <p:nvPicPr>
          <p:cNvPr id="1185" name="Google Shape;1185;p49"/>
          <p:cNvPicPr preferRelativeResize="0"/>
          <p:nvPr/>
        </p:nvPicPr>
        <p:blipFill>
          <a:blip r:embed="rId8">
            <a:alphaModFix/>
          </a:blip>
          <a:stretch>
            <a:fillRect/>
          </a:stretch>
        </p:blipFill>
        <p:spPr>
          <a:xfrm rot="6911530">
            <a:off x="7646250" y="144650"/>
            <a:ext cx="1074100" cy="2008249"/>
          </a:xfrm>
          <a:prstGeom prst="rect">
            <a:avLst/>
          </a:prstGeom>
          <a:noFill/>
          <a:ln>
            <a:noFill/>
          </a:ln>
        </p:spPr>
      </p:pic>
      <p:sp>
        <p:nvSpPr>
          <p:cNvPr id="8" name="Title 2">
            <a:extLst>
              <a:ext uri="{FF2B5EF4-FFF2-40B4-BE49-F238E27FC236}">
                <a16:creationId xmlns:a16="http://schemas.microsoft.com/office/drawing/2014/main" xmlns="" id="{1A12E531-86D7-6FDA-AB5B-2FCA95425245}"/>
              </a:ext>
            </a:extLst>
          </p:cNvPr>
          <p:cNvSpPr>
            <a:spLocks noGrp="1"/>
          </p:cNvSpPr>
          <p:nvPr>
            <p:ph type="title" idx="4294967295"/>
          </p:nvPr>
        </p:nvSpPr>
        <p:spPr>
          <a:xfrm>
            <a:off x="2336784" y="740211"/>
            <a:ext cx="3895836" cy="1074300"/>
          </a:xfrm>
          <a:prstGeom prst="rect">
            <a:avLst/>
          </a:prstGeom>
        </p:spPr>
        <p:txBody>
          <a:bodyPr/>
          <a:lstStyle/>
          <a:p>
            <a:r>
              <a:rPr lang="en-US" sz="2800" b="1" dirty="0">
                <a:solidFill>
                  <a:srgbClr val="C00000"/>
                </a:solidFill>
              </a:rPr>
              <a:t>Isi </a:t>
            </a:r>
            <a:r>
              <a:rPr lang="en-US" sz="2800" b="1" dirty="0" err="1">
                <a:solidFill>
                  <a:srgbClr val="C00000"/>
                </a:solidFill>
              </a:rPr>
              <a:t>Kandungan</a:t>
            </a:r>
            <a:r>
              <a:rPr lang="en-US" sz="2800" b="1" dirty="0">
                <a:solidFill>
                  <a:srgbClr val="C00000"/>
                </a:solidFill>
              </a:rPr>
              <a:t> Hadis</a:t>
            </a:r>
            <a:endParaRPr lang="en-ID" sz="2800" b="1" dirty="0">
              <a:solidFill>
                <a:srgbClr val="C00000"/>
              </a:solidFill>
            </a:endParaRPr>
          </a:p>
        </p:txBody>
      </p:sp>
      <p:sp>
        <p:nvSpPr>
          <p:cNvPr id="9" name="TextBox 8">
            <a:extLst>
              <a:ext uri="{FF2B5EF4-FFF2-40B4-BE49-F238E27FC236}">
                <a16:creationId xmlns:a16="http://schemas.microsoft.com/office/drawing/2014/main" xmlns="" id="{963B9FE6-9CAD-1E0A-6D09-2D83F1CE1AF0}"/>
              </a:ext>
            </a:extLst>
          </p:cNvPr>
          <p:cNvSpPr txBox="1"/>
          <p:nvPr/>
        </p:nvSpPr>
        <p:spPr>
          <a:xfrm>
            <a:off x="1308850" y="1311008"/>
            <a:ext cx="6420316"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Menjadi</a:t>
            </a:r>
            <a:r>
              <a:rPr lang="en-US" sz="2000" dirty="0"/>
              <a:t> </a:t>
            </a:r>
            <a:r>
              <a:rPr lang="en-US" sz="2000" dirty="0" err="1"/>
              <a:t>umat</a:t>
            </a:r>
            <a:r>
              <a:rPr lang="en-US" sz="2000" dirty="0"/>
              <a:t> Islam yang </a:t>
            </a:r>
            <a:r>
              <a:rPr lang="en-US" sz="2000" dirty="0" err="1"/>
              <a:t>kuat</a:t>
            </a:r>
            <a:r>
              <a:rPr lang="en-US" sz="2000" dirty="0"/>
              <a:t>.</a:t>
            </a:r>
          </a:p>
          <a:p>
            <a:pPr marL="285750" indent="-285750">
              <a:lnSpc>
                <a:spcPct val="150000"/>
              </a:lnSpc>
              <a:buFont typeface="Arial" panose="020B0604020202020204" pitchFamily="34" charset="0"/>
              <a:buChar char="•"/>
            </a:pPr>
            <a:r>
              <a:rPr lang="en-US" sz="2000" dirty="0" err="1"/>
              <a:t>Menjauhkan</a:t>
            </a:r>
            <a:r>
              <a:rPr lang="en-US" sz="2000" dirty="0"/>
              <a:t> </a:t>
            </a:r>
            <a:r>
              <a:rPr lang="en-US" sz="2000" dirty="0" err="1"/>
              <a:t>diri</a:t>
            </a:r>
            <a:r>
              <a:rPr lang="en-US" sz="2000" dirty="0"/>
              <a:t> </a:t>
            </a:r>
            <a:r>
              <a:rPr lang="en-US" sz="2000" dirty="0" err="1"/>
              <a:t>dari</a:t>
            </a:r>
            <a:r>
              <a:rPr lang="en-US" sz="2000" dirty="0"/>
              <a:t> </a:t>
            </a:r>
            <a:r>
              <a:rPr lang="en-US" sz="2000" dirty="0" err="1"/>
              <a:t>meminta-minta</a:t>
            </a:r>
            <a:r>
              <a:rPr lang="en-US" sz="2000" dirty="0"/>
              <a:t> </a:t>
            </a:r>
            <a:r>
              <a:rPr lang="en-US" sz="2000" dirty="0" err="1"/>
              <a:t>karena</a:t>
            </a:r>
            <a:r>
              <a:rPr lang="en-US" sz="2000" dirty="0"/>
              <a:t> </a:t>
            </a:r>
            <a:r>
              <a:rPr lang="en-US" sz="2000" dirty="0" err="1"/>
              <a:t>dapat</a:t>
            </a:r>
            <a:r>
              <a:rPr lang="en-US" sz="2000" dirty="0"/>
              <a:t> </a:t>
            </a:r>
            <a:r>
              <a:rPr lang="en-US" sz="2000" dirty="0" err="1"/>
              <a:t>merendahkan</a:t>
            </a:r>
            <a:r>
              <a:rPr lang="en-US" sz="2000" dirty="0"/>
              <a:t> </a:t>
            </a:r>
            <a:r>
              <a:rPr lang="en-US" sz="2000" dirty="0" err="1"/>
              <a:t>derajat</a:t>
            </a:r>
            <a:r>
              <a:rPr lang="en-US" sz="2000" dirty="0"/>
              <a:t> dan </a:t>
            </a:r>
            <a:r>
              <a:rPr lang="en-US" sz="2000" dirty="0" err="1"/>
              <a:t>harga</a:t>
            </a:r>
            <a:r>
              <a:rPr lang="en-US" sz="2000" dirty="0"/>
              <a:t> </a:t>
            </a:r>
            <a:r>
              <a:rPr lang="en-US" sz="2000" dirty="0" err="1"/>
              <a:t>diri</a:t>
            </a:r>
            <a:r>
              <a:rPr lang="en-US" sz="2000" dirty="0"/>
              <a:t> </a:t>
            </a:r>
            <a:r>
              <a:rPr lang="en-US" sz="2000" dirty="0" err="1"/>
              <a:t>umat</a:t>
            </a:r>
            <a:r>
              <a:rPr lang="en-US" sz="2000" dirty="0"/>
              <a:t> Islam.</a:t>
            </a:r>
          </a:p>
          <a:p>
            <a:pPr marL="285750" indent="-285750">
              <a:lnSpc>
                <a:spcPct val="150000"/>
              </a:lnSpc>
              <a:buFont typeface="Arial" panose="020B0604020202020204" pitchFamily="34" charset="0"/>
              <a:buChar char="•"/>
            </a:pPr>
            <a:r>
              <a:rPr lang="en-US" sz="2000" dirty="0" err="1"/>
              <a:t>Selalu</a:t>
            </a:r>
            <a:r>
              <a:rPr lang="en-US" sz="2000" dirty="0"/>
              <a:t> </a:t>
            </a:r>
            <a:r>
              <a:rPr lang="en-US" sz="2000" dirty="0" err="1"/>
              <a:t>waspada</a:t>
            </a:r>
            <a:r>
              <a:rPr lang="en-US" sz="2000" dirty="0"/>
              <a:t> </a:t>
            </a:r>
            <a:r>
              <a:rPr lang="en-US" sz="2000" dirty="0" err="1"/>
              <a:t>terhadap</a:t>
            </a:r>
            <a:r>
              <a:rPr lang="en-US" sz="2000" dirty="0"/>
              <a:t> </a:t>
            </a:r>
            <a:r>
              <a:rPr lang="en-US" sz="2000" dirty="0" err="1"/>
              <a:t>kebodohan</a:t>
            </a:r>
            <a:r>
              <a:rPr lang="en-US" sz="2000" dirty="0"/>
              <a:t> dan </a:t>
            </a:r>
            <a:r>
              <a:rPr lang="en-US" sz="2000" dirty="0" err="1"/>
              <a:t>kemiskinan</a:t>
            </a:r>
            <a:r>
              <a:rPr lang="en-US" sz="2000" dirty="0"/>
              <a:t> </a:t>
            </a:r>
            <a:r>
              <a:rPr lang="en-US" sz="2000" dirty="0" err="1"/>
              <a:t>karena</a:t>
            </a:r>
            <a:r>
              <a:rPr lang="en-US" sz="2000" dirty="0"/>
              <a:t> </a:t>
            </a:r>
            <a:r>
              <a:rPr lang="en-US" sz="2000" dirty="0" err="1"/>
              <a:t>dapat</a:t>
            </a:r>
            <a:r>
              <a:rPr lang="en-US" sz="2000" dirty="0"/>
              <a:t> </a:t>
            </a:r>
            <a:r>
              <a:rPr lang="en-US" sz="2000" dirty="0" err="1"/>
              <a:t>medekatkan</a:t>
            </a:r>
            <a:r>
              <a:rPr lang="en-US" sz="2000" dirty="0"/>
              <a:t> pada </a:t>
            </a:r>
            <a:r>
              <a:rPr lang="en-US" sz="2000" dirty="0" err="1"/>
              <a:t>kekafiran</a:t>
            </a:r>
            <a:r>
              <a:rPr lang="en-US" sz="2000" dirty="0"/>
              <a:t>. </a:t>
            </a:r>
          </a:p>
        </p:txBody>
      </p:sp>
    </p:spTree>
    <p:extLst>
      <p:ext uri="{BB962C8B-B14F-4D97-AF65-F5344CB8AC3E}">
        <p14:creationId xmlns:p14="http://schemas.microsoft.com/office/powerpoint/2010/main" val="27713713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3244" cy="51435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grpSp>
        <p:nvGrpSpPr>
          <p:cNvPr id="4" name="Group 3"/>
          <p:cNvGrpSpPr/>
          <p:nvPr/>
        </p:nvGrpSpPr>
        <p:grpSpPr>
          <a:xfrm>
            <a:off x="152400" y="133350"/>
            <a:ext cx="3343275" cy="719269"/>
            <a:chOff x="152400" y="133350"/>
            <a:chExt cx="3343275" cy="719269"/>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33350"/>
              <a:ext cx="3343275" cy="719269"/>
            </a:xfrm>
            <a:prstGeom prst="rect">
              <a:avLst/>
            </a:prstGeom>
          </p:spPr>
        </p:pic>
        <p:sp>
          <p:nvSpPr>
            <p:cNvPr id="2" name="TextBox 1">
              <a:extLst>
                <a:ext uri="{FF2B5EF4-FFF2-40B4-BE49-F238E27FC236}">
                  <a16:creationId xmlns:a16="http://schemas.microsoft.com/office/drawing/2014/main" xmlns="" id="{343B2B88-9615-DC9B-03A6-8A8425ED6EAB}"/>
                </a:ext>
              </a:extLst>
            </p:cNvPr>
            <p:cNvSpPr txBox="1"/>
            <p:nvPr/>
          </p:nvSpPr>
          <p:spPr>
            <a:xfrm>
              <a:off x="1143000" y="262151"/>
              <a:ext cx="2035589" cy="461665"/>
            </a:xfrm>
            <a:prstGeom prst="rect">
              <a:avLst/>
            </a:prstGeom>
            <a:noFill/>
          </p:spPr>
          <p:txBody>
            <a:bodyPr wrap="square" rtlCol="0">
              <a:spAutoFit/>
            </a:bodyPr>
            <a:lstStyle/>
            <a:p>
              <a:r>
                <a:rPr lang="en-US" sz="2400" b="1" spc="300" dirty="0" err="1">
                  <a:solidFill>
                    <a:srgbClr val="C00000"/>
                  </a:solidFill>
                  <a:latin typeface="+mj-lt"/>
                </a:rPr>
                <a:t>Etos</a:t>
              </a:r>
              <a:r>
                <a:rPr lang="en-US" sz="2400" b="1" spc="300" dirty="0">
                  <a:solidFill>
                    <a:srgbClr val="C00000"/>
                  </a:solidFill>
                  <a:latin typeface="+mj-lt"/>
                </a:rPr>
                <a:t> </a:t>
              </a:r>
              <a:r>
                <a:rPr lang="en-US" sz="2400" b="1" spc="300" dirty="0" err="1">
                  <a:solidFill>
                    <a:srgbClr val="C00000"/>
                  </a:solidFill>
                  <a:latin typeface="+mj-lt"/>
                </a:rPr>
                <a:t>Kerja</a:t>
              </a:r>
              <a:r>
                <a:rPr lang="en-US" sz="2400" b="1" spc="300" dirty="0">
                  <a:solidFill>
                    <a:srgbClr val="C00000"/>
                  </a:solidFill>
                  <a:latin typeface="+mj-lt"/>
                </a:rPr>
                <a:t> </a:t>
              </a:r>
              <a:endParaRPr lang="en-ID" sz="2400" b="1" spc="300" dirty="0">
                <a:solidFill>
                  <a:srgbClr val="C00000"/>
                </a:solidFill>
                <a:latin typeface="+mj-lt"/>
              </a:endParaRPr>
            </a:p>
          </p:txBody>
        </p:sp>
      </p:grpSp>
      <p:sp>
        <p:nvSpPr>
          <p:cNvPr id="5" name="Rectangle 4"/>
          <p:cNvSpPr/>
          <p:nvPr/>
        </p:nvSpPr>
        <p:spPr>
          <a:xfrm>
            <a:off x="472550" y="1047750"/>
            <a:ext cx="1820883" cy="400110"/>
          </a:xfrm>
          <a:prstGeom prst="rect">
            <a:avLst/>
          </a:prstGeom>
        </p:spPr>
        <p:txBody>
          <a:bodyPr wrap="none">
            <a:spAutoFit/>
          </a:bodyPr>
          <a:lstStyle/>
          <a:p>
            <a:pPr algn="ctr"/>
            <a:r>
              <a:rPr lang="en-US" sz="2000" b="1" spc="300" dirty="0" err="1">
                <a:solidFill>
                  <a:srgbClr val="005C4A"/>
                </a:solidFill>
              </a:rPr>
              <a:t>Pengertian</a:t>
            </a:r>
            <a:r>
              <a:rPr lang="en-US" sz="2000" b="1" spc="300" dirty="0">
                <a:solidFill>
                  <a:srgbClr val="005C4A"/>
                </a:solidFill>
              </a:rPr>
              <a:t> </a:t>
            </a:r>
          </a:p>
        </p:txBody>
      </p:sp>
      <p:sp>
        <p:nvSpPr>
          <p:cNvPr id="6" name="Rectangle 5"/>
          <p:cNvSpPr/>
          <p:nvPr/>
        </p:nvSpPr>
        <p:spPr>
          <a:xfrm>
            <a:off x="2820746" y="1047750"/>
            <a:ext cx="6019800" cy="1200329"/>
          </a:xfrm>
          <a:prstGeom prst="rect">
            <a:avLst/>
          </a:prstGeom>
        </p:spPr>
        <p:txBody>
          <a:bodyPr wrap="square">
            <a:spAutoFit/>
          </a:bodyPr>
          <a:lstStyle/>
          <a:p>
            <a:pPr marL="342900" indent="-342900">
              <a:buFont typeface="Wingdings" panose="05000000000000000000" pitchFamily="2" charset="2"/>
              <a:buChar char="§"/>
            </a:pPr>
            <a:r>
              <a:rPr lang="en-US" dirty="0" err="1"/>
              <a:t>Etos</a:t>
            </a:r>
            <a:r>
              <a:rPr lang="en-US" dirty="0"/>
              <a:t> </a:t>
            </a:r>
            <a:r>
              <a:rPr lang="en-US" dirty="0" err="1"/>
              <a:t>kerja</a:t>
            </a:r>
            <a:r>
              <a:rPr lang="en-US" dirty="0"/>
              <a:t> </a:t>
            </a:r>
            <a:r>
              <a:rPr lang="en-US" dirty="0" err="1"/>
              <a:t>dapat</a:t>
            </a:r>
            <a:r>
              <a:rPr lang="en-US" dirty="0"/>
              <a:t> </a:t>
            </a:r>
            <a:r>
              <a:rPr lang="en-US" dirty="0" err="1"/>
              <a:t>diartikan</a:t>
            </a:r>
            <a:r>
              <a:rPr lang="en-US" dirty="0"/>
              <a:t> </a:t>
            </a:r>
            <a:r>
              <a:rPr lang="en-US" dirty="0" err="1"/>
              <a:t>sebagai</a:t>
            </a:r>
            <a:r>
              <a:rPr lang="en-US" dirty="0"/>
              <a:t> </a:t>
            </a:r>
            <a:r>
              <a:rPr lang="en-US" dirty="0" err="1"/>
              <a:t>kerja</a:t>
            </a:r>
            <a:r>
              <a:rPr lang="en-US" dirty="0"/>
              <a:t> </a:t>
            </a:r>
            <a:r>
              <a:rPr lang="en-US" dirty="0" err="1"/>
              <a:t>keras</a:t>
            </a:r>
            <a:r>
              <a:rPr lang="en-US" dirty="0"/>
              <a:t>.</a:t>
            </a:r>
          </a:p>
          <a:p>
            <a:pPr marL="342900" indent="-342900">
              <a:buFont typeface="Wingdings" panose="05000000000000000000" pitchFamily="2" charset="2"/>
              <a:buChar char="§"/>
            </a:pPr>
            <a:r>
              <a:rPr lang="en-US" dirty="0" err="1"/>
              <a:t>Menurut</a:t>
            </a:r>
            <a:r>
              <a:rPr lang="en-US" dirty="0"/>
              <a:t> KBBI, </a:t>
            </a:r>
            <a:r>
              <a:rPr lang="en-US" dirty="0" err="1"/>
              <a:t>etos</a:t>
            </a:r>
            <a:r>
              <a:rPr lang="en-US" dirty="0"/>
              <a:t> </a:t>
            </a:r>
            <a:r>
              <a:rPr lang="en-US" dirty="0" err="1"/>
              <a:t>kerja</a:t>
            </a:r>
            <a:r>
              <a:rPr lang="en-US" dirty="0"/>
              <a:t> </a:t>
            </a:r>
            <a:r>
              <a:rPr lang="en-US" dirty="0" err="1"/>
              <a:t>adalah</a:t>
            </a:r>
            <a:r>
              <a:rPr lang="en-US" dirty="0"/>
              <a:t> </a:t>
            </a:r>
            <a:r>
              <a:rPr lang="en-US" dirty="0" err="1"/>
              <a:t>semangat</a:t>
            </a:r>
            <a:r>
              <a:rPr lang="en-US" dirty="0"/>
              <a:t> </a:t>
            </a:r>
            <a:r>
              <a:rPr lang="en-US" dirty="0" err="1"/>
              <a:t>kerja</a:t>
            </a:r>
            <a:r>
              <a:rPr lang="en-US" dirty="0"/>
              <a:t> yang </a:t>
            </a:r>
            <a:r>
              <a:rPr lang="en-US" dirty="0" err="1"/>
              <a:t>menjadi</a:t>
            </a:r>
            <a:r>
              <a:rPr lang="en-US" dirty="0"/>
              <a:t> </a:t>
            </a:r>
            <a:r>
              <a:rPr lang="en-US" dirty="0" err="1"/>
              <a:t>ciri</a:t>
            </a:r>
            <a:r>
              <a:rPr lang="en-US" dirty="0"/>
              <a:t> </a:t>
            </a:r>
            <a:r>
              <a:rPr lang="en-US" dirty="0" err="1"/>
              <a:t>khas</a:t>
            </a:r>
            <a:r>
              <a:rPr lang="en-US" dirty="0"/>
              <a:t> </a:t>
            </a:r>
            <a:r>
              <a:rPr lang="en-US" dirty="0" err="1"/>
              <a:t>dan</a:t>
            </a:r>
            <a:r>
              <a:rPr lang="en-US" dirty="0"/>
              <a:t> </a:t>
            </a:r>
            <a:r>
              <a:rPr lang="en-US" dirty="0" err="1"/>
              <a:t>keyakinan</a:t>
            </a:r>
            <a:r>
              <a:rPr lang="en-US" dirty="0"/>
              <a:t> </a:t>
            </a:r>
            <a:r>
              <a:rPr lang="en-US" dirty="0" err="1"/>
              <a:t>seseorang</a:t>
            </a:r>
            <a:r>
              <a:rPr lang="en-US" dirty="0"/>
              <a:t> </a:t>
            </a:r>
            <a:r>
              <a:rPr lang="en-US" dirty="0" err="1"/>
              <a:t>atau</a:t>
            </a:r>
            <a:r>
              <a:rPr lang="en-US" dirty="0"/>
              <a:t> </a:t>
            </a:r>
            <a:r>
              <a:rPr lang="en-US" dirty="0" err="1"/>
              <a:t>suatu</a:t>
            </a:r>
            <a:r>
              <a:rPr lang="en-US" dirty="0"/>
              <a:t> </a:t>
            </a:r>
            <a:r>
              <a:rPr lang="en-US" dirty="0" err="1"/>
              <a:t>kelompok</a:t>
            </a:r>
            <a:r>
              <a:rPr lang="en-US" dirty="0"/>
              <a:t> .  </a:t>
            </a:r>
            <a:endParaRPr lang="en-ID" dirty="0"/>
          </a:p>
        </p:txBody>
      </p:sp>
      <p:sp>
        <p:nvSpPr>
          <p:cNvPr id="7" name="Rectangle 6"/>
          <p:cNvSpPr/>
          <p:nvPr/>
        </p:nvSpPr>
        <p:spPr>
          <a:xfrm>
            <a:off x="534746" y="2571750"/>
            <a:ext cx="2643843" cy="1323439"/>
          </a:xfrm>
          <a:prstGeom prst="rect">
            <a:avLst/>
          </a:prstGeom>
        </p:spPr>
        <p:txBody>
          <a:bodyPr wrap="square">
            <a:spAutoFit/>
          </a:bodyPr>
          <a:lstStyle/>
          <a:p>
            <a:r>
              <a:rPr lang="en-US" sz="2000" b="1" spc="300" dirty="0" err="1">
                <a:solidFill>
                  <a:srgbClr val="005C4A"/>
                </a:solidFill>
                <a:latin typeface="+mj-lt"/>
              </a:rPr>
              <a:t>Karakteristik</a:t>
            </a:r>
            <a:r>
              <a:rPr lang="en-US" sz="2000" b="1" spc="300" dirty="0">
                <a:solidFill>
                  <a:srgbClr val="005C4A"/>
                </a:solidFill>
                <a:latin typeface="+mj-lt"/>
              </a:rPr>
              <a:t> orang yang </a:t>
            </a:r>
            <a:r>
              <a:rPr lang="en-US" sz="2000" b="1" spc="300" dirty="0" err="1">
                <a:solidFill>
                  <a:srgbClr val="005C4A"/>
                </a:solidFill>
                <a:latin typeface="+mj-lt"/>
              </a:rPr>
              <a:t>memiliki</a:t>
            </a:r>
            <a:r>
              <a:rPr lang="en-US" sz="2000" b="1" spc="300" dirty="0">
                <a:solidFill>
                  <a:srgbClr val="005C4A"/>
                </a:solidFill>
                <a:latin typeface="+mj-lt"/>
              </a:rPr>
              <a:t> </a:t>
            </a:r>
            <a:r>
              <a:rPr lang="en-US" sz="2000" b="1" spc="300" dirty="0" err="1">
                <a:solidFill>
                  <a:srgbClr val="005C4A"/>
                </a:solidFill>
                <a:latin typeface="+mj-lt"/>
              </a:rPr>
              <a:t>etos</a:t>
            </a:r>
            <a:r>
              <a:rPr lang="en-US" sz="2000" b="1" spc="300" dirty="0">
                <a:solidFill>
                  <a:srgbClr val="005C4A"/>
                </a:solidFill>
                <a:latin typeface="+mj-lt"/>
              </a:rPr>
              <a:t> </a:t>
            </a:r>
            <a:r>
              <a:rPr lang="en-US" sz="2000" b="1" spc="300" dirty="0" err="1">
                <a:solidFill>
                  <a:srgbClr val="005C4A"/>
                </a:solidFill>
                <a:latin typeface="+mj-lt"/>
              </a:rPr>
              <a:t>kerja</a:t>
            </a:r>
            <a:r>
              <a:rPr lang="en-US" sz="2000" b="1" spc="300" dirty="0">
                <a:solidFill>
                  <a:srgbClr val="005C4A"/>
                </a:solidFill>
                <a:latin typeface="+mj-lt"/>
              </a:rPr>
              <a:t>  </a:t>
            </a:r>
          </a:p>
        </p:txBody>
      </p:sp>
      <p:sp>
        <p:nvSpPr>
          <p:cNvPr id="8" name="Rectangle 7"/>
          <p:cNvSpPr/>
          <p:nvPr/>
        </p:nvSpPr>
        <p:spPr>
          <a:xfrm>
            <a:off x="2820746" y="2483541"/>
            <a:ext cx="3046654" cy="2031325"/>
          </a:xfrm>
          <a:prstGeom prst="rect">
            <a:avLst/>
          </a:prstGeom>
        </p:spPr>
        <p:txBody>
          <a:bodyPr wrap="square">
            <a:spAutoFit/>
          </a:bodyPr>
          <a:lstStyle/>
          <a:p>
            <a:pPr marL="285750" indent="-285750">
              <a:buFont typeface="Wingdings" panose="05000000000000000000" pitchFamily="2" charset="2"/>
              <a:buChar char="§"/>
            </a:pPr>
            <a:r>
              <a:rPr lang="en-US" dirty="0" err="1"/>
              <a:t>Memiliki</a:t>
            </a:r>
            <a:r>
              <a:rPr lang="en-US" dirty="0"/>
              <a:t> </a:t>
            </a:r>
            <a:r>
              <a:rPr lang="en-US" dirty="0" err="1"/>
              <a:t>sikap</a:t>
            </a:r>
            <a:r>
              <a:rPr lang="en-US" dirty="0"/>
              <a:t> </a:t>
            </a:r>
            <a:r>
              <a:rPr lang="en-US" dirty="0" err="1"/>
              <a:t>disiplin</a:t>
            </a:r>
            <a:r>
              <a:rPr lang="en-US" dirty="0"/>
              <a:t>.</a:t>
            </a:r>
          </a:p>
          <a:p>
            <a:pPr marL="285750" indent="-285750">
              <a:buFont typeface="Wingdings" panose="05000000000000000000" pitchFamily="2" charset="2"/>
              <a:buChar char="§"/>
            </a:pPr>
            <a:r>
              <a:rPr lang="en-US" dirty="0" err="1"/>
              <a:t>Selalu</a:t>
            </a:r>
            <a:r>
              <a:rPr lang="en-US" dirty="0"/>
              <a:t> </a:t>
            </a:r>
            <a:r>
              <a:rPr lang="en-US" dirty="0" err="1"/>
              <a:t>menghargai</a:t>
            </a:r>
            <a:r>
              <a:rPr lang="en-US" dirty="0"/>
              <a:t> </a:t>
            </a:r>
            <a:r>
              <a:rPr lang="en-US" dirty="0" err="1"/>
              <a:t>waktu</a:t>
            </a:r>
            <a:r>
              <a:rPr lang="en-US" dirty="0"/>
              <a:t>. </a:t>
            </a:r>
            <a:endParaRPr lang="en-ID" dirty="0"/>
          </a:p>
          <a:p>
            <a:pPr marL="285750" indent="-285750">
              <a:buFont typeface="Wingdings" panose="05000000000000000000" pitchFamily="2" charset="2"/>
              <a:buChar char="§"/>
            </a:pPr>
            <a:r>
              <a:rPr lang="en-US" dirty="0" err="1"/>
              <a:t>Memiliki</a:t>
            </a:r>
            <a:r>
              <a:rPr lang="en-US" dirty="0"/>
              <a:t> </a:t>
            </a:r>
            <a:r>
              <a:rPr lang="en-US" dirty="0" err="1"/>
              <a:t>inisiatif</a:t>
            </a:r>
            <a:r>
              <a:rPr lang="en-US" dirty="0"/>
              <a:t>.</a:t>
            </a:r>
            <a:endParaRPr lang="en-ID" dirty="0"/>
          </a:p>
          <a:p>
            <a:pPr marL="285750" indent="-285750">
              <a:buFont typeface="Wingdings" panose="05000000000000000000" pitchFamily="2" charset="2"/>
              <a:buChar char="§"/>
            </a:pPr>
            <a:r>
              <a:rPr lang="en-US" dirty="0" err="1"/>
              <a:t>Betanggung</a:t>
            </a:r>
            <a:r>
              <a:rPr lang="en-US" dirty="0"/>
              <a:t> </a:t>
            </a:r>
            <a:r>
              <a:rPr lang="en-US" dirty="0" err="1"/>
              <a:t>jawab</a:t>
            </a:r>
            <a:r>
              <a:rPr lang="en-US" dirty="0"/>
              <a:t> </a:t>
            </a:r>
            <a:r>
              <a:rPr lang="en-US" dirty="0" err="1"/>
              <a:t>dalam</a:t>
            </a:r>
            <a:r>
              <a:rPr lang="en-US" dirty="0"/>
              <a:t> </a:t>
            </a:r>
            <a:r>
              <a:rPr lang="en-US" dirty="0" err="1"/>
              <a:t>bekerja</a:t>
            </a:r>
            <a:r>
              <a:rPr lang="en-US" dirty="0"/>
              <a:t>. </a:t>
            </a:r>
            <a:endParaRPr lang="en-ID" dirty="0"/>
          </a:p>
          <a:p>
            <a:pPr marL="285750" indent="-285750">
              <a:buFont typeface="Wingdings" panose="05000000000000000000" pitchFamily="2" charset="2"/>
              <a:buChar char="§"/>
            </a:pPr>
            <a:r>
              <a:rPr lang="en-US" dirty="0" err="1"/>
              <a:t>Memiliki</a:t>
            </a:r>
            <a:r>
              <a:rPr lang="en-US" dirty="0"/>
              <a:t> </a:t>
            </a:r>
            <a:r>
              <a:rPr lang="en-US" dirty="0" err="1"/>
              <a:t>dedikasi</a:t>
            </a:r>
            <a:r>
              <a:rPr lang="en-US" dirty="0"/>
              <a:t> </a:t>
            </a:r>
            <a:r>
              <a:rPr lang="en-US" dirty="0" err="1"/>
              <a:t>tinggi</a:t>
            </a:r>
            <a:r>
              <a:rPr lang="en-US" dirty="0"/>
              <a:t> </a:t>
            </a:r>
            <a:r>
              <a:rPr lang="en-US" dirty="0" err="1"/>
              <a:t>untuk</a:t>
            </a:r>
            <a:r>
              <a:rPr lang="en-US" dirty="0"/>
              <a:t> </a:t>
            </a:r>
            <a:r>
              <a:rPr lang="en-US" dirty="0" err="1"/>
              <a:t>pekerjaan</a:t>
            </a:r>
            <a:r>
              <a:rPr lang="en-US" dirty="0"/>
              <a:t>.</a:t>
            </a:r>
            <a:endParaRPr lang="en-ID" dirty="0"/>
          </a:p>
        </p:txBody>
      </p:sp>
      <p:pic>
        <p:nvPicPr>
          <p:cNvPr id="11" name="Picture 10">
            <a:extLst>
              <a:ext uri="{FF2B5EF4-FFF2-40B4-BE49-F238E27FC236}">
                <a16:creationId xmlns:a16="http://schemas.microsoft.com/office/drawing/2014/main" xmlns="" id="{E79DB22A-7D01-17B2-0BE4-B6088D5F278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20400" y1="48625" x2="22000" y2="48063"/>
                        <a14:foregroundMark x1="21400" y1="36250" x2="23200" y2="36938"/>
                        <a14:foregroundMark x1="26467" y1="27375" x2="27467" y2="29188"/>
                        <a14:foregroundMark x1="34133" y1="17750" x2="35200" y2="21125"/>
                        <a14:foregroundMark x1="46000" y1="14188" x2="45267" y2="17500"/>
                        <a14:foregroundMark x1="59067" y1="16375" x2="56667" y2="20125"/>
                        <a14:foregroundMark x1="68933" y1="22250" x2="66467" y2="23750"/>
                        <a14:foregroundMark x1="78867" y1="31125" x2="71467" y2="31688"/>
                        <a14:foregroundMark x1="78133" y1="42500" x2="74733" y2="42250"/>
                        <a14:foregroundMark x1="73733" y1="49875" x2="71067" y2="47938"/>
                      </a14:backgroundRemoval>
                    </a14:imgEffect>
                    <a14:imgEffect>
                      <a14:colorTemperature colorTemp="11200"/>
                    </a14:imgEffect>
                  </a14:imgLayer>
                </a14:imgProps>
              </a:ext>
            </a:extLst>
          </a:blip>
          <a:stretch>
            <a:fillRect/>
          </a:stretch>
        </p:blipFill>
        <p:spPr>
          <a:xfrm>
            <a:off x="7719136" y="262151"/>
            <a:ext cx="1424108" cy="1519049"/>
          </a:xfrm>
          <a:prstGeom prst="rect">
            <a:avLst/>
          </a:prstGeom>
        </p:spPr>
      </p:pic>
      <p:pic>
        <p:nvPicPr>
          <p:cNvPr id="12" name="Picture 11">
            <a:extLst>
              <a:ext uri="{FF2B5EF4-FFF2-40B4-BE49-F238E27FC236}">
                <a16:creationId xmlns:a16="http://schemas.microsoft.com/office/drawing/2014/main" xmlns="" id="{1FCB30BC-F097-3833-20FD-CB73F80E5E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33887" y="2350485"/>
            <a:ext cx="2950753" cy="1955365"/>
          </a:xfrm>
          <a:prstGeom prst="ellipse">
            <a:avLst/>
          </a:prstGeom>
          <a:effectLst>
            <a:outerShdw blurRad="76200" dir="18900000" sy="23000" kx="-1200000" algn="bl" rotWithShape="0">
              <a:prstClr val="black">
                <a:alpha val="20000"/>
              </a:prstClr>
            </a:outerShdw>
          </a:effectLst>
        </p:spPr>
      </p:pic>
      <p:sp>
        <p:nvSpPr>
          <p:cNvPr id="13" name="TextBox 12">
            <a:extLst>
              <a:ext uri="{FF2B5EF4-FFF2-40B4-BE49-F238E27FC236}">
                <a16:creationId xmlns:a16="http://schemas.microsoft.com/office/drawing/2014/main" xmlns="" id="{D562A407-463C-9214-5827-5F3DC426DC4C}"/>
              </a:ext>
            </a:extLst>
          </p:cNvPr>
          <p:cNvSpPr txBox="1"/>
          <p:nvPr/>
        </p:nvSpPr>
        <p:spPr>
          <a:xfrm>
            <a:off x="6449990" y="4318878"/>
            <a:ext cx="3962400" cy="246221"/>
          </a:xfrm>
          <a:prstGeom prst="rect">
            <a:avLst/>
          </a:prstGeom>
          <a:noFill/>
        </p:spPr>
        <p:txBody>
          <a:bodyPr wrap="square" rtlCol="0">
            <a:spAutoFit/>
          </a:bodyPr>
          <a:lstStyle/>
          <a:p>
            <a:r>
              <a:rPr lang="en-US" sz="1000" dirty="0" err="1"/>
              <a:t>Sumber</a:t>
            </a:r>
            <a:r>
              <a:rPr lang="en-US" sz="1000" dirty="0"/>
              <a:t>: </a:t>
            </a:r>
            <a:r>
              <a:rPr lang="en-US" sz="1000" i="1" dirty="0"/>
              <a:t>shutterstock.com</a:t>
            </a:r>
            <a:r>
              <a:rPr lang="en-US" sz="1000" dirty="0"/>
              <a:t>/1954601692</a:t>
            </a:r>
            <a:endParaRPr lang="en-ID" sz="1000" dirty="0"/>
          </a:p>
        </p:txBody>
      </p:sp>
    </p:spTree>
    <p:extLst>
      <p:ext uri="{BB962C8B-B14F-4D97-AF65-F5344CB8AC3E}">
        <p14:creationId xmlns:p14="http://schemas.microsoft.com/office/powerpoint/2010/main" val="8951193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fade">
                                      <p:cBhvr>
                                        <p:cTn id="31" dur="500"/>
                                        <p:tgtEl>
                                          <p:spTgt spid="8">
                                            <p:txEl>
                                              <p:p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500"/>
                                        <p:tgtEl>
                                          <p:spTgt spid="8">
                                            <p:txEl>
                                              <p:pRg st="2" end="2"/>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fade">
                                      <p:cBhvr>
                                        <p:cTn id="4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 y="0"/>
            <a:ext cx="9152138" cy="5143500"/>
          </a:xfrm>
          <a:prstGeom prst="rect">
            <a:avLst/>
          </a:prstGeom>
        </p:spPr>
      </p:pic>
      <p:sp>
        <p:nvSpPr>
          <p:cNvPr id="2" name="Google Shape;714;p37"/>
          <p:cNvSpPr txBox="1">
            <a:spLocks/>
          </p:cNvSpPr>
          <p:nvPr/>
        </p:nvSpPr>
        <p:spPr>
          <a:xfrm>
            <a:off x="268945" y="1559978"/>
            <a:ext cx="3855546" cy="11709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mj-lt"/>
              <a:buAutoNum type="arabicPeriod"/>
            </a:pPr>
            <a:r>
              <a:rPr lang="en-US" sz="1800" dirty="0"/>
              <a:t>Islam </a:t>
            </a:r>
            <a:r>
              <a:rPr lang="en-US" sz="1800" dirty="0" err="1"/>
              <a:t>memerintahkan</a:t>
            </a:r>
            <a:r>
              <a:rPr lang="en-US" sz="1800" dirty="0"/>
              <a:t> </a:t>
            </a:r>
            <a:r>
              <a:rPr lang="en-US" sz="1800" dirty="0" err="1"/>
              <a:t>umatnya</a:t>
            </a:r>
            <a:r>
              <a:rPr lang="en-US" sz="1800" dirty="0"/>
              <a:t> </a:t>
            </a:r>
            <a:r>
              <a:rPr lang="en-US" sz="1800" dirty="0" err="1"/>
              <a:t>untuk</a:t>
            </a:r>
            <a:r>
              <a:rPr lang="en-US" sz="1800" dirty="0"/>
              <a:t> </a:t>
            </a:r>
            <a:r>
              <a:rPr lang="en-US" sz="1800" dirty="0" err="1"/>
              <a:t>kerja</a:t>
            </a:r>
            <a:r>
              <a:rPr lang="en-US" sz="1800" dirty="0"/>
              <a:t> </a:t>
            </a:r>
            <a:r>
              <a:rPr lang="en-US" sz="1800" dirty="0" err="1"/>
              <a:t>keras</a:t>
            </a:r>
            <a:r>
              <a:rPr lang="en-US" sz="1800" dirty="0"/>
              <a:t>.</a:t>
            </a:r>
          </a:p>
          <a:p>
            <a:pPr>
              <a:spcBef>
                <a:spcPts val="0"/>
              </a:spcBef>
              <a:buFont typeface="+mj-lt"/>
              <a:buAutoNum type="arabicPeriod"/>
            </a:pPr>
            <a:r>
              <a:rPr lang="en-US" sz="1800" dirty="0" err="1"/>
              <a:t>Etos</a:t>
            </a:r>
            <a:r>
              <a:rPr lang="en-US" sz="1800" dirty="0"/>
              <a:t> </a:t>
            </a:r>
            <a:r>
              <a:rPr lang="en-US" sz="1800" dirty="0" err="1"/>
              <a:t>kerja</a:t>
            </a:r>
            <a:r>
              <a:rPr lang="en-US" sz="1800" dirty="0"/>
              <a:t> </a:t>
            </a:r>
            <a:r>
              <a:rPr lang="en-US" sz="1800" dirty="0" err="1"/>
              <a:t>memberi</a:t>
            </a:r>
            <a:r>
              <a:rPr lang="en-US" sz="1800" dirty="0"/>
              <a:t> </a:t>
            </a:r>
            <a:r>
              <a:rPr lang="en-US" sz="1800" dirty="0" err="1"/>
              <a:t>peluang</a:t>
            </a:r>
            <a:r>
              <a:rPr lang="en-US" sz="1800" dirty="0"/>
              <a:t> </a:t>
            </a:r>
            <a:r>
              <a:rPr lang="en-US" sz="1800" dirty="0" err="1"/>
              <a:t>untuk</a:t>
            </a:r>
            <a:r>
              <a:rPr lang="en-US" sz="1800" dirty="0"/>
              <a:t> </a:t>
            </a:r>
            <a:r>
              <a:rPr lang="en-US" sz="1800" dirty="0" err="1"/>
              <a:t>meraih</a:t>
            </a:r>
            <a:r>
              <a:rPr lang="en-US" sz="1800" dirty="0"/>
              <a:t> </a:t>
            </a:r>
            <a:r>
              <a:rPr lang="en-US" sz="1800" dirty="0" err="1"/>
              <a:t>hasil</a:t>
            </a:r>
            <a:r>
              <a:rPr lang="en-US" sz="1800" dirty="0"/>
              <a:t> yang </a:t>
            </a:r>
            <a:r>
              <a:rPr lang="en-US" sz="1800" dirty="0" err="1"/>
              <a:t>maksimal</a:t>
            </a:r>
            <a:endParaRPr lang="en-US" sz="1800" dirty="0"/>
          </a:p>
          <a:p>
            <a:pPr>
              <a:spcBef>
                <a:spcPts val="0"/>
              </a:spcBef>
              <a:buFont typeface="+mj-lt"/>
              <a:buAutoNum type="arabicPeriod"/>
            </a:pPr>
            <a:r>
              <a:rPr lang="en-US" sz="1800" dirty="0" err="1"/>
              <a:t>Umat</a:t>
            </a:r>
            <a:r>
              <a:rPr lang="en-US" sz="1800" dirty="0"/>
              <a:t> </a:t>
            </a:r>
            <a:r>
              <a:rPr lang="en-US" sz="1800" dirty="0" err="1"/>
              <a:t>islam</a:t>
            </a:r>
            <a:r>
              <a:rPr lang="en-US" sz="1800" dirty="0"/>
              <a:t> yang </a:t>
            </a:r>
            <a:r>
              <a:rPr lang="en-US" sz="1800" dirty="0" err="1"/>
              <a:t>kuat</a:t>
            </a:r>
            <a:r>
              <a:rPr lang="en-US" sz="1800" dirty="0"/>
              <a:t> </a:t>
            </a:r>
            <a:r>
              <a:rPr lang="en-US" sz="1800" dirty="0" err="1"/>
              <a:t>secara</a:t>
            </a:r>
            <a:r>
              <a:rPr lang="en-US" sz="1800" dirty="0"/>
              <a:t> </a:t>
            </a:r>
            <a:r>
              <a:rPr lang="en-US" sz="1800" dirty="0" err="1"/>
              <a:t>ekonomi</a:t>
            </a:r>
            <a:r>
              <a:rPr lang="en-US" sz="1800" dirty="0"/>
              <a:t> </a:t>
            </a:r>
            <a:r>
              <a:rPr lang="en-US" sz="1800" dirty="0" err="1"/>
              <a:t>lebih</a:t>
            </a:r>
            <a:r>
              <a:rPr lang="en-US" sz="1800" dirty="0"/>
              <a:t> </a:t>
            </a:r>
            <a:r>
              <a:rPr lang="en-US" sz="1800" dirty="0" err="1"/>
              <a:t>dicintai</a:t>
            </a:r>
            <a:r>
              <a:rPr lang="en-US" sz="1800" dirty="0"/>
              <a:t> Allah </a:t>
            </a:r>
            <a:r>
              <a:rPr lang="en-US" sz="1800" dirty="0" err="1"/>
              <a:t>Swt</a:t>
            </a:r>
            <a:r>
              <a:rPr lang="en-US" sz="1800" dirty="0"/>
              <a:t>. </a:t>
            </a:r>
            <a:r>
              <a:rPr lang="en-US" sz="1800" dirty="0" err="1"/>
              <a:t>karena</a:t>
            </a:r>
            <a:r>
              <a:rPr lang="en-US" sz="1800" dirty="0"/>
              <a:t> </a:t>
            </a:r>
            <a:r>
              <a:rPr lang="en-US" sz="1800" dirty="0" err="1"/>
              <a:t>dapat</a:t>
            </a:r>
            <a:r>
              <a:rPr lang="en-US" sz="1800" dirty="0"/>
              <a:t> </a:t>
            </a:r>
            <a:r>
              <a:rPr lang="en-US" sz="1800" dirty="0" err="1"/>
              <a:t>memberi</a:t>
            </a:r>
            <a:r>
              <a:rPr lang="en-US" sz="1800" dirty="0"/>
              <a:t> </a:t>
            </a:r>
            <a:r>
              <a:rPr lang="en-US" sz="1800" dirty="0" err="1"/>
              <a:t>keleluasaan</a:t>
            </a:r>
            <a:r>
              <a:rPr lang="en-US" sz="1800" dirty="0"/>
              <a:t> </a:t>
            </a:r>
            <a:r>
              <a:rPr lang="en-US" sz="1800" dirty="0" err="1"/>
              <a:t>untuk</a:t>
            </a:r>
            <a:r>
              <a:rPr lang="en-US" sz="1800" dirty="0"/>
              <a:t> </a:t>
            </a:r>
            <a:r>
              <a:rPr lang="en-US" sz="1800" dirty="0" err="1"/>
              <a:t>beramal</a:t>
            </a:r>
            <a:r>
              <a:rPr lang="en-US" sz="1800" dirty="0"/>
              <a:t> </a:t>
            </a:r>
            <a:r>
              <a:rPr lang="en-US" sz="1800" dirty="0" err="1"/>
              <a:t>dan</a:t>
            </a:r>
            <a:r>
              <a:rPr lang="en-US" sz="1800" dirty="0"/>
              <a:t> </a:t>
            </a:r>
            <a:r>
              <a:rPr lang="en-US" sz="1800" dirty="0" err="1"/>
              <a:t>menyelamatkan</a:t>
            </a:r>
            <a:r>
              <a:rPr lang="en-US" sz="1800" dirty="0"/>
              <a:t> </a:t>
            </a:r>
            <a:r>
              <a:rPr lang="en-US" sz="1800" dirty="0" err="1"/>
              <a:t>keimanan</a:t>
            </a:r>
            <a:r>
              <a:rPr lang="en-US" sz="1800" dirty="0"/>
              <a:t> </a:t>
            </a:r>
            <a:r>
              <a:rPr lang="en-US" sz="1800" dirty="0" err="1"/>
              <a:t>diri</a:t>
            </a:r>
            <a:r>
              <a:rPr lang="en-US" sz="1800" dirty="0"/>
              <a:t> </a:t>
            </a:r>
            <a:r>
              <a:rPr lang="en-US" sz="1800" dirty="0" err="1"/>
              <a:t>dari</a:t>
            </a:r>
            <a:r>
              <a:rPr lang="en-US" sz="1800" dirty="0"/>
              <a:t> orang lain. </a:t>
            </a:r>
          </a:p>
        </p:txBody>
      </p:sp>
      <p:grpSp>
        <p:nvGrpSpPr>
          <p:cNvPr id="11" name="Group 10"/>
          <p:cNvGrpSpPr/>
          <p:nvPr/>
        </p:nvGrpSpPr>
        <p:grpSpPr>
          <a:xfrm>
            <a:off x="278470" y="308916"/>
            <a:ext cx="2971800" cy="826971"/>
            <a:chOff x="278470" y="308916"/>
            <a:chExt cx="2971800" cy="826971"/>
          </a:xfrm>
        </p:grpSpPr>
        <p:sp>
          <p:nvSpPr>
            <p:cNvPr id="3" name="Google Shape;716;p37"/>
            <p:cNvSpPr txBox="1">
              <a:spLocks/>
            </p:cNvSpPr>
            <p:nvPr/>
          </p:nvSpPr>
          <p:spPr>
            <a:xfrm>
              <a:off x="278470" y="708441"/>
              <a:ext cx="2971800" cy="427446"/>
            </a:xfrm>
            <a:prstGeom prst="rect">
              <a:avLst/>
            </a:prstGeom>
          </p:spPr>
          <p:txBody>
            <a:bodyPr spcFirstLastPara="1" wrap="square"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sz="2000" b="1" dirty="0" err="1">
                  <a:latin typeface="+mn-lt"/>
                </a:rPr>
                <a:t>Sebab-Sebab</a:t>
              </a:r>
              <a:r>
                <a:rPr lang="en-US" sz="2000" b="1" dirty="0">
                  <a:latin typeface="+mn-lt"/>
                </a:rPr>
                <a:t> </a:t>
              </a:r>
              <a:r>
                <a:rPr lang="en-US" sz="2000" b="1" dirty="0" err="1">
                  <a:latin typeface="+mn-lt"/>
                </a:rPr>
                <a:t>Pentingnya</a:t>
              </a:r>
              <a:r>
                <a:rPr lang="en-US" sz="2000" b="1" dirty="0">
                  <a:latin typeface="+mn-lt"/>
                </a:rPr>
                <a:t/>
              </a:r>
              <a:br>
                <a:rPr lang="en-US" sz="2000" b="1" dirty="0">
                  <a:latin typeface="+mn-lt"/>
                </a:rPr>
              </a:br>
              <a:r>
                <a:rPr lang="en-US" sz="2000" b="1" dirty="0" err="1">
                  <a:latin typeface="+mn-lt"/>
                </a:rPr>
                <a:t>Etos</a:t>
              </a:r>
              <a:r>
                <a:rPr lang="en-US" sz="2000" b="1" dirty="0">
                  <a:latin typeface="+mn-lt"/>
                </a:rPr>
                <a:t> </a:t>
              </a:r>
              <a:r>
                <a:rPr lang="en-US" sz="2000" b="1" dirty="0" err="1">
                  <a:latin typeface="+mn-lt"/>
                </a:rPr>
                <a:t>Kerja</a:t>
              </a:r>
              <a:r>
                <a:rPr lang="en-US" sz="2000" b="1" dirty="0">
                  <a:latin typeface="+mn-lt"/>
                </a:rPr>
                <a:t> </a:t>
              </a:r>
            </a:p>
          </p:txBody>
        </p:sp>
        <p:pic>
          <p:nvPicPr>
            <p:cNvPr id="4" name="Picture 3">
              <a:extLst>
                <a:ext uri="{FF2B5EF4-FFF2-40B4-BE49-F238E27FC236}">
                  <a16:creationId xmlns:a16="http://schemas.microsoft.com/office/drawing/2014/main" xmlns="" id="{CFEC5ED2-3CAA-C24C-DF5A-18F43A2FEADE}"/>
                </a:ext>
              </a:extLst>
            </p:cNvPr>
            <p:cNvPicPr>
              <a:picLocks noChangeAspect="1"/>
            </p:cNvPicPr>
            <p:nvPr/>
          </p:nvPicPr>
          <p:blipFill>
            <a:blip r:embed="rId3">
              <a:duotone>
                <a:prstClr val="black"/>
                <a:schemeClr val="accent5">
                  <a:tint val="45000"/>
                  <a:satMod val="400000"/>
                </a:schemeClr>
              </a:duotone>
            </a:blip>
            <a:stretch>
              <a:fillRect/>
            </a:stretch>
          </p:blipFill>
          <p:spPr>
            <a:xfrm>
              <a:off x="1551754" y="308916"/>
              <a:ext cx="427446" cy="427446"/>
            </a:xfrm>
            <a:prstGeom prst="rect">
              <a:avLst/>
            </a:prstGeom>
          </p:spPr>
        </p:pic>
      </p:grpSp>
      <p:grpSp>
        <p:nvGrpSpPr>
          <p:cNvPr id="12" name="Group 11"/>
          <p:cNvGrpSpPr/>
          <p:nvPr/>
        </p:nvGrpSpPr>
        <p:grpSpPr>
          <a:xfrm>
            <a:off x="5055689" y="-13081"/>
            <a:ext cx="2212014" cy="1140499"/>
            <a:chOff x="5055689" y="-13081"/>
            <a:chExt cx="2212014" cy="1140499"/>
          </a:xfrm>
        </p:grpSpPr>
        <p:sp>
          <p:nvSpPr>
            <p:cNvPr id="5" name="Google Shape;716;p37">
              <a:extLst>
                <a:ext uri="{FF2B5EF4-FFF2-40B4-BE49-F238E27FC236}">
                  <a16:creationId xmlns:a16="http://schemas.microsoft.com/office/drawing/2014/main" xmlns="" id="{5312A3F6-EF3C-0578-44AA-3E99374A9CAB}"/>
                </a:ext>
              </a:extLst>
            </p:cNvPr>
            <p:cNvSpPr txBox="1">
              <a:spLocks/>
            </p:cNvSpPr>
            <p:nvPr/>
          </p:nvSpPr>
          <p:spPr>
            <a:xfrm>
              <a:off x="5055689" y="699972"/>
              <a:ext cx="2212014" cy="4274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Grand Hotel"/>
                  <a:ea typeface="Grand Hotel"/>
                  <a:cs typeface="Grand Hotel"/>
                  <a:sym typeface="Grand Hotel"/>
                </a:defRPr>
              </a:lvl1pPr>
              <a:lvl2pPr marR="0" lvl="1"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9pPr>
            </a:lstStyle>
            <a:p>
              <a:r>
                <a:rPr lang="en-US" sz="2000" b="1" dirty="0">
                  <a:latin typeface="+mn-lt"/>
                </a:rPr>
                <a:t>M</a:t>
              </a:r>
              <a:r>
                <a:rPr lang="en-ID" sz="2000" b="1" dirty="0" err="1">
                  <a:latin typeface="+mn-lt"/>
                </a:rPr>
                <a:t>anfaaat</a:t>
              </a:r>
              <a:r>
                <a:rPr lang="en-ID" sz="2000" b="1" dirty="0">
                  <a:latin typeface="+mn-lt"/>
                </a:rPr>
                <a:t> </a:t>
              </a:r>
              <a:r>
                <a:rPr lang="en-ID" sz="2000" b="1" dirty="0" err="1">
                  <a:latin typeface="+mn-lt"/>
                </a:rPr>
                <a:t>Etos</a:t>
              </a:r>
              <a:r>
                <a:rPr lang="en-ID" sz="2000" b="1" dirty="0">
                  <a:latin typeface="+mn-lt"/>
                </a:rPr>
                <a:t> </a:t>
              </a:r>
              <a:r>
                <a:rPr lang="en-ID" sz="2000" b="1" dirty="0" err="1">
                  <a:latin typeface="+mn-lt"/>
                </a:rPr>
                <a:t>Kerja</a:t>
              </a:r>
              <a:endParaRPr lang="en-ID" sz="2000" b="1" dirty="0">
                <a:latin typeface="+mn-lt"/>
              </a:endParaRPr>
            </a:p>
          </p:txBody>
        </p:sp>
        <p:pic>
          <p:nvPicPr>
            <p:cNvPr id="6" name="Picture 5">
              <a:extLst>
                <a:ext uri="{FF2B5EF4-FFF2-40B4-BE49-F238E27FC236}">
                  <a16:creationId xmlns:a16="http://schemas.microsoft.com/office/drawing/2014/main" xmlns="" id="{D81848D3-A89E-D2FB-4E44-6C9D3144960E}"/>
                </a:ext>
              </a:extLst>
            </p:cNvPr>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backgroundRemoval t="10000" b="90000" l="10000" r="90000">
                          <a14:foregroundMark x1="50000" y1="50391" x2="58789" y2="62305"/>
                          <a14:foregroundMark x1="58789" y1="62305" x2="53906" y2="61523"/>
                          <a14:foregroundMark x1="45117" y1="58008" x2="49414" y2="68164"/>
                          <a14:foregroundMark x1="41016" y1="50391" x2="49805" y2="46289"/>
                          <a14:foregroundMark x1="51758" y1="47656" x2="62891" y2="56641"/>
                          <a14:foregroundMark x1="62109" y1="61133" x2="46191" y2="69531"/>
                          <a14:foregroundMark x1="46191" y1="69531" x2="44531" y2="69727"/>
                          <a14:foregroundMark x1="41797" y1="58984" x2="44727" y2="58984"/>
                          <a14:foregroundMark x1="53125" y1="58789" x2="48828" y2="58008"/>
                          <a14:foregroundMark x1="52344" y1="21484" x2="50586" y2="21484"/>
                        </a14:backgroundRemoval>
                      </a14:imgEffect>
                    </a14:imgLayer>
                  </a14:imgProps>
                </a:ext>
              </a:extLst>
            </a:blip>
            <a:stretch>
              <a:fillRect/>
            </a:stretch>
          </p:blipFill>
          <p:spPr>
            <a:xfrm>
              <a:off x="5656926" y="-13081"/>
              <a:ext cx="1009541" cy="1009541"/>
            </a:xfrm>
            <a:prstGeom prst="rect">
              <a:avLst/>
            </a:prstGeom>
          </p:spPr>
        </p:pic>
      </p:grpSp>
      <p:sp>
        <p:nvSpPr>
          <p:cNvPr id="7" name="Google Shape;714;p37">
            <a:extLst>
              <a:ext uri="{FF2B5EF4-FFF2-40B4-BE49-F238E27FC236}">
                <a16:creationId xmlns:a16="http://schemas.microsoft.com/office/drawing/2014/main" xmlns="" id="{623299E2-1BAF-6F2F-7E43-A040A895FA89}"/>
              </a:ext>
            </a:extLst>
          </p:cNvPr>
          <p:cNvSpPr txBox="1">
            <a:spLocks/>
          </p:cNvSpPr>
          <p:nvPr/>
        </p:nvSpPr>
        <p:spPr>
          <a:xfrm>
            <a:off x="4191000" y="1559978"/>
            <a:ext cx="4229678" cy="117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1pPr>
            <a:lvl2pPr marL="914400" marR="0" lvl="1"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2pPr>
            <a:lvl3pPr marL="1371600" marR="0" lvl="2"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4pPr>
            <a:lvl5pPr marL="2286000" marR="0" lvl="4"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5pPr>
            <a:lvl6pPr marL="2743200" marR="0" lvl="5"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6pPr>
            <a:lvl7pPr marL="3200400" marR="0" lvl="6"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7pPr>
            <a:lvl8pPr marL="3657600" marR="0" lvl="7"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8pPr>
            <a:lvl9pPr marL="4114800" marR="0" lvl="8"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9pPr>
          </a:lstStyle>
          <a:p>
            <a:pPr marL="800100" lvl="1" indent="-342900">
              <a:buFont typeface="+mj-lt"/>
              <a:buAutoNum type="arabicPeriod"/>
            </a:pPr>
            <a:r>
              <a:rPr lang="en-US" sz="1800" dirty="0" err="1">
                <a:latin typeface="+mn-lt"/>
              </a:rPr>
              <a:t>Memperoleh</a:t>
            </a:r>
            <a:r>
              <a:rPr lang="en-US" sz="1800" dirty="0">
                <a:latin typeface="+mn-lt"/>
              </a:rPr>
              <a:t> </a:t>
            </a:r>
            <a:r>
              <a:rPr lang="en-US" sz="1800" dirty="0" err="1">
                <a:latin typeface="+mn-lt"/>
              </a:rPr>
              <a:t>hasil</a:t>
            </a:r>
            <a:r>
              <a:rPr lang="en-US" sz="1800" dirty="0">
                <a:latin typeface="+mn-lt"/>
              </a:rPr>
              <a:t> </a:t>
            </a:r>
            <a:r>
              <a:rPr lang="en-US" sz="1800" dirty="0" err="1">
                <a:latin typeface="+mn-lt"/>
              </a:rPr>
              <a:t>kerja</a:t>
            </a:r>
            <a:r>
              <a:rPr lang="en-US" sz="1800" dirty="0">
                <a:latin typeface="+mn-lt"/>
              </a:rPr>
              <a:t> </a:t>
            </a:r>
            <a:r>
              <a:rPr lang="en-US" sz="1800" dirty="0" err="1">
                <a:latin typeface="+mn-lt"/>
              </a:rPr>
              <a:t>maksimal</a:t>
            </a:r>
            <a:r>
              <a:rPr lang="en-US" sz="1800" dirty="0">
                <a:latin typeface="+mn-lt"/>
              </a:rPr>
              <a:t>.</a:t>
            </a:r>
          </a:p>
          <a:p>
            <a:pPr marL="800100" lvl="1" indent="-342900">
              <a:buFont typeface="+mj-lt"/>
              <a:buAutoNum type="arabicPeriod"/>
            </a:pPr>
            <a:r>
              <a:rPr lang="en-US" sz="1800" dirty="0" err="1">
                <a:latin typeface="+mn-lt"/>
              </a:rPr>
              <a:t>Mewujudkan</a:t>
            </a:r>
            <a:r>
              <a:rPr lang="en-US" sz="1800" dirty="0">
                <a:latin typeface="+mn-lt"/>
              </a:rPr>
              <a:t> </a:t>
            </a:r>
            <a:r>
              <a:rPr lang="en-US" sz="1800" dirty="0" err="1">
                <a:latin typeface="+mn-lt"/>
              </a:rPr>
              <a:t>produktivitas</a:t>
            </a:r>
            <a:r>
              <a:rPr lang="en-US" sz="1800" dirty="0">
                <a:latin typeface="+mn-lt"/>
              </a:rPr>
              <a:t> dan </a:t>
            </a:r>
            <a:r>
              <a:rPr lang="en-US" sz="1800" dirty="0" err="1">
                <a:latin typeface="+mn-lt"/>
              </a:rPr>
              <a:t>efesiensi</a:t>
            </a:r>
            <a:r>
              <a:rPr lang="en-US" sz="1800" dirty="0">
                <a:latin typeface="+mn-lt"/>
              </a:rPr>
              <a:t> </a:t>
            </a:r>
            <a:r>
              <a:rPr lang="en-US" sz="1800" dirty="0" err="1">
                <a:latin typeface="+mn-lt"/>
              </a:rPr>
              <a:t>kerja</a:t>
            </a:r>
            <a:r>
              <a:rPr lang="en-US" sz="1800" dirty="0">
                <a:latin typeface="+mn-lt"/>
              </a:rPr>
              <a:t> .</a:t>
            </a:r>
          </a:p>
          <a:p>
            <a:pPr marL="800100" lvl="1" indent="-342900">
              <a:buFont typeface="+mj-lt"/>
              <a:buAutoNum type="arabicPeriod"/>
            </a:pPr>
            <a:r>
              <a:rPr lang="en-US" sz="1800" dirty="0" err="1">
                <a:latin typeface="+mn-lt"/>
              </a:rPr>
              <a:t>Menciptakan</a:t>
            </a:r>
            <a:r>
              <a:rPr lang="en-US" sz="1800" dirty="0">
                <a:latin typeface="+mn-lt"/>
              </a:rPr>
              <a:t> </a:t>
            </a:r>
            <a:r>
              <a:rPr lang="en-US" sz="1800" dirty="0" err="1">
                <a:latin typeface="+mn-lt"/>
              </a:rPr>
              <a:t>lingkungan</a:t>
            </a:r>
            <a:r>
              <a:rPr lang="en-US" sz="1800" dirty="0">
                <a:latin typeface="+mn-lt"/>
              </a:rPr>
              <a:t> </a:t>
            </a:r>
            <a:r>
              <a:rPr lang="en-US" sz="1800" dirty="0" err="1">
                <a:latin typeface="+mn-lt"/>
              </a:rPr>
              <a:t>kerja</a:t>
            </a:r>
            <a:r>
              <a:rPr lang="en-US" sz="1800" dirty="0">
                <a:latin typeface="+mn-lt"/>
              </a:rPr>
              <a:t> </a:t>
            </a:r>
            <a:r>
              <a:rPr lang="en-US" sz="1800" dirty="0" err="1">
                <a:latin typeface="+mn-lt"/>
              </a:rPr>
              <a:t>positif</a:t>
            </a:r>
            <a:r>
              <a:rPr lang="en-US" sz="1800" dirty="0">
                <a:latin typeface="+mn-lt"/>
              </a:rPr>
              <a:t>.</a:t>
            </a:r>
          </a:p>
          <a:p>
            <a:pPr marL="800100" lvl="1" indent="-342900">
              <a:buFont typeface="+mj-lt"/>
              <a:buAutoNum type="arabicPeriod"/>
            </a:pPr>
            <a:r>
              <a:rPr lang="en-US" sz="1800" dirty="0" err="1">
                <a:latin typeface="+mn-lt"/>
              </a:rPr>
              <a:t>Menjadi</a:t>
            </a:r>
            <a:r>
              <a:rPr lang="en-US" sz="1800" dirty="0">
                <a:latin typeface="+mn-lt"/>
              </a:rPr>
              <a:t> </a:t>
            </a:r>
            <a:r>
              <a:rPr lang="en-US" sz="1800" dirty="0" err="1">
                <a:latin typeface="+mn-lt"/>
              </a:rPr>
              <a:t>umat</a:t>
            </a:r>
            <a:r>
              <a:rPr lang="en-US" sz="1800" dirty="0">
                <a:latin typeface="+mn-lt"/>
              </a:rPr>
              <a:t> </a:t>
            </a:r>
            <a:r>
              <a:rPr lang="en-US" sz="1800" dirty="0" err="1">
                <a:latin typeface="+mn-lt"/>
              </a:rPr>
              <a:t>islam</a:t>
            </a:r>
            <a:r>
              <a:rPr lang="en-US" sz="1800" dirty="0">
                <a:latin typeface="+mn-lt"/>
              </a:rPr>
              <a:t> yang </a:t>
            </a:r>
            <a:r>
              <a:rPr lang="en-US" sz="1800" dirty="0" err="1">
                <a:latin typeface="+mn-lt"/>
              </a:rPr>
              <a:t>kuat</a:t>
            </a:r>
            <a:r>
              <a:rPr lang="en-US" sz="1800" dirty="0">
                <a:latin typeface="+mn-lt"/>
              </a:rPr>
              <a:t> </a:t>
            </a:r>
            <a:r>
              <a:rPr lang="en-US" sz="1800" dirty="0" err="1">
                <a:latin typeface="+mn-lt"/>
              </a:rPr>
              <a:t>secara</a:t>
            </a:r>
            <a:r>
              <a:rPr lang="en-US" sz="1800" dirty="0">
                <a:latin typeface="+mn-lt"/>
              </a:rPr>
              <a:t> </a:t>
            </a:r>
            <a:r>
              <a:rPr lang="en-US" sz="1800" dirty="0" err="1">
                <a:latin typeface="+mn-lt"/>
              </a:rPr>
              <a:t>ekonomi</a:t>
            </a:r>
            <a:r>
              <a:rPr lang="en-US" sz="1800" dirty="0">
                <a:latin typeface="+mn-lt"/>
              </a:rPr>
              <a:t>.</a:t>
            </a:r>
          </a:p>
          <a:p>
            <a:pPr marL="800100" lvl="1" indent="-342900">
              <a:buFont typeface="+mj-lt"/>
              <a:buAutoNum type="arabicPeriod"/>
            </a:pPr>
            <a:r>
              <a:rPr lang="en-US" sz="1800" dirty="0" err="1">
                <a:latin typeface="+mn-lt"/>
              </a:rPr>
              <a:t>Dapat</a:t>
            </a:r>
            <a:r>
              <a:rPr lang="en-US" sz="1800" dirty="0">
                <a:latin typeface="+mn-lt"/>
              </a:rPr>
              <a:t> </a:t>
            </a:r>
            <a:r>
              <a:rPr lang="en-US" sz="1800" dirty="0" err="1">
                <a:latin typeface="+mn-lt"/>
              </a:rPr>
              <a:t>menjaga</a:t>
            </a:r>
            <a:r>
              <a:rPr lang="en-US" sz="1800" dirty="0">
                <a:latin typeface="+mn-lt"/>
              </a:rPr>
              <a:t> </a:t>
            </a:r>
            <a:r>
              <a:rPr lang="en-US" sz="1800" dirty="0" err="1">
                <a:latin typeface="+mn-lt"/>
              </a:rPr>
              <a:t>iman</a:t>
            </a:r>
            <a:r>
              <a:rPr lang="en-US" sz="1800" dirty="0">
                <a:latin typeface="+mn-lt"/>
              </a:rPr>
              <a:t> dan </a:t>
            </a:r>
            <a:r>
              <a:rPr lang="en-US" sz="1800" dirty="0" err="1">
                <a:latin typeface="+mn-lt"/>
              </a:rPr>
              <a:t>dicintai</a:t>
            </a:r>
            <a:r>
              <a:rPr lang="en-US" sz="1800" dirty="0">
                <a:latin typeface="+mn-lt"/>
              </a:rPr>
              <a:t> Allah </a:t>
            </a:r>
            <a:r>
              <a:rPr lang="en-US" sz="1800" dirty="0" err="1">
                <a:latin typeface="+mn-lt"/>
              </a:rPr>
              <a:t>Swt</a:t>
            </a:r>
            <a:r>
              <a:rPr lang="en-US" sz="1800" dirty="0">
                <a:latin typeface="+mn-lt"/>
              </a:rPr>
              <a:t>. dan </a:t>
            </a:r>
            <a:r>
              <a:rPr lang="en-US" sz="1800" dirty="0" err="1">
                <a:latin typeface="+mn-lt"/>
              </a:rPr>
              <a:t>rasul</a:t>
            </a:r>
            <a:r>
              <a:rPr lang="en-US" sz="1800" dirty="0">
                <a:latin typeface="+mn-lt"/>
              </a:rPr>
              <a:t>-Nya. </a:t>
            </a:r>
          </a:p>
        </p:txBody>
      </p:sp>
      <p:pic>
        <p:nvPicPr>
          <p:cNvPr id="8" name="Google Shape;1267;p54">
            <a:extLst>
              <a:ext uri="{FF2B5EF4-FFF2-40B4-BE49-F238E27FC236}">
                <a16:creationId xmlns:a16="http://schemas.microsoft.com/office/drawing/2014/main" xmlns="" id="{5D682CE9-7CD0-271A-166C-F96B6F15A1CB}"/>
              </a:ext>
            </a:extLst>
          </p:cNvPr>
          <p:cNvPicPr preferRelativeResize="0"/>
          <p:nvPr/>
        </p:nvPicPr>
        <p:blipFill>
          <a:blip r:embed="rId6">
            <a:alphaModFix/>
          </a:blip>
          <a:stretch>
            <a:fillRect/>
          </a:stretch>
        </p:blipFill>
        <p:spPr>
          <a:xfrm>
            <a:off x="7696200" y="200642"/>
            <a:ext cx="1301835" cy="1217824"/>
          </a:xfrm>
          <a:prstGeom prst="rect">
            <a:avLst/>
          </a:prstGeom>
          <a:noFill/>
          <a:ln>
            <a:noFill/>
          </a:ln>
          <a:effectLst>
            <a:outerShdw blurRad="57150" dist="19050" dir="5400000" algn="bl" rotWithShape="0">
              <a:srgbClr val="000000">
                <a:alpha val="50000"/>
              </a:srgbClr>
            </a:outerShdw>
          </a:effectLst>
        </p:spPr>
      </p:pic>
      <p:cxnSp>
        <p:nvCxnSpPr>
          <p:cNvPr id="10" name="Straight Connector 9"/>
          <p:cNvCxnSpPr/>
          <p:nvPr/>
        </p:nvCxnSpPr>
        <p:spPr>
          <a:xfrm>
            <a:off x="4343400" y="200642"/>
            <a:ext cx="0" cy="4276108"/>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4540067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fade">
                                      <p:cBhvr>
                                        <p:cTn id="39" dur="500"/>
                                        <p:tgtEl>
                                          <p:spTgt spid="7">
                                            <p:txEl>
                                              <p:pRg st="2" end="2"/>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 y="0"/>
            <a:ext cx="9152138" cy="51435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grpSp>
        <p:nvGrpSpPr>
          <p:cNvPr id="8" name="Group 7"/>
          <p:cNvGrpSpPr/>
          <p:nvPr/>
        </p:nvGrpSpPr>
        <p:grpSpPr>
          <a:xfrm>
            <a:off x="223938" y="-95250"/>
            <a:ext cx="2747861" cy="1346239"/>
            <a:chOff x="223938" y="-95250"/>
            <a:chExt cx="2747861" cy="1346239"/>
          </a:xfrm>
        </p:grpSpPr>
        <p:sp>
          <p:nvSpPr>
            <p:cNvPr id="2" name="Google Shape;716;p37"/>
            <p:cNvSpPr txBox="1">
              <a:spLocks/>
            </p:cNvSpPr>
            <p:nvPr/>
          </p:nvSpPr>
          <p:spPr>
            <a:xfrm>
              <a:off x="223938" y="823543"/>
              <a:ext cx="2747861" cy="427446"/>
            </a:xfrm>
            <a:prstGeom prst="rect">
              <a:avLst/>
            </a:prstGeom>
          </p:spPr>
          <p:txBody>
            <a:bodyPr spcFirstLastPara="1" wrap="square"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sz="2000" b="1" dirty="0">
                  <a:latin typeface="+mn-lt"/>
                </a:rPr>
                <a:t>Cara </a:t>
              </a:r>
              <a:r>
                <a:rPr lang="en-US" sz="2000" b="1" dirty="0" err="1">
                  <a:latin typeface="+mn-lt"/>
                </a:rPr>
                <a:t>Menumbuhkan</a:t>
              </a:r>
              <a:r>
                <a:rPr lang="en-US" sz="2000" b="1" dirty="0">
                  <a:latin typeface="+mn-lt"/>
                </a:rPr>
                <a:t> </a:t>
              </a:r>
              <a:br>
                <a:rPr lang="en-US" sz="2000" b="1" dirty="0">
                  <a:latin typeface="+mn-lt"/>
                </a:rPr>
              </a:br>
              <a:r>
                <a:rPr lang="en-US" sz="2000" b="1" dirty="0" err="1">
                  <a:latin typeface="+mn-lt"/>
                </a:rPr>
                <a:t>Etos</a:t>
              </a:r>
              <a:r>
                <a:rPr lang="en-US" sz="2000" b="1" dirty="0">
                  <a:latin typeface="+mn-lt"/>
                </a:rPr>
                <a:t> </a:t>
              </a:r>
              <a:r>
                <a:rPr lang="en-US" sz="2000" b="1" dirty="0" err="1">
                  <a:latin typeface="+mn-lt"/>
                </a:rPr>
                <a:t>Kerka</a:t>
              </a:r>
              <a:endParaRPr lang="en-US" sz="2000" b="1" dirty="0">
                <a:latin typeface="+mn-lt"/>
              </a:endParaRPr>
            </a:p>
          </p:txBody>
        </p:sp>
        <p:pic>
          <p:nvPicPr>
            <p:cNvPr id="3" name="Picture 2">
              <a:extLst>
                <a:ext uri="{FF2B5EF4-FFF2-40B4-BE49-F238E27FC236}">
                  <a16:creationId xmlns:a16="http://schemas.microsoft.com/office/drawing/2014/main" xmlns="" id="{EAA12502-CE18-C2E9-D171-874C52A96F4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81000" y="-95250"/>
              <a:ext cx="1897892" cy="1067564"/>
            </a:xfrm>
            <a:prstGeom prst="rect">
              <a:avLst/>
            </a:prstGeom>
          </p:spPr>
        </p:pic>
      </p:grpSp>
      <p:sp>
        <p:nvSpPr>
          <p:cNvPr id="4" name="Google Shape;714;p37"/>
          <p:cNvSpPr txBox="1">
            <a:spLocks/>
          </p:cNvSpPr>
          <p:nvPr/>
        </p:nvSpPr>
        <p:spPr>
          <a:xfrm>
            <a:off x="526292" y="1584332"/>
            <a:ext cx="3505200" cy="1170900"/>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Font typeface="+mj-lt"/>
              <a:buAutoNum type="arabicPeriod"/>
            </a:pPr>
            <a:r>
              <a:rPr lang="en-US" sz="1800" dirty="0" err="1"/>
              <a:t>Menghargai</a:t>
            </a:r>
            <a:r>
              <a:rPr lang="en-US" sz="1800" dirty="0"/>
              <a:t> </a:t>
            </a:r>
            <a:r>
              <a:rPr lang="en-US" sz="1800" dirty="0" err="1"/>
              <a:t>waktu</a:t>
            </a:r>
            <a:r>
              <a:rPr lang="en-US" sz="1800" dirty="0"/>
              <a:t> .</a:t>
            </a:r>
          </a:p>
          <a:p>
            <a:pPr>
              <a:spcBef>
                <a:spcPts val="0"/>
              </a:spcBef>
              <a:buFont typeface="+mj-lt"/>
              <a:buAutoNum type="arabicPeriod"/>
            </a:pPr>
            <a:r>
              <a:rPr lang="en-US" sz="1800" dirty="0" err="1"/>
              <a:t>Memiliki</a:t>
            </a:r>
            <a:r>
              <a:rPr lang="en-US" sz="1800" dirty="0"/>
              <a:t> </a:t>
            </a:r>
            <a:r>
              <a:rPr lang="en-US" sz="1800" dirty="0" err="1"/>
              <a:t>komitmen</a:t>
            </a:r>
            <a:r>
              <a:rPr lang="en-US" sz="1800" dirty="0"/>
              <a:t>.</a:t>
            </a:r>
          </a:p>
          <a:p>
            <a:pPr>
              <a:spcBef>
                <a:spcPts val="0"/>
              </a:spcBef>
              <a:buFont typeface="+mj-lt"/>
              <a:buAutoNum type="arabicPeriod"/>
            </a:pPr>
            <a:r>
              <a:rPr lang="en-US" sz="1800" dirty="0" err="1"/>
              <a:t>Memiliki</a:t>
            </a:r>
            <a:r>
              <a:rPr lang="en-US" sz="1800" dirty="0"/>
              <a:t> </a:t>
            </a:r>
            <a:r>
              <a:rPr lang="en-US" sz="1800" dirty="0" err="1"/>
              <a:t>kejujuran</a:t>
            </a:r>
            <a:r>
              <a:rPr lang="en-US" sz="1800" dirty="0"/>
              <a:t>.</a:t>
            </a:r>
          </a:p>
          <a:p>
            <a:pPr>
              <a:spcBef>
                <a:spcPts val="0"/>
              </a:spcBef>
              <a:buFont typeface="+mj-lt"/>
              <a:buAutoNum type="arabicPeriod"/>
            </a:pPr>
            <a:r>
              <a:rPr lang="en-US" sz="1800" dirty="0" err="1"/>
              <a:t>Konsisten</a:t>
            </a:r>
            <a:r>
              <a:rPr lang="en-US" sz="1800" dirty="0"/>
              <a:t> </a:t>
            </a:r>
          </a:p>
          <a:p>
            <a:pPr>
              <a:spcBef>
                <a:spcPts val="0"/>
              </a:spcBef>
              <a:buFont typeface="+mj-lt"/>
              <a:buAutoNum type="arabicPeriod"/>
            </a:pPr>
            <a:r>
              <a:rPr lang="en-US" sz="1800" dirty="0" err="1"/>
              <a:t>Bekerja</a:t>
            </a:r>
            <a:r>
              <a:rPr lang="en-US" sz="1800" dirty="0"/>
              <a:t> </a:t>
            </a:r>
            <a:r>
              <a:rPr lang="en-US" sz="1800" dirty="0" err="1"/>
              <a:t>dengan</a:t>
            </a:r>
            <a:r>
              <a:rPr lang="en-US" sz="1800" dirty="0"/>
              <a:t> </a:t>
            </a:r>
            <a:r>
              <a:rPr lang="en-US" sz="1800" dirty="0" err="1"/>
              <a:t>ikhlas</a:t>
            </a:r>
            <a:r>
              <a:rPr lang="en-US" sz="1800" dirty="0"/>
              <a:t> </a:t>
            </a:r>
            <a:r>
              <a:rPr lang="en-US" sz="1800" dirty="0" err="1"/>
              <a:t>dan</a:t>
            </a:r>
            <a:r>
              <a:rPr lang="en-US" sz="1800" dirty="0"/>
              <a:t> </a:t>
            </a:r>
            <a:r>
              <a:rPr lang="en-US" sz="1800" dirty="0" err="1"/>
              <a:t>syukur</a:t>
            </a:r>
            <a:r>
              <a:rPr lang="en-US" sz="1800" dirty="0"/>
              <a:t>.</a:t>
            </a:r>
          </a:p>
          <a:p>
            <a:pPr>
              <a:spcBef>
                <a:spcPts val="0"/>
              </a:spcBef>
              <a:buFont typeface="+mj-lt"/>
              <a:buAutoNum type="arabicPeriod"/>
            </a:pPr>
            <a:r>
              <a:rPr lang="en-US" sz="1800" dirty="0" err="1"/>
              <a:t>Bekerja</a:t>
            </a:r>
            <a:r>
              <a:rPr lang="en-US" sz="1800" dirty="0"/>
              <a:t> </a:t>
            </a:r>
            <a:r>
              <a:rPr lang="en-US" sz="1800" dirty="0" err="1"/>
              <a:t>dengan</a:t>
            </a:r>
            <a:r>
              <a:rPr lang="en-US" sz="1800" dirty="0"/>
              <a:t> rasa </a:t>
            </a:r>
            <a:r>
              <a:rPr lang="en-US" sz="1800" dirty="0" err="1"/>
              <a:t>tanggung</a:t>
            </a:r>
            <a:r>
              <a:rPr lang="en-US" sz="1800" dirty="0"/>
              <a:t> </a:t>
            </a:r>
            <a:r>
              <a:rPr lang="en-US" sz="1800" dirty="0" err="1"/>
              <a:t>jawab</a:t>
            </a:r>
            <a:r>
              <a:rPr lang="en-US" sz="1800" dirty="0"/>
              <a:t>.</a:t>
            </a:r>
          </a:p>
          <a:p>
            <a:pPr>
              <a:spcBef>
                <a:spcPts val="0"/>
              </a:spcBef>
              <a:buFont typeface="+mj-lt"/>
              <a:buAutoNum type="arabicPeriod"/>
            </a:pPr>
            <a:r>
              <a:rPr lang="en-US" sz="1800" dirty="0" err="1"/>
              <a:t>Bekerja</a:t>
            </a:r>
            <a:r>
              <a:rPr lang="en-US" sz="1800" dirty="0"/>
              <a:t> </a:t>
            </a:r>
            <a:r>
              <a:rPr lang="en-US" sz="1800" dirty="0" err="1"/>
              <a:t>dengan</a:t>
            </a:r>
            <a:r>
              <a:rPr lang="en-US" sz="1800" dirty="0"/>
              <a:t> </a:t>
            </a:r>
            <a:r>
              <a:rPr lang="en-US" sz="1800" dirty="0" err="1"/>
              <a:t>tekun</a:t>
            </a:r>
            <a:r>
              <a:rPr lang="en-US" sz="1800" dirty="0"/>
              <a:t>.</a:t>
            </a:r>
          </a:p>
        </p:txBody>
      </p:sp>
      <p:sp>
        <p:nvSpPr>
          <p:cNvPr id="6" name="Google Shape;714;p37">
            <a:extLst>
              <a:ext uri="{FF2B5EF4-FFF2-40B4-BE49-F238E27FC236}">
                <a16:creationId xmlns:a16="http://schemas.microsoft.com/office/drawing/2014/main" xmlns="" id="{623299E2-1BAF-6F2F-7E43-A040A895FA89}"/>
              </a:ext>
            </a:extLst>
          </p:cNvPr>
          <p:cNvSpPr txBox="1">
            <a:spLocks/>
          </p:cNvSpPr>
          <p:nvPr/>
        </p:nvSpPr>
        <p:spPr>
          <a:xfrm>
            <a:off x="4799384" y="1622432"/>
            <a:ext cx="3409147" cy="117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1pPr>
            <a:lvl2pPr marL="914400" marR="0" lvl="1"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2pPr>
            <a:lvl3pPr marL="1371600" marR="0" lvl="2"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3pPr>
            <a:lvl4pPr marL="1828800" marR="0" lvl="3"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4pPr>
            <a:lvl5pPr marL="2286000" marR="0" lvl="4"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5pPr>
            <a:lvl6pPr marL="2743200" marR="0" lvl="5"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6pPr>
            <a:lvl7pPr marL="3200400" marR="0" lvl="6"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7pPr>
            <a:lvl8pPr marL="3657600" marR="0" lvl="7"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8pPr>
            <a:lvl9pPr marL="4114800" marR="0" lvl="8" indent="-330200" algn="l" rtl="0">
              <a:lnSpc>
                <a:spcPct val="100000"/>
              </a:lnSpc>
              <a:spcBef>
                <a:spcPts val="0"/>
              </a:spcBef>
              <a:spcAft>
                <a:spcPts val="0"/>
              </a:spcAft>
              <a:buClr>
                <a:schemeClr val="dk1"/>
              </a:buClr>
              <a:buSzPts val="1600"/>
              <a:buFont typeface="Raleway"/>
              <a:buChar char="■"/>
              <a:defRPr sz="1600" b="0" i="0" u="none" strike="noStrike" cap="none">
                <a:solidFill>
                  <a:schemeClr val="dk1"/>
                </a:solidFill>
                <a:latin typeface="Raleway"/>
                <a:ea typeface="Raleway"/>
                <a:cs typeface="Raleway"/>
                <a:sym typeface="Raleway"/>
              </a:defRPr>
            </a:lvl9pPr>
          </a:lstStyle>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a:t>
            </a:r>
            <a:r>
              <a:rPr lang="en-US" sz="1800" dirty="0" err="1">
                <a:latin typeface="+mn-lt"/>
              </a:rPr>
              <a:t>rahmat</a:t>
            </a:r>
            <a:r>
              <a:rPr lang="en-US" sz="1800" dirty="0">
                <a:latin typeface="+mn-lt"/>
              </a:rPr>
              <a:t>. </a:t>
            </a:r>
          </a:p>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a:t>
            </a:r>
            <a:r>
              <a:rPr lang="en-US" sz="1800" dirty="0" err="1">
                <a:latin typeface="+mn-lt"/>
              </a:rPr>
              <a:t>amanah</a:t>
            </a:r>
            <a:r>
              <a:rPr lang="en-US" sz="1800" dirty="0">
                <a:latin typeface="+mn-lt"/>
              </a:rPr>
              <a:t>.</a:t>
            </a:r>
          </a:p>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a:t>
            </a:r>
            <a:r>
              <a:rPr lang="en-US" sz="1800" dirty="0" err="1">
                <a:latin typeface="+mn-lt"/>
              </a:rPr>
              <a:t>panggilan</a:t>
            </a:r>
            <a:r>
              <a:rPr lang="en-US" sz="1800" dirty="0">
                <a:latin typeface="+mn-lt"/>
              </a:rPr>
              <a:t>.</a:t>
            </a:r>
          </a:p>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a:t>
            </a:r>
            <a:r>
              <a:rPr lang="en-US" sz="1800" dirty="0" err="1">
                <a:latin typeface="+mn-lt"/>
              </a:rPr>
              <a:t>aktualisasi</a:t>
            </a:r>
            <a:r>
              <a:rPr lang="en-US" sz="1800" dirty="0">
                <a:latin typeface="+mn-lt"/>
              </a:rPr>
              <a:t>.</a:t>
            </a:r>
          </a:p>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ibadah .</a:t>
            </a:r>
          </a:p>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a:t>
            </a:r>
            <a:r>
              <a:rPr lang="en-US" sz="1800" dirty="0" err="1">
                <a:latin typeface="+mn-lt"/>
              </a:rPr>
              <a:t>seni</a:t>
            </a:r>
            <a:r>
              <a:rPr lang="en-US" sz="1800" dirty="0">
                <a:latin typeface="+mn-lt"/>
              </a:rPr>
              <a:t>. </a:t>
            </a:r>
          </a:p>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a:t>
            </a:r>
            <a:r>
              <a:rPr lang="en-US" sz="1800" dirty="0" err="1">
                <a:latin typeface="+mn-lt"/>
              </a:rPr>
              <a:t>kehormatan</a:t>
            </a:r>
            <a:r>
              <a:rPr lang="en-US" sz="1800" dirty="0">
                <a:latin typeface="+mn-lt"/>
              </a:rPr>
              <a:t>.</a:t>
            </a:r>
          </a:p>
          <a:p>
            <a:pPr marL="800100" lvl="1" indent="-342900" algn="just">
              <a:buFont typeface="+mj-lt"/>
              <a:buAutoNum type="arabicPeriod"/>
            </a:pPr>
            <a:r>
              <a:rPr lang="en-US" sz="1800" dirty="0" err="1">
                <a:latin typeface="+mn-lt"/>
              </a:rPr>
              <a:t>Kerja</a:t>
            </a:r>
            <a:r>
              <a:rPr lang="en-US" sz="1800" dirty="0">
                <a:latin typeface="+mn-lt"/>
              </a:rPr>
              <a:t> </a:t>
            </a:r>
            <a:r>
              <a:rPr lang="en-US" sz="1800" dirty="0" err="1">
                <a:latin typeface="+mn-lt"/>
              </a:rPr>
              <a:t>adalah</a:t>
            </a:r>
            <a:r>
              <a:rPr lang="en-US" sz="1800" dirty="0">
                <a:latin typeface="+mn-lt"/>
              </a:rPr>
              <a:t> </a:t>
            </a:r>
            <a:r>
              <a:rPr lang="en-US" sz="1800" dirty="0" err="1">
                <a:latin typeface="+mn-lt"/>
              </a:rPr>
              <a:t>pelayanan</a:t>
            </a:r>
            <a:r>
              <a:rPr lang="en-US" sz="1800" dirty="0">
                <a:latin typeface="+mn-lt"/>
              </a:rPr>
              <a:t>. </a:t>
            </a:r>
          </a:p>
          <a:p>
            <a:pPr marL="800100" lvl="1" indent="-342900" algn="just">
              <a:buFont typeface="+mj-lt"/>
              <a:buAutoNum type="arabicPeriod"/>
            </a:pPr>
            <a:endParaRPr lang="en-US" sz="1800" dirty="0">
              <a:latin typeface="+mn-lt"/>
            </a:endParaRPr>
          </a:p>
        </p:txBody>
      </p:sp>
      <p:grpSp>
        <p:nvGrpSpPr>
          <p:cNvPr id="10" name="Group 9"/>
          <p:cNvGrpSpPr/>
          <p:nvPr/>
        </p:nvGrpSpPr>
        <p:grpSpPr>
          <a:xfrm>
            <a:off x="5105400" y="-57150"/>
            <a:ext cx="2797117" cy="1308139"/>
            <a:chOff x="5105400" y="-57150"/>
            <a:chExt cx="2797117" cy="1308139"/>
          </a:xfrm>
        </p:grpSpPr>
        <p:sp>
          <p:nvSpPr>
            <p:cNvPr id="5" name="Google Shape;716;p37">
              <a:extLst>
                <a:ext uri="{FF2B5EF4-FFF2-40B4-BE49-F238E27FC236}">
                  <a16:creationId xmlns:a16="http://schemas.microsoft.com/office/drawing/2014/main" xmlns="" id="{5312A3F6-EF3C-0578-44AA-3E99374A9CAB}"/>
                </a:ext>
              </a:extLst>
            </p:cNvPr>
            <p:cNvSpPr txBox="1">
              <a:spLocks/>
            </p:cNvSpPr>
            <p:nvPr/>
          </p:nvSpPr>
          <p:spPr>
            <a:xfrm>
              <a:off x="5105400" y="823543"/>
              <a:ext cx="2797117" cy="4274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Grand Hotel"/>
                  <a:ea typeface="Grand Hotel"/>
                  <a:cs typeface="Grand Hotel"/>
                  <a:sym typeface="Grand Hotel"/>
                </a:defRPr>
              </a:lvl1pPr>
              <a:lvl2pPr marR="0" lvl="1"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Grand Hotel"/>
                <a:buNone/>
                <a:defRPr sz="2400" b="0" i="0" u="none" strike="noStrike" cap="none">
                  <a:solidFill>
                    <a:schemeClr val="dk1"/>
                  </a:solidFill>
                  <a:latin typeface="Arial"/>
                  <a:ea typeface="Arial"/>
                  <a:cs typeface="Arial"/>
                  <a:sym typeface="Arial"/>
                </a:defRPr>
              </a:lvl9pPr>
            </a:lstStyle>
            <a:p>
              <a:r>
                <a:rPr lang="en-US" sz="2000" b="1" dirty="0" err="1">
                  <a:latin typeface="+mn-lt"/>
                </a:rPr>
                <a:t>Prinsip</a:t>
              </a:r>
              <a:r>
                <a:rPr lang="en-US" sz="2000" b="1" dirty="0">
                  <a:latin typeface="+mn-lt"/>
                </a:rPr>
                <a:t> </a:t>
              </a:r>
              <a:r>
                <a:rPr lang="en-US" sz="2000" b="1" dirty="0" err="1">
                  <a:latin typeface="+mn-lt"/>
                </a:rPr>
                <a:t>Menumbuhkan</a:t>
              </a:r>
              <a:r>
                <a:rPr lang="en-US" sz="2000" b="1" dirty="0">
                  <a:latin typeface="+mn-lt"/>
                </a:rPr>
                <a:t> </a:t>
              </a:r>
            </a:p>
            <a:p>
              <a:r>
                <a:rPr lang="en-US" sz="2000" b="1" dirty="0" err="1">
                  <a:latin typeface="+mn-lt"/>
                </a:rPr>
                <a:t>Etos</a:t>
              </a:r>
              <a:r>
                <a:rPr lang="en-US" sz="2000" b="1" dirty="0">
                  <a:latin typeface="+mn-lt"/>
                </a:rPr>
                <a:t> </a:t>
              </a:r>
              <a:r>
                <a:rPr lang="en-US" sz="2000" b="1" dirty="0" err="1">
                  <a:latin typeface="+mn-lt"/>
                </a:rPr>
                <a:t>Kerja</a:t>
              </a:r>
              <a:endParaRPr lang="en-ID" sz="2000" b="1" dirty="0">
                <a:latin typeface="+mn-lt"/>
              </a:endParaRPr>
            </a:p>
          </p:txBody>
        </p:sp>
        <p:pic>
          <p:nvPicPr>
            <p:cNvPr id="7" name="Picture 6">
              <a:extLst>
                <a:ext uri="{FF2B5EF4-FFF2-40B4-BE49-F238E27FC236}">
                  <a16:creationId xmlns:a16="http://schemas.microsoft.com/office/drawing/2014/main" xmlns="" id="{6824E69A-A21B-16FD-4B7C-4BACF5372FE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75938" y1="31875" x2="72813" y2="33333"/>
                          <a14:foregroundMark x1="75625" y1="26250" x2="71563" y2="26667"/>
                          <a14:foregroundMark x1="65781" y1="38958" x2="67813" y2="48750"/>
                          <a14:foregroundMark x1="62187" y1="27500" x2="62500" y2="31250"/>
                          <a14:foregroundMark x1="60781" y1="32917" x2="61563" y2="33958"/>
                          <a14:foregroundMark x1="54063" y1="24792" x2="51563" y2="23333"/>
                          <a14:foregroundMark x1="49688" y1="21875" x2="47344" y2="25625"/>
                          <a14:foregroundMark x1="72188" y1="56042" x2="71719" y2="60833"/>
                          <a14:foregroundMark x1="70938" y1="56667" x2="72188" y2="58333"/>
                          <a14:foregroundMark x1="72344" y1="53333" x2="74063" y2="55833"/>
                          <a14:foregroundMark x1="74063" y1="55833" x2="74063" y2="58125"/>
                          <a14:foregroundMark x1="62969" y1="61667" x2="66719" y2="63542"/>
                          <a14:foregroundMark x1="53125" y1="65417" x2="52812" y2="67917"/>
                          <a14:foregroundMark x1="60625" y1="68333" x2="57500" y2="72083"/>
                          <a14:foregroundMark x1="39063" y1="55208" x2="37188" y2="46042"/>
                          <a14:foregroundMark x1="31719" y1="37292" x2="32813" y2="41667"/>
                          <a14:foregroundMark x1="34063" y1="30000" x2="38438" y2="30417"/>
                          <a14:foregroundMark x1="32031" y1="86458" x2="31719" y2="88125"/>
                        </a14:backgroundRemoval>
                      </a14:imgEffect>
                    </a14:imgLayer>
                  </a14:imgProps>
                </a:ext>
              </a:extLst>
            </a:blip>
            <a:stretch>
              <a:fillRect/>
            </a:stretch>
          </p:blipFill>
          <p:spPr>
            <a:xfrm>
              <a:off x="6019800" y="-57150"/>
              <a:ext cx="1374499" cy="1030874"/>
            </a:xfrm>
            <a:prstGeom prst="rect">
              <a:avLst/>
            </a:prstGeom>
          </p:spPr>
        </p:pic>
      </p:grpSp>
      <p:cxnSp>
        <p:nvCxnSpPr>
          <p:cNvPr id="9" name="Straight Connector 8"/>
          <p:cNvCxnSpPr/>
          <p:nvPr/>
        </p:nvCxnSpPr>
        <p:spPr>
          <a:xfrm>
            <a:off x="4343400" y="200642"/>
            <a:ext cx="0" cy="427610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4600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par>
                          <p:cTn id="36" fill="hold">
                            <p:stCondLst>
                              <p:cond delay="4000"/>
                            </p:stCondLst>
                            <p:childTnLst>
                              <p:par>
                                <p:cTn id="37" presetID="16" presetClass="entr" presetSubtype="21"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fade">
                                      <p:cBhvr>
                                        <p:cTn id="51" dur="500"/>
                                        <p:tgtEl>
                                          <p:spTgt spid="6">
                                            <p:txEl>
                                              <p:pRg st="1" end="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Effect transition="in" filter="fade">
                                      <p:cBhvr>
                                        <p:cTn id="55" dur="500"/>
                                        <p:tgtEl>
                                          <p:spTgt spid="6">
                                            <p:txEl>
                                              <p:pRg st="2" end="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fade">
                                      <p:cBhvr>
                                        <p:cTn id="59" dur="500"/>
                                        <p:tgtEl>
                                          <p:spTgt spid="6">
                                            <p:txEl>
                                              <p:pRg st="3" end="3"/>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animEffect transition="in" filter="fade">
                                      <p:cBhvr>
                                        <p:cTn id="63" dur="500"/>
                                        <p:tgtEl>
                                          <p:spTgt spid="6">
                                            <p:txEl>
                                              <p:pRg st="4" end="4"/>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6">
                                            <p:txEl>
                                              <p:pRg st="6" end="6"/>
                                            </p:txEl>
                                          </p:spTgt>
                                        </p:tgtEl>
                                        <p:attrNameLst>
                                          <p:attrName>style.visibility</p:attrName>
                                        </p:attrNameLst>
                                      </p:cBhvr>
                                      <p:to>
                                        <p:strVal val="visible"/>
                                      </p:to>
                                    </p:set>
                                    <p:animEffect transition="in" filter="fade">
                                      <p:cBhvr>
                                        <p:cTn id="71" dur="500"/>
                                        <p:tgtEl>
                                          <p:spTgt spid="6">
                                            <p:txEl>
                                              <p:pRg st="6" end="6"/>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6">
                                            <p:txEl>
                                              <p:pRg st="7" end="7"/>
                                            </p:txEl>
                                          </p:spTgt>
                                        </p:tgtEl>
                                        <p:attrNameLst>
                                          <p:attrName>style.visibility</p:attrName>
                                        </p:attrNameLst>
                                      </p:cBhvr>
                                      <p:to>
                                        <p:strVal val="visible"/>
                                      </p:to>
                                    </p:set>
                                    <p:animEffect transition="in" filter="fade">
                                      <p:cBhvr>
                                        <p:cTn id="7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9000">
              <a:schemeClr val="accent6">
                <a:lumMod val="20000"/>
                <a:lumOff val="80000"/>
              </a:schemeClr>
            </a:gs>
            <a:gs pos="2000">
              <a:schemeClr val="accent3">
                <a:lumMod val="20000"/>
                <a:lumOff val="80000"/>
              </a:schemeClr>
            </a:gs>
            <a:gs pos="0">
              <a:srgbClr val="BDD0E6"/>
            </a:gs>
            <a:gs pos="47634">
              <a:srgbClr val="BECDE0"/>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CD459DE9-0E31-BD5B-3BAF-38DE446C3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3244" cy="5143500"/>
          </a:xfrm>
          <a:prstGeom prst="rect">
            <a:avLst/>
          </a:prstGeom>
        </p:spPr>
      </p:pic>
      <p:sp>
        <p:nvSpPr>
          <p:cNvPr id="6" name="TextBox 5">
            <a:extLst>
              <a:ext uri="{FF2B5EF4-FFF2-40B4-BE49-F238E27FC236}">
                <a16:creationId xmlns:a16="http://schemas.microsoft.com/office/drawing/2014/main" xmlns="" id="{F9797DB1-3C1A-3CC1-3A84-EBA6D6CAB416}"/>
              </a:ext>
            </a:extLst>
          </p:cNvPr>
          <p:cNvSpPr txBox="1"/>
          <p:nvPr/>
        </p:nvSpPr>
        <p:spPr>
          <a:xfrm>
            <a:off x="7654887" y="2331817"/>
            <a:ext cx="1587022" cy="215444"/>
          </a:xfrm>
          <a:prstGeom prst="rect">
            <a:avLst/>
          </a:prstGeom>
          <a:noFill/>
        </p:spPr>
        <p:txBody>
          <a:bodyPr wrap="square" rtlCol="0">
            <a:spAutoFit/>
          </a:bodyPr>
          <a:lstStyle/>
          <a:p>
            <a:r>
              <a:rPr lang="en-US" sz="800" dirty="0" err="1"/>
              <a:t>Sumber</a:t>
            </a:r>
            <a:r>
              <a:rPr lang="en-US" sz="800" dirty="0"/>
              <a:t>: </a:t>
            </a:r>
            <a:r>
              <a:rPr lang="en-US" sz="800" i="1" dirty="0"/>
              <a:t>freepik.com</a:t>
            </a:r>
            <a:r>
              <a:rPr lang="en-US" sz="800" dirty="0"/>
              <a:t>/</a:t>
            </a:r>
            <a:r>
              <a:rPr lang="en-US" sz="800" dirty="0" err="1"/>
              <a:t>tirachardz</a:t>
            </a:r>
            <a:endParaRPr lang="en-ID" sz="800" dirty="0"/>
          </a:p>
        </p:txBody>
      </p:sp>
      <p:pic>
        <p:nvPicPr>
          <p:cNvPr id="4" name="Picture 3">
            <a:extLst>
              <a:ext uri="{FF2B5EF4-FFF2-40B4-BE49-F238E27FC236}">
                <a16:creationId xmlns:a16="http://schemas.microsoft.com/office/drawing/2014/main" xmlns="" id="{CCE3F9B1-60FF-3209-CE3F-D2001DED86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063" y="29878"/>
            <a:ext cx="4283841" cy="2409661"/>
          </a:xfrm>
          <a:prstGeom prst="rect">
            <a:avLst/>
          </a:prstGeom>
          <a:ln>
            <a:noFill/>
          </a:ln>
          <a:effectLst>
            <a:softEdge rad="112500"/>
          </a:effectLst>
        </p:spPr>
      </p:pic>
      <p:sp>
        <p:nvSpPr>
          <p:cNvPr id="28" name="TextBox 27">
            <a:extLst>
              <a:ext uri="{FF2B5EF4-FFF2-40B4-BE49-F238E27FC236}">
                <a16:creationId xmlns:a16="http://schemas.microsoft.com/office/drawing/2014/main" xmlns="" id="{EC19F28D-177C-10EF-FCA5-DFB5DD07BB34}"/>
              </a:ext>
            </a:extLst>
          </p:cNvPr>
          <p:cNvSpPr txBox="1"/>
          <p:nvPr/>
        </p:nvSpPr>
        <p:spPr>
          <a:xfrm>
            <a:off x="2090056" y="3308687"/>
            <a:ext cx="5225144" cy="1015663"/>
          </a:xfrm>
          <a:prstGeom prst="rect">
            <a:avLst/>
          </a:prstGeom>
          <a:noFill/>
          <a:ln w="76200">
            <a:noFill/>
          </a:ln>
        </p:spPr>
        <p:txBody>
          <a:bodyPr wrap="square" rtlCol="0">
            <a:spAutoFit/>
          </a:bodyPr>
          <a:lstStyle/>
          <a:p>
            <a:pPr algn="ctr"/>
            <a:r>
              <a:rPr lang="en-ID" sz="3000" b="1" dirty="0" err="1">
                <a:solidFill>
                  <a:srgbClr val="FB3803"/>
                </a:solidFill>
                <a:latin typeface="Candara" panose="020E0502030303020204" pitchFamily="34" charset="0"/>
              </a:rPr>
              <a:t>Kompetisi</a:t>
            </a:r>
            <a:r>
              <a:rPr lang="en-ID" sz="3000" b="1" dirty="0">
                <a:solidFill>
                  <a:srgbClr val="FB3803"/>
                </a:solidFill>
                <a:latin typeface="Candara" panose="020E0502030303020204" pitchFamily="34" charset="0"/>
              </a:rPr>
              <a:t> </a:t>
            </a:r>
            <a:r>
              <a:rPr lang="en-ID" sz="3000" b="1" dirty="0" err="1">
                <a:solidFill>
                  <a:srgbClr val="FB3803"/>
                </a:solidFill>
                <a:latin typeface="Candara" panose="020E0502030303020204" pitchFamily="34" charset="0"/>
              </a:rPr>
              <a:t>dalam</a:t>
            </a:r>
            <a:r>
              <a:rPr lang="en-ID" sz="3000" b="1" dirty="0">
                <a:solidFill>
                  <a:srgbClr val="FB3803"/>
                </a:solidFill>
                <a:latin typeface="Candara" panose="020E0502030303020204" pitchFamily="34" charset="0"/>
              </a:rPr>
              <a:t> </a:t>
            </a:r>
            <a:r>
              <a:rPr lang="en-ID" sz="3000" b="1" dirty="0" err="1">
                <a:solidFill>
                  <a:srgbClr val="FB3803"/>
                </a:solidFill>
                <a:latin typeface="Candara" panose="020E0502030303020204" pitchFamily="34" charset="0"/>
              </a:rPr>
              <a:t>Kebaikan</a:t>
            </a:r>
            <a:r>
              <a:rPr lang="en-ID" sz="3000" b="1" dirty="0">
                <a:solidFill>
                  <a:srgbClr val="FB3803"/>
                </a:solidFill>
                <a:latin typeface="Candara" panose="020E0502030303020204" pitchFamily="34" charset="0"/>
              </a:rPr>
              <a:t> </a:t>
            </a:r>
            <a:r>
              <a:rPr lang="en-ID" sz="3000" b="1" dirty="0" err="1">
                <a:solidFill>
                  <a:srgbClr val="FB3803"/>
                </a:solidFill>
                <a:latin typeface="Candara" panose="020E0502030303020204" pitchFamily="34" charset="0"/>
              </a:rPr>
              <a:t>dan</a:t>
            </a:r>
            <a:r>
              <a:rPr lang="en-ID" sz="3000" b="1" dirty="0">
                <a:solidFill>
                  <a:srgbClr val="FB3803"/>
                </a:solidFill>
                <a:latin typeface="Candara" panose="020E0502030303020204" pitchFamily="34" charset="0"/>
              </a:rPr>
              <a:t> </a:t>
            </a:r>
            <a:r>
              <a:rPr lang="en-ID" sz="3000" b="1" dirty="0" err="1">
                <a:solidFill>
                  <a:srgbClr val="FB3803"/>
                </a:solidFill>
                <a:latin typeface="Candara" panose="020E0502030303020204" pitchFamily="34" charset="0"/>
              </a:rPr>
              <a:t>Etos</a:t>
            </a:r>
            <a:r>
              <a:rPr lang="en-ID" sz="3000" b="1" dirty="0">
                <a:solidFill>
                  <a:srgbClr val="FB3803"/>
                </a:solidFill>
                <a:latin typeface="Candara" panose="020E0502030303020204" pitchFamily="34" charset="0"/>
              </a:rPr>
              <a:t> </a:t>
            </a:r>
            <a:r>
              <a:rPr lang="en-ID" sz="3000" b="1" dirty="0" err="1">
                <a:solidFill>
                  <a:srgbClr val="FB3803"/>
                </a:solidFill>
                <a:latin typeface="Candara" panose="020E0502030303020204" pitchFamily="34" charset="0"/>
              </a:rPr>
              <a:t>Kerja</a:t>
            </a:r>
            <a:endParaRPr lang="en-ID" sz="3000" b="1" dirty="0">
              <a:solidFill>
                <a:srgbClr val="FB3803"/>
              </a:solidFill>
              <a:latin typeface="Candara" panose="020E0502030303020204" pitchFamily="34" charset="0"/>
            </a:endParaRPr>
          </a:p>
        </p:txBody>
      </p:sp>
      <p:grpSp>
        <p:nvGrpSpPr>
          <p:cNvPr id="3" name="Group 2">
            <a:extLst>
              <a:ext uri="{FF2B5EF4-FFF2-40B4-BE49-F238E27FC236}">
                <a16:creationId xmlns:a16="http://schemas.microsoft.com/office/drawing/2014/main" xmlns="" id="{EC7AF3A3-9D73-AAE0-D1F5-F9B96BC86884}"/>
              </a:ext>
            </a:extLst>
          </p:cNvPr>
          <p:cNvGrpSpPr/>
          <p:nvPr/>
        </p:nvGrpSpPr>
        <p:grpSpPr>
          <a:xfrm>
            <a:off x="1752600" y="2114550"/>
            <a:ext cx="5768934" cy="2274538"/>
            <a:chOff x="2366488" y="1083291"/>
            <a:chExt cx="7691912" cy="4229274"/>
          </a:xfrm>
        </p:grpSpPr>
        <p:grpSp>
          <p:nvGrpSpPr>
            <p:cNvPr id="29" name="Group 28">
              <a:extLst>
                <a:ext uri="{FF2B5EF4-FFF2-40B4-BE49-F238E27FC236}">
                  <a16:creationId xmlns:a16="http://schemas.microsoft.com/office/drawing/2014/main" xmlns="" id="{1853FA7F-0BE6-ACB7-0C0E-7BA1B9985C15}"/>
                </a:ext>
              </a:extLst>
            </p:cNvPr>
            <p:cNvGrpSpPr/>
            <p:nvPr/>
          </p:nvGrpSpPr>
          <p:grpSpPr>
            <a:xfrm>
              <a:off x="4455886" y="1508349"/>
              <a:ext cx="3280229" cy="1354219"/>
              <a:chOff x="3272968" y="1059379"/>
              <a:chExt cx="3280229" cy="1354219"/>
            </a:xfrm>
          </p:grpSpPr>
          <p:cxnSp>
            <p:nvCxnSpPr>
              <p:cNvPr id="30" name="Straight Connector 29">
                <a:extLst>
                  <a:ext uri="{FF2B5EF4-FFF2-40B4-BE49-F238E27FC236}">
                    <a16:creationId xmlns:a16="http://schemas.microsoft.com/office/drawing/2014/main" xmlns="" id="{2E261905-FBE8-6C2C-DE1E-50645A0A1161}"/>
                  </a:ext>
                </a:extLst>
              </p:cNvPr>
              <p:cNvCxnSpPr/>
              <p:nvPr/>
            </p:nvCxnSpPr>
            <p:spPr>
              <a:xfrm>
                <a:off x="3272968" y="1201067"/>
                <a:ext cx="3280229" cy="0"/>
              </a:xfrm>
              <a:prstGeom prst="line">
                <a:avLst/>
              </a:prstGeom>
              <a:ln w="76200">
                <a:solidFill>
                  <a:srgbClr val="FB380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536FE510-1B53-5F81-D889-512773812632}"/>
                  </a:ext>
                </a:extLst>
              </p:cNvPr>
              <p:cNvSpPr txBox="1"/>
              <p:nvPr/>
            </p:nvSpPr>
            <p:spPr>
              <a:xfrm>
                <a:off x="3614053" y="1059379"/>
                <a:ext cx="2598058" cy="1354219"/>
              </a:xfrm>
              <a:prstGeom prst="rect">
                <a:avLst/>
              </a:prstGeom>
              <a:noFill/>
              <a:ln w="76200">
                <a:noFill/>
              </a:ln>
            </p:spPr>
            <p:txBody>
              <a:bodyPr wrap="square" rtlCol="0">
                <a:spAutoFit/>
              </a:bodyPr>
              <a:lstStyle/>
              <a:p>
                <a:pPr algn="ctr"/>
                <a:r>
                  <a:rPr lang="en-ID" sz="6000" b="1" dirty="0">
                    <a:solidFill>
                      <a:srgbClr val="FB3803"/>
                    </a:solidFill>
                    <a:latin typeface="Candara" panose="020E0502030303020204" pitchFamily="34" charset="0"/>
                  </a:rPr>
                  <a:t>Bab 1</a:t>
                </a:r>
              </a:p>
            </p:txBody>
          </p:sp>
        </p:grpSp>
        <p:grpSp>
          <p:nvGrpSpPr>
            <p:cNvPr id="35" name="Group 34">
              <a:extLst>
                <a:ext uri="{FF2B5EF4-FFF2-40B4-BE49-F238E27FC236}">
                  <a16:creationId xmlns:a16="http://schemas.microsoft.com/office/drawing/2014/main" xmlns="" id="{DFF0EAC3-3F43-0D8B-C8B9-D7DB54A979FB}"/>
                </a:ext>
              </a:extLst>
            </p:cNvPr>
            <p:cNvGrpSpPr/>
            <p:nvPr/>
          </p:nvGrpSpPr>
          <p:grpSpPr>
            <a:xfrm>
              <a:off x="2366488" y="1083291"/>
              <a:ext cx="7691912" cy="4229274"/>
              <a:chOff x="2366488" y="1083291"/>
              <a:chExt cx="7691912" cy="4229274"/>
            </a:xfrm>
          </p:grpSpPr>
          <p:sp>
            <p:nvSpPr>
              <p:cNvPr id="32" name="Flowchart: Process 31">
                <a:extLst>
                  <a:ext uri="{FF2B5EF4-FFF2-40B4-BE49-F238E27FC236}">
                    <a16:creationId xmlns:a16="http://schemas.microsoft.com/office/drawing/2014/main" xmlns="" id="{D10A03EE-7CB6-65A7-B544-7903752C0658}"/>
                  </a:ext>
                </a:extLst>
              </p:cNvPr>
              <p:cNvSpPr/>
              <p:nvPr/>
            </p:nvSpPr>
            <p:spPr>
              <a:xfrm>
                <a:off x="2380343" y="1088908"/>
                <a:ext cx="7678057" cy="4223657"/>
              </a:xfrm>
              <a:prstGeom prst="flowChartProcess">
                <a:avLst/>
              </a:prstGeom>
              <a:noFill/>
              <a:ln w="38100">
                <a:solidFill>
                  <a:srgbClr val="FB3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1350"/>
              </a:p>
            </p:txBody>
          </p:sp>
          <p:sp>
            <p:nvSpPr>
              <p:cNvPr id="33" name="Half Frame 32">
                <a:extLst>
                  <a:ext uri="{FF2B5EF4-FFF2-40B4-BE49-F238E27FC236}">
                    <a16:creationId xmlns:a16="http://schemas.microsoft.com/office/drawing/2014/main" xmlns="" id="{FE05C89A-931B-3750-846B-5AC3F0C8A194}"/>
                  </a:ext>
                </a:extLst>
              </p:cNvPr>
              <p:cNvSpPr/>
              <p:nvPr/>
            </p:nvSpPr>
            <p:spPr>
              <a:xfrm>
                <a:off x="2366488" y="1083291"/>
                <a:ext cx="522515" cy="580572"/>
              </a:xfrm>
              <a:prstGeom prst="halfFrame">
                <a:avLst/>
              </a:prstGeom>
              <a:solidFill>
                <a:srgbClr val="FB38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1350" dirty="0">
                  <a:solidFill>
                    <a:schemeClr val="tx1"/>
                  </a:solidFill>
                </a:endParaRPr>
              </a:p>
            </p:txBody>
          </p:sp>
          <p:sp>
            <p:nvSpPr>
              <p:cNvPr id="34" name="Half Frame 33">
                <a:extLst>
                  <a:ext uri="{FF2B5EF4-FFF2-40B4-BE49-F238E27FC236}">
                    <a16:creationId xmlns:a16="http://schemas.microsoft.com/office/drawing/2014/main" xmlns="" id="{4C9DBE81-25EC-A10B-B980-FE0AB5604F3D}"/>
                  </a:ext>
                </a:extLst>
              </p:cNvPr>
              <p:cNvSpPr/>
              <p:nvPr/>
            </p:nvSpPr>
            <p:spPr>
              <a:xfrm rot="10800000">
                <a:off x="9535885" y="4731992"/>
                <a:ext cx="522515" cy="580572"/>
              </a:xfrm>
              <a:prstGeom prst="halfFrame">
                <a:avLst/>
              </a:prstGeom>
              <a:solidFill>
                <a:srgbClr val="FB38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D" sz="1350" dirty="0">
                  <a:solidFill>
                    <a:schemeClr val="tx1"/>
                  </a:solidFill>
                </a:endParaRPr>
              </a:p>
            </p:txBody>
          </p:sp>
        </p:grpSp>
      </p:gr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329698534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49000">
              <a:schemeClr val="accent6">
                <a:lumMod val="20000"/>
                <a:lumOff val="80000"/>
              </a:schemeClr>
            </a:gs>
            <a:gs pos="2000">
              <a:schemeClr val="accent3">
                <a:lumMod val="20000"/>
                <a:lumOff val="80000"/>
              </a:schemeClr>
            </a:gs>
            <a:gs pos="0">
              <a:srgbClr val="BDD0E6"/>
            </a:gs>
            <a:gs pos="47634">
              <a:srgbClr val="BECDE0"/>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606D1F9-AB16-4AC8-D8D9-987EF1C2F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9143244" cy="5143500"/>
          </a:xfrm>
          <a:prstGeom prst="rect">
            <a:avLst/>
          </a:prstGeom>
        </p:spPr>
      </p:pic>
      <p:grpSp>
        <p:nvGrpSpPr>
          <p:cNvPr id="2" name="Group 1"/>
          <p:cNvGrpSpPr/>
          <p:nvPr/>
        </p:nvGrpSpPr>
        <p:grpSpPr>
          <a:xfrm>
            <a:off x="189310" y="379548"/>
            <a:ext cx="5257800" cy="1981200"/>
            <a:chOff x="598769" y="448712"/>
            <a:chExt cx="8011887" cy="159542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69" y="448712"/>
              <a:ext cx="8011887" cy="1595420"/>
            </a:xfrm>
            <a:prstGeom prst="rect">
              <a:avLst/>
            </a:prstGeom>
          </p:spPr>
        </p:pic>
        <p:sp>
          <p:nvSpPr>
            <p:cNvPr id="4" name="TextBox 3"/>
            <p:cNvSpPr txBox="1"/>
            <p:nvPr/>
          </p:nvSpPr>
          <p:spPr>
            <a:xfrm>
              <a:off x="887241" y="506306"/>
              <a:ext cx="7434942" cy="1462293"/>
            </a:xfrm>
            <a:prstGeom prst="rect">
              <a:avLst/>
            </a:prstGeom>
            <a:noFill/>
          </p:spPr>
          <p:txBody>
            <a:bodyPr wrap="square" rtlCol="0">
              <a:spAutoFit/>
            </a:bodyPr>
            <a:lstStyle/>
            <a:p>
              <a:pPr>
                <a:spcBef>
                  <a:spcPts val="0"/>
                </a:spcBef>
              </a:pPr>
              <a:r>
                <a:rPr lang="en-US" sz="2800" b="1" dirty="0">
                  <a:latin typeface="+mj-lt"/>
                </a:rPr>
                <a:t>C. </a:t>
              </a:r>
              <a:r>
                <a:rPr lang="en-US" sz="2800" b="1" spc="300" dirty="0" err="1">
                  <a:latin typeface="+mj-lt"/>
                </a:rPr>
                <a:t>Penerapan</a:t>
              </a:r>
              <a:r>
                <a:rPr lang="en-US" sz="2800" b="1" spc="300" dirty="0">
                  <a:latin typeface="+mj-lt"/>
                </a:rPr>
                <a:t> </a:t>
              </a:r>
              <a:r>
                <a:rPr lang="en-US" sz="2800" b="1" spc="300" dirty="0" err="1">
                  <a:latin typeface="+mj-lt"/>
                </a:rPr>
                <a:t>Kompetisi</a:t>
              </a:r>
              <a:r>
                <a:rPr lang="en-US" sz="2800" b="1" spc="300" dirty="0">
                  <a:latin typeface="+mj-lt"/>
                </a:rPr>
                <a:t> </a:t>
              </a:r>
              <a:r>
                <a:rPr lang="en-US" sz="2800" b="1" spc="300" dirty="0" err="1">
                  <a:latin typeface="+mj-lt"/>
                </a:rPr>
                <a:t>dalam</a:t>
              </a:r>
              <a:r>
                <a:rPr lang="en-US" sz="2800" b="1" spc="300" dirty="0">
                  <a:latin typeface="+mj-lt"/>
                </a:rPr>
                <a:t> </a:t>
              </a:r>
              <a:r>
                <a:rPr lang="en-US" sz="2800" b="1" spc="300" dirty="0" err="1">
                  <a:latin typeface="+mj-lt"/>
                </a:rPr>
                <a:t>Kebaikan</a:t>
              </a:r>
              <a:r>
                <a:rPr lang="en-US" sz="2800" b="1" spc="300" dirty="0">
                  <a:latin typeface="+mj-lt"/>
                </a:rPr>
                <a:t> dan </a:t>
              </a:r>
              <a:r>
                <a:rPr lang="en-US" sz="2800" b="1" spc="300" dirty="0" err="1">
                  <a:latin typeface="+mj-lt"/>
                </a:rPr>
                <a:t>Etos</a:t>
              </a:r>
              <a:r>
                <a:rPr lang="en-US" sz="2800" b="1" spc="300" dirty="0">
                  <a:latin typeface="+mj-lt"/>
                </a:rPr>
                <a:t> </a:t>
              </a:r>
              <a:r>
                <a:rPr lang="en-US" sz="2800" b="1" spc="300" dirty="0" err="1">
                  <a:latin typeface="+mj-lt"/>
                </a:rPr>
                <a:t>Kerja</a:t>
              </a:r>
              <a:r>
                <a:rPr lang="en-US" sz="2800" b="1" spc="300" dirty="0">
                  <a:latin typeface="+mj-lt"/>
                </a:rPr>
                <a:t> </a:t>
              </a:r>
              <a:r>
                <a:rPr lang="en-US" sz="2800" b="1" spc="300" dirty="0" err="1">
                  <a:latin typeface="+mj-lt"/>
                </a:rPr>
                <a:t>dalam</a:t>
              </a:r>
              <a:r>
                <a:rPr lang="en-US" sz="2800" b="1" spc="300" dirty="0">
                  <a:latin typeface="+mj-lt"/>
                </a:rPr>
                <a:t> </a:t>
              </a:r>
              <a:r>
                <a:rPr lang="en-US" sz="2800" b="1" spc="300" dirty="0" err="1">
                  <a:latin typeface="+mj-lt"/>
                </a:rPr>
                <a:t>Kehidupan</a:t>
              </a:r>
              <a:r>
                <a:rPr lang="en-US" sz="2800" b="1" spc="300" dirty="0">
                  <a:latin typeface="+mj-lt"/>
                </a:rPr>
                <a:t> </a:t>
              </a:r>
              <a:r>
                <a:rPr lang="en-US" sz="2800" b="1" spc="300" dirty="0" err="1">
                  <a:latin typeface="+mj-lt"/>
                </a:rPr>
                <a:t>Sehari</a:t>
              </a:r>
              <a:r>
                <a:rPr lang="en-US" sz="2800" b="1" spc="300" dirty="0">
                  <a:latin typeface="+mj-lt"/>
                </a:rPr>
                <a:t>-Hari  </a:t>
              </a:r>
            </a:p>
          </p:txBody>
        </p:sp>
      </p:grpSp>
      <p:pic>
        <p:nvPicPr>
          <p:cNvPr id="1026" name="Picture 2">
            <a:extLst>
              <a:ext uri="{FF2B5EF4-FFF2-40B4-BE49-F238E27FC236}">
                <a16:creationId xmlns:a16="http://schemas.microsoft.com/office/drawing/2014/main" xmlns="" id="{1F95FA8F-6047-BD54-2887-0883993432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996483" y="1276350"/>
            <a:ext cx="4891603" cy="3248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614E654B-3DA2-BAE8-EB1B-E4E59D413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
        <p:nvSpPr>
          <p:cNvPr id="5" name="TextBox 4">
            <a:extLst>
              <a:ext uri="{FF2B5EF4-FFF2-40B4-BE49-F238E27FC236}">
                <a16:creationId xmlns:a16="http://schemas.microsoft.com/office/drawing/2014/main" xmlns="" id="{9F97162A-8141-1FC8-E679-B843CB34C814}"/>
              </a:ext>
            </a:extLst>
          </p:cNvPr>
          <p:cNvSpPr txBox="1"/>
          <p:nvPr/>
        </p:nvSpPr>
        <p:spPr>
          <a:xfrm>
            <a:off x="3429000" y="4389804"/>
            <a:ext cx="2131598" cy="230832"/>
          </a:xfrm>
          <a:prstGeom prst="rect">
            <a:avLst/>
          </a:prstGeom>
          <a:noFill/>
        </p:spPr>
        <p:txBody>
          <a:bodyPr wrap="square" rtlCol="0">
            <a:spAutoFit/>
          </a:bodyPr>
          <a:lstStyle/>
          <a:p>
            <a:r>
              <a:rPr lang="en-US" sz="900" dirty="0" err="1"/>
              <a:t>Sumber</a:t>
            </a:r>
            <a:r>
              <a:rPr lang="en-US" sz="900" i="1" dirty="0"/>
              <a:t>: shutterstock.com</a:t>
            </a:r>
            <a:r>
              <a:rPr lang="en-US" sz="900" dirty="0"/>
              <a:t>/1718883472</a:t>
            </a:r>
            <a:endParaRPr lang="en-ID" sz="900" dirty="0"/>
          </a:p>
        </p:txBody>
      </p:sp>
    </p:spTree>
    <p:extLst>
      <p:ext uri="{BB962C8B-B14F-4D97-AF65-F5344CB8AC3E}">
        <p14:creationId xmlns:p14="http://schemas.microsoft.com/office/powerpoint/2010/main" val="553266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pic>
        <p:nvPicPr>
          <p:cNvPr id="651" name="Google Shape;651;p34"/>
          <p:cNvPicPr preferRelativeResize="0"/>
          <p:nvPr/>
        </p:nvPicPr>
        <p:blipFill>
          <a:blip r:embed="rId3">
            <a:alphaModFix/>
          </a:blip>
          <a:stretch>
            <a:fillRect/>
          </a:stretch>
        </p:blipFill>
        <p:spPr>
          <a:xfrm rot="-1408370">
            <a:off x="-247276" y="1215824"/>
            <a:ext cx="1453752" cy="1252550"/>
          </a:xfrm>
          <a:prstGeom prst="rect">
            <a:avLst/>
          </a:prstGeom>
          <a:noFill/>
          <a:ln>
            <a:noFill/>
          </a:ln>
          <a:effectLst>
            <a:outerShdw blurRad="14288" dist="28575" dir="12060000" algn="bl" rotWithShape="0">
              <a:srgbClr val="000000">
                <a:alpha val="9000"/>
              </a:srgbClr>
            </a:outerShdw>
          </a:effectLst>
        </p:spPr>
      </p:pic>
      <p:sp>
        <p:nvSpPr>
          <p:cNvPr id="652" name="Google Shape;652;p34"/>
          <p:cNvSpPr txBox="1">
            <a:spLocks noGrp="1"/>
          </p:cNvSpPr>
          <p:nvPr>
            <p:ph type="title" idx="4294967295"/>
          </p:nvPr>
        </p:nvSpPr>
        <p:spPr>
          <a:xfrm>
            <a:off x="914400" y="57150"/>
            <a:ext cx="8142500" cy="71459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dirty="0">
                <a:solidFill>
                  <a:srgbClr val="005C4A"/>
                </a:solidFill>
              </a:rPr>
              <a:t>Umat Islam diperbolehkan bersikap iri kepada orang lain terhadap dua hal sebagaimana dalam hadis Nabi Saw, yaitu:</a:t>
            </a:r>
            <a:endParaRPr sz="2400" b="1" dirty="0">
              <a:solidFill>
                <a:srgbClr val="005C4A"/>
              </a:solidFill>
            </a:endParaRPr>
          </a:p>
        </p:txBody>
      </p:sp>
      <p:pic>
        <p:nvPicPr>
          <p:cNvPr id="654" name="Google Shape;654;p34"/>
          <p:cNvPicPr preferRelativeResize="0"/>
          <p:nvPr/>
        </p:nvPicPr>
        <p:blipFill rotWithShape="1">
          <a:blip r:embed="rId4">
            <a:alphaModFix/>
          </a:blip>
          <a:srcRect/>
          <a:stretch/>
        </p:blipFill>
        <p:spPr>
          <a:xfrm>
            <a:off x="-108350" y="931575"/>
            <a:ext cx="1719450" cy="988450"/>
          </a:xfrm>
          <a:prstGeom prst="rect">
            <a:avLst/>
          </a:prstGeom>
          <a:noFill/>
          <a:ln>
            <a:noFill/>
          </a:ln>
        </p:spPr>
      </p:pic>
      <p:pic>
        <p:nvPicPr>
          <p:cNvPr id="655" name="Google Shape;655;p34"/>
          <p:cNvPicPr preferRelativeResize="0"/>
          <p:nvPr/>
        </p:nvPicPr>
        <p:blipFill>
          <a:blip r:embed="rId5">
            <a:alphaModFix/>
          </a:blip>
          <a:stretch>
            <a:fillRect/>
          </a:stretch>
        </p:blipFill>
        <p:spPr>
          <a:xfrm rot="3943743">
            <a:off x="179067" y="1507189"/>
            <a:ext cx="678616" cy="1161572"/>
          </a:xfrm>
          <a:prstGeom prst="rect">
            <a:avLst/>
          </a:prstGeom>
          <a:noFill/>
          <a:ln>
            <a:noFill/>
          </a:ln>
        </p:spPr>
      </p:pic>
      <p:sp>
        <p:nvSpPr>
          <p:cNvPr id="3" name="Subtitle 2">
            <a:extLst>
              <a:ext uri="{FF2B5EF4-FFF2-40B4-BE49-F238E27FC236}">
                <a16:creationId xmlns:a16="http://schemas.microsoft.com/office/drawing/2014/main" xmlns="" id="{CF9819DF-713B-47BA-0931-5023FD8CCE0D}"/>
              </a:ext>
            </a:extLst>
          </p:cNvPr>
          <p:cNvSpPr>
            <a:spLocks noGrp="1"/>
          </p:cNvSpPr>
          <p:nvPr>
            <p:ph type="subTitle" idx="4294967295"/>
          </p:nvPr>
        </p:nvSpPr>
        <p:spPr>
          <a:xfrm>
            <a:off x="1611100" y="978123"/>
            <a:ext cx="6934200" cy="1420367"/>
          </a:xfrm>
          <a:prstGeom prst="rect">
            <a:avLst/>
          </a:prstGeom>
        </p:spPr>
        <p:txBody>
          <a:bodyPr/>
          <a:lstStyle/>
          <a:p>
            <a:pPr marL="0" indent="0" algn="r">
              <a:buNone/>
            </a:pPr>
            <a:r>
              <a:rPr lang="ar-DZ" sz="2400" dirty="0">
                <a:latin typeface="Adobe Naskh Medium" panose="01010101010101010101" pitchFamily="50" charset="-78"/>
                <a:cs typeface="Adobe Naskh Medium" panose="01010101010101010101" pitchFamily="50" charset="-78"/>
              </a:rPr>
              <a:t>عن أبي هريرة: أَنَّ رسول الله صلّى الله عليه و سلم قال: لَاحَسَدَ إلَّا في اثنتين: رَجُلٌ عَلَّمَهُ الله القُرْآن, فَهُوَ يَتْلُوهُ آنَاءَ اللَّيل, وآنَاءَ النَّهَار, فَسَمعَهُ جَارٌ لَهُ, فَقَالَ: لَيْتَني أُتيتُ مثْلَ مَا أُوتيَ فُلَانٌ, فَعَملْتُ مثْلَ مَا يَعْمَلُ, وَرَجُلٌ آتَاهُ الله مَالًا فَهُوَ يُهْلكُهُ في الحَقّ, فَقَالَ رَجُلٌ: لَيْتَني أُتيتُ مثْلَ مَا أُوتيَ فُلَانٌ, فَعَملْتُ مثْلَ مَا يَعْمَلُ. (رواه البخاري)</a:t>
            </a:r>
          </a:p>
        </p:txBody>
      </p:sp>
      <p:sp>
        <p:nvSpPr>
          <p:cNvPr id="9" name="TextBox 8">
            <a:extLst>
              <a:ext uri="{FF2B5EF4-FFF2-40B4-BE49-F238E27FC236}">
                <a16:creationId xmlns:a16="http://schemas.microsoft.com/office/drawing/2014/main" xmlns="" id="{FBA1A238-970C-D544-269E-B93A03618EEF}"/>
              </a:ext>
            </a:extLst>
          </p:cNvPr>
          <p:cNvSpPr txBox="1"/>
          <p:nvPr/>
        </p:nvSpPr>
        <p:spPr>
          <a:xfrm>
            <a:off x="152400" y="2803600"/>
            <a:ext cx="8991600" cy="1673150"/>
          </a:xfrm>
          <a:prstGeom prst="rect">
            <a:avLst/>
          </a:prstGeom>
          <a:noFill/>
        </p:spPr>
        <p:txBody>
          <a:bodyPr wrap="square">
            <a:spAutoFit/>
          </a:bodyPr>
          <a:lstStyle/>
          <a:p>
            <a:pPr>
              <a:lnSpc>
                <a:spcPct val="107000"/>
              </a:lnSpc>
            </a:pPr>
            <a:r>
              <a:rPr lang="en-ID"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“Dari Abu Hurairah </a:t>
            </a:r>
            <a:r>
              <a:rPr lang="ar-DZ"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R.A.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bahwasanya</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Rasulullah Saw.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Bersabda</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Tidak</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diperbolehkan</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hasad</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iri</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kecuali</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pada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dua</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orang,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yaitu</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seseorang</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yang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telah</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diajari</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Al-Qur’an oleh Allah,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sehingga</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ia</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membacanya</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di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pertengahan</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malam</a:t>
            </a:r>
            <a:r>
              <a:rPr lang="en-US" sz="1600" dirty="0">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 dan </a:t>
            </a:r>
            <a:r>
              <a:rPr lang="en-US" sz="1600" dirty="0" err="1">
                <a:solidFill>
                  <a:schemeClr val="tx1"/>
                </a:solidFill>
                <a:effectLst/>
                <a:latin typeface="Chaparral Pro Light" panose="02060403030505090203" pitchFamily="18" charset="0"/>
                <a:ea typeface="Calibri" panose="020F0502020204030204" pitchFamily="34" charset="0"/>
                <a:cs typeface="Arial" panose="020B0604020202020204" pitchFamily="34" charset="0"/>
              </a:rPr>
              <a:t>siang</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sampai</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tetangga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yang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mendengarnya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berkata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‘Duh,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sekiranya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aku</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diberikan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sebagaimana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apa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yang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diberikan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kepada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si</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Fulan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niscaya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aku</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akan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melakukan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apa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yang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dilakukannya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Kemudian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seseorang</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diberi</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karunia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harta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oleh Allah,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sehingga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ia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dapat</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membelanjakannya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pada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kebenaran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Lalu orang pun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berkata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Seandainya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aku</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diberi</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karunia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sebagaimana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Fulan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maka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niscaya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aku</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akan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melakukan</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sebagaimana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yang </a:t>
            </a:r>
            <a:r>
              <a:rPr lang="en-US" sz="1600" dirty="0" err="1">
                <a:solidFill>
                  <a:schemeClr val="tx1"/>
                </a:solidFill>
                <a:latin typeface="Chaparral Pro Light" panose="02060403030505090203" pitchFamily="18" charset="0"/>
                <a:ea typeface="Calibri" panose="020F0502020204030204" pitchFamily="34" charset="0"/>
                <a:cs typeface="Arial" panose="020B0604020202020204" pitchFamily="34" charset="0"/>
              </a:rPr>
              <a:t>dilakukannya</a:t>
            </a:r>
            <a:r>
              <a:rPr lang="en-US" sz="1600" dirty="0">
                <a:solidFill>
                  <a:schemeClr val="tx1"/>
                </a:solidFill>
                <a:latin typeface="Chaparral Pro Light" panose="02060403030505090203" pitchFamily="18" charset="0"/>
                <a:ea typeface="Calibri" panose="020F0502020204030204" pitchFamily="34" charset="0"/>
                <a:cs typeface="Arial" panose="020B0604020202020204" pitchFamily="34" charset="0"/>
              </a:rPr>
              <a:t>,’” (HR. Bukhari)</a:t>
            </a:r>
            <a:endParaRPr lang="en-ID" sz="1600" dirty="0">
              <a:solidFill>
                <a:schemeClr val="tx1"/>
              </a:solidFill>
              <a:effectLst/>
              <a:latin typeface="Chaparral Pro Light" panose="02060403030505090203" pitchFamily="18" charset="0"/>
              <a:cs typeface="Arial" panose="020B0604020202020204" pitchFamily="34" charset="0"/>
            </a:endParaRPr>
          </a:p>
        </p:txBody>
      </p:sp>
    </p:spTree>
    <p:extLst>
      <p:ext uri="{BB962C8B-B14F-4D97-AF65-F5344CB8AC3E}">
        <p14:creationId xmlns:p14="http://schemas.microsoft.com/office/powerpoint/2010/main" val="1452139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52"/>
                                        </p:tgtEl>
                                        <p:attrNameLst>
                                          <p:attrName>style.visibility</p:attrName>
                                        </p:attrNameLst>
                                      </p:cBhvr>
                                      <p:to>
                                        <p:strVal val="visible"/>
                                      </p:to>
                                    </p:set>
                                    <p:animEffect transition="in" filter="fade">
                                      <p:cBhvr>
                                        <p:cTn id="7" dur="500"/>
                                        <p:tgtEl>
                                          <p:spTgt spid="6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3" grpId="0" build="p"/>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8DDFEB-DD59-1352-FBF1-F6B1207BCA6F}"/>
              </a:ext>
            </a:extLst>
          </p:cNvPr>
          <p:cNvSpPr txBox="1"/>
          <p:nvPr/>
        </p:nvSpPr>
        <p:spPr>
          <a:xfrm>
            <a:off x="609600" y="68074"/>
            <a:ext cx="7086600" cy="892552"/>
          </a:xfrm>
          <a:prstGeom prst="rect">
            <a:avLst/>
          </a:prstGeom>
          <a:noFill/>
        </p:spPr>
        <p:txBody>
          <a:bodyPr wrap="square" rtlCol="0">
            <a:spAutoFit/>
          </a:bodyPr>
          <a:lstStyle/>
          <a:p>
            <a:r>
              <a:rPr lang="en-US" sz="2600" b="1" spc="300" dirty="0" err="1">
                <a:solidFill>
                  <a:srgbClr val="005C4A"/>
                </a:solidFill>
                <a:latin typeface="+mj-lt"/>
              </a:rPr>
              <a:t>Penerapan</a:t>
            </a:r>
            <a:r>
              <a:rPr lang="en-US" sz="2600" b="1" spc="300" dirty="0">
                <a:solidFill>
                  <a:srgbClr val="005C4A"/>
                </a:solidFill>
                <a:latin typeface="+mj-lt"/>
              </a:rPr>
              <a:t> </a:t>
            </a:r>
            <a:r>
              <a:rPr lang="en-US" sz="2600" b="1" spc="300" dirty="0" err="1">
                <a:solidFill>
                  <a:srgbClr val="005C4A"/>
                </a:solidFill>
                <a:latin typeface="+mj-lt"/>
              </a:rPr>
              <a:t>Kompetisi</a:t>
            </a:r>
            <a:r>
              <a:rPr lang="en-US" sz="2600" b="1" spc="300" dirty="0">
                <a:solidFill>
                  <a:srgbClr val="005C4A"/>
                </a:solidFill>
                <a:latin typeface="+mj-lt"/>
              </a:rPr>
              <a:t> </a:t>
            </a:r>
            <a:r>
              <a:rPr lang="en-US" sz="2600" b="1" spc="300" dirty="0" err="1">
                <a:solidFill>
                  <a:srgbClr val="005C4A"/>
                </a:solidFill>
                <a:latin typeface="+mj-lt"/>
              </a:rPr>
              <a:t>dalam</a:t>
            </a:r>
            <a:r>
              <a:rPr lang="en-US" sz="2600" b="1" spc="300" dirty="0">
                <a:solidFill>
                  <a:srgbClr val="005C4A"/>
                </a:solidFill>
                <a:latin typeface="+mj-lt"/>
              </a:rPr>
              <a:t> </a:t>
            </a:r>
            <a:r>
              <a:rPr lang="en-US" sz="2600" b="1" spc="300" dirty="0" err="1">
                <a:solidFill>
                  <a:srgbClr val="005C4A"/>
                </a:solidFill>
                <a:latin typeface="+mj-lt"/>
              </a:rPr>
              <a:t>Kebaikan</a:t>
            </a:r>
            <a:r>
              <a:rPr lang="en-US" sz="2600" b="1" spc="300" dirty="0">
                <a:solidFill>
                  <a:srgbClr val="005C4A"/>
                </a:solidFill>
                <a:latin typeface="+mj-lt"/>
              </a:rPr>
              <a:t> dan </a:t>
            </a:r>
            <a:r>
              <a:rPr lang="en-US" sz="2600" b="1" spc="300" dirty="0" err="1">
                <a:solidFill>
                  <a:srgbClr val="005C4A"/>
                </a:solidFill>
                <a:latin typeface="+mj-lt"/>
              </a:rPr>
              <a:t>Etos</a:t>
            </a:r>
            <a:r>
              <a:rPr lang="en-US" sz="2600" b="1" spc="300" dirty="0">
                <a:solidFill>
                  <a:srgbClr val="005C4A"/>
                </a:solidFill>
                <a:latin typeface="+mj-lt"/>
              </a:rPr>
              <a:t> </a:t>
            </a:r>
            <a:r>
              <a:rPr lang="en-US" sz="2400" b="1" spc="300" dirty="0" err="1">
                <a:solidFill>
                  <a:srgbClr val="005C4A"/>
                </a:solidFill>
                <a:latin typeface="+mj-lt"/>
              </a:rPr>
              <a:t>Kerja</a:t>
            </a:r>
            <a:r>
              <a:rPr lang="en-US" sz="2600" b="1" spc="300" dirty="0">
                <a:solidFill>
                  <a:srgbClr val="005C4A"/>
                </a:solidFill>
                <a:latin typeface="+mj-lt"/>
              </a:rPr>
              <a:t> </a:t>
            </a:r>
            <a:endParaRPr lang="en-ID" sz="2600" b="1" spc="300" dirty="0">
              <a:solidFill>
                <a:srgbClr val="005C4A"/>
              </a:solidFill>
              <a:latin typeface="+mj-lt"/>
            </a:endParaRPr>
          </a:p>
        </p:txBody>
      </p:sp>
      <p:graphicFrame>
        <p:nvGraphicFramePr>
          <p:cNvPr id="3" name="Diagram 2">
            <a:extLst>
              <a:ext uri="{FF2B5EF4-FFF2-40B4-BE49-F238E27FC236}">
                <a16:creationId xmlns:a16="http://schemas.microsoft.com/office/drawing/2014/main" xmlns="" id="{F8619988-27A1-3D7D-484A-67E012DD6D21}"/>
              </a:ext>
            </a:extLst>
          </p:cNvPr>
          <p:cNvGraphicFramePr/>
          <p:nvPr>
            <p:extLst>
              <p:ext uri="{D42A27DB-BD31-4B8C-83A1-F6EECF244321}">
                <p14:modId xmlns:p14="http://schemas.microsoft.com/office/powerpoint/2010/main" val="2514673491"/>
              </p:ext>
            </p:extLst>
          </p:nvPr>
        </p:nvGraphicFramePr>
        <p:xfrm>
          <a:off x="685800" y="514350"/>
          <a:ext cx="8077200" cy="4383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3125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pic>
        <p:nvPicPr>
          <p:cNvPr id="1203" name="Google Shape;1203;p51"/>
          <p:cNvPicPr preferRelativeResize="0"/>
          <p:nvPr/>
        </p:nvPicPr>
        <p:blipFill>
          <a:blip r:embed="rId3">
            <a:alphaModFix/>
          </a:blip>
          <a:stretch>
            <a:fillRect/>
          </a:stretch>
        </p:blipFill>
        <p:spPr>
          <a:xfrm rot="-9245353">
            <a:off x="2019946" y="403334"/>
            <a:ext cx="1731677" cy="960897"/>
          </a:xfrm>
          <a:prstGeom prst="rect">
            <a:avLst/>
          </a:prstGeom>
          <a:noFill/>
          <a:ln>
            <a:noFill/>
          </a:ln>
          <a:effectLst>
            <a:outerShdw blurRad="14288" dist="28575" dir="5400000" algn="bl" rotWithShape="0">
              <a:srgbClr val="000000">
                <a:alpha val="9000"/>
              </a:srgbClr>
            </a:outerShdw>
          </a:effectLst>
        </p:spPr>
      </p:pic>
      <p:pic>
        <p:nvPicPr>
          <p:cNvPr id="1204" name="Google Shape;1204;p51"/>
          <p:cNvPicPr preferRelativeResize="0"/>
          <p:nvPr/>
        </p:nvPicPr>
        <p:blipFill>
          <a:blip r:embed="rId4">
            <a:alphaModFix/>
          </a:blip>
          <a:stretch>
            <a:fillRect/>
          </a:stretch>
        </p:blipFill>
        <p:spPr>
          <a:xfrm rot="-3791463">
            <a:off x="3353911" y="848456"/>
            <a:ext cx="814721" cy="1394571"/>
          </a:xfrm>
          <a:prstGeom prst="rect">
            <a:avLst/>
          </a:prstGeom>
          <a:noFill/>
          <a:ln>
            <a:noFill/>
          </a:ln>
        </p:spPr>
      </p:pic>
      <p:pic>
        <p:nvPicPr>
          <p:cNvPr id="1205" name="Google Shape;1205;p51"/>
          <p:cNvPicPr preferRelativeResize="0"/>
          <p:nvPr/>
        </p:nvPicPr>
        <p:blipFill>
          <a:blip r:embed="rId5">
            <a:alphaModFix/>
          </a:blip>
          <a:stretch>
            <a:fillRect/>
          </a:stretch>
        </p:blipFill>
        <p:spPr>
          <a:xfrm rot="-1970295">
            <a:off x="-236762" y="2094174"/>
            <a:ext cx="1557690" cy="1342142"/>
          </a:xfrm>
          <a:prstGeom prst="rect">
            <a:avLst/>
          </a:prstGeom>
          <a:noFill/>
          <a:ln>
            <a:noFill/>
          </a:ln>
          <a:effectLst>
            <a:outerShdw blurRad="14288" dist="28575" dir="12060000" algn="bl" rotWithShape="0">
              <a:srgbClr val="000000">
                <a:alpha val="9000"/>
              </a:srgbClr>
            </a:outerShdw>
          </a:effectLst>
        </p:spPr>
      </p:pic>
      <p:sp>
        <p:nvSpPr>
          <p:cNvPr id="1206" name="Google Shape;1206;p51"/>
          <p:cNvSpPr txBox="1">
            <a:spLocks noGrp="1"/>
          </p:cNvSpPr>
          <p:nvPr>
            <p:ph type="title"/>
          </p:nvPr>
        </p:nvSpPr>
        <p:spPr>
          <a:xfrm flipH="1">
            <a:off x="4161715" y="592908"/>
            <a:ext cx="3600907" cy="7588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spc="300" dirty="0">
                <a:solidFill>
                  <a:srgbClr val="C00000"/>
                </a:solidFill>
                <a:latin typeface="+mj-lt"/>
              </a:rPr>
              <a:t>Kesimpulan</a:t>
            </a:r>
            <a:endParaRPr sz="4000" b="1" spc="300" dirty="0">
              <a:solidFill>
                <a:srgbClr val="C00000"/>
              </a:solidFill>
              <a:latin typeface="+mj-lt"/>
            </a:endParaRPr>
          </a:p>
        </p:txBody>
      </p:sp>
      <p:sp>
        <p:nvSpPr>
          <p:cNvPr id="1207" name="Google Shape;1207;p51"/>
          <p:cNvSpPr txBox="1">
            <a:spLocks noGrp="1"/>
          </p:cNvSpPr>
          <p:nvPr>
            <p:ph type="subTitle" idx="1"/>
          </p:nvPr>
        </p:nvSpPr>
        <p:spPr>
          <a:xfrm flipH="1">
            <a:off x="3109584" y="1374133"/>
            <a:ext cx="5582093" cy="862500"/>
          </a:xfrm>
          <a:prstGeom prst="rect">
            <a:avLst/>
          </a:prstGeom>
        </p:spPr>
        <p:txBody>
          <a:bodyPr spcFirstLastPara="1" wrap="square" lIns="91425" tIns="91425" rIns="91425" bIns="91425" anchor="t" anchorCtr="0">
            <a:noAutofit/>
          </a:bodyPr>
          <a:lstStyle/>
          <a:p>
            <a:pPr marL="0" lvl="0" indent="0" rtl="0">
              <a:spcBef>
                <a:spcPts val="0"/>
              </a:spcBef>
              <a:spcAft>
                <a:spcPts val="1600"/>
              </a:spcAft>
            </a:pPr>
            <a:r>
              <a:rPr lang="en" sz="1800" dirty="0"/>
              <a:t>Islam memerintahkan umatnya untuk berkompetisi dalam kebaikan agar menjadi orang yang beruntung di dunia dan akhirat. Islam juga memerintahkan umatnya untuk memiliki etos kerja yang tinggi agar menjadi umat yang kuat, baik secara iman, islam dan ekonomi. Kedua sikap ini harus menjadi budaya umat Islam dalam kehidupan sehari-hari melalui pembiasaan sejak kecil dalam kehidupan keluarga ataupun berteman. </a:t>
            </a:r>
            <a:r>
              <a:rPr lang="en-ID" sz="1800" dirty="0"/>
              <a:t>D</a:t>
            </a:r>
            <a:r>
              <a:rPr lang="en" sz="1800" dirty="0"/>
              <a:t>engan demikian, umat Islam dapat memahami betapa besar manfaat kedua sikap tersebut dalam kehidupan sehari-hari.</a:t>
            </a:r>
          </a:p>
        </p:txBody>
      </p:sp>
      <p:pic>
        <p:nvPicPr>
          <p:cNvPr id="1208" name="Google Shape;1208;p51"/>
          <p:cNvPicPr preferRelativeResize="0"/>
          <p:nvPr/>
        </p:nvPicPr>
        <p:blipFill rotWithShape="1">
          <a:blip r:embed="rId6">
            <a:alphaModFix/>
          </a:blip>
          <a:srcRect l="17943" r="17949"/>
          <a:stretch/>
        </p:blipFill>
        <p:spPr>
          <a:xfrm>
            <a:off x="338306" y="826152"/>
            <a:ext cx="2616900" cy="2296200"/>
          </a:xfrm>
          <a:prstGeom prst="rect">
            <a:avLst/>
          </a:prstGeom>
          <a:noFill/>
          <a:ln>
            <a:noFill/>
          </a:ln>
          <a:effectLst>
            <a:outerShdw blurRad="57150" dist="38100" dir="2220000" algn="bl" rotWithShape="0">
              <a:srgbClr val="000000">
                <a:alpha val="15000"/>
              </a:srgbClr>
            </a:outerShdw>
          </a:effectLst>
        </p:spPr>
      </p:pic>
      <p:pic>
        <p:nvPicPr>
          <p:cNvPr id="1209" name="Google Shape;1209;p51"/>
          <p:cNvPicPr preferRelativeResize="0"/>
          <p:nvPr/>
        </p:nvPicPr>
        <p:blipFill>
          <a:blip r:embed="rId5">
            <a:alphaModFix/>
          </a:blip>
          <a:stretch>
            <a:fillRect/>
          </a:stretch>
        </p:blipFill>
        <p:spPr>
          <a:xfrm rot="-372239">
            <a:off x="-424896" y="2832566"/>
            <a:ext cx="1175912" cy="1013187"/>
          </a:xfrm>
          <a:prstGeom prst="rect">
            <a:avLst/>
          </a:prstGeom>
          <a:noFill/>
          <a:ln>
            <a:noFill/>
          </a:ln>
          <a:effectLst>
            <a:outerShdw blurRad="14288" dist="28575" dir="12060000" algn="bl" rotWithShape="0">
              <a:srgbClr val="000000">
                <a:alpha val="9000"/>
              </a:srgbClr>
            </a:outerShdw>
          </a:effectLst>
        </p:spPr>
      </p:pic>
      <p:pic>
        <p:nvPicPr>
          <p:cNvPr id="1210" name="Google Shape;1210;p51"/>
          <p:cNvPicPr preferRelativeResize="0"/>
          <p:nvPr/>
        </p:nvPicPr>
        <p:blipFill>
          <a:blip r:embed="rId7">
            <a:alphaModFix/>
          </a:blip>
          <a:stretch>
            <a:fillRect/>
          </a:stretch>
        </p:blipFill>
        <p:spPr>
          <a:xfrm rot="8299352">
            <a:off x="1022458" y="3900939"/>
            <a:ext cx="268442" cy="462542"/>
          </a:xfrm>
          <a:prstGeom prst="rect">
            <a:avLst/>
          </a:prstGeom>
          <a:noFill/>
          <a:ln>
            <a:noFill/>
          </a:ln>
        </p:spPr>
      </p:pic>
      <p:pic>
        <p:nvPicPr>
          <p:cNvPr id="1211" name="Google Shape;1211;p51"/>
          <p:cNvPicPr preferRelativeResize="0"/>
          <p:nvPr/>
        </p:nvPicPr>
        <p:blipFill>
          <a:blip r:embed="rId7">
            <a:alphaModFix/>
          </a:blip>
          <a:stretch>
            <a:fillRect/>
          </a:stretch>
        </p:blipFill>
        <p:spPr>
          <a:xfrm rot="-6730655">
            <a:off x="576457" y="3625923"/>
            <a:ext cx="149251" cy="257182"/>
          </a:xfrm>
          <a:prstGeom prst="rect">
            <a:avLst/>
          </a:prstGeom>
          <a:noFill/>
          <a:ln>
            <a:noFill/>
          </a:ln>
        </p:spPr>
      </p:pic>
      <p:pic>
        <p:nvPicPr>
          <p:cNvPr id="1212" name="Google Shape;1212;p51"/>
          <p:cNvPicPr preferRelativeResize="0"/>
          <p:nvPr/>
        </p:nvPicPr>
        <p:blipFill>
          <a:blip r:embed="rId8">
            <a:alphaModFix/>
          </a:blip>
          <a:stretch>
            <a:fillRect/>
          </a:stretch>
        </p:blipFill>
        <p:spPr>
          <a:xfrm rot="600596">
            <a:off x="183928" y="465624"/>
            <a:ext cx="467154" cy="890485"/>
          </a:xfrm>
          <a:prstGeom prst="rect">
            <a:avLst/>
          </a:prstGeom>
          <a:noFill/>
          <a:ln>
            <a:noFill/>
          </a:ln>
        </p:spPr>
      </p:pic>
      <p:pic>
        <p:nvPicPr>
          <p:cNvPr id="1213" name="Google Shape;1213;p51"/>
          <p:cNvPicPr preferRelativeResize="0"/>
          <p:nvPr/>
        </p:nvPicPr>
        <p:blipFill>
          <a:blip r:embed="rId9">
            <a:alphaModFix/>
          </a:blip>
          <a:stretch>
            <a:fillRect/>
          </a:stretch>
        </p:blipFill>
        <p:spPr>
          <a:xfrm rot="1147061">
            <a:off x="933361" y="2722825"/>
            <a:ext cx="612169" cy="667300"/>
          </a:xfrm>
          <a:prstGeom prst="rect">
            <a:avLst/>
          </a:prstGeom>
          <a:noFill/>
          <a:ln>
            <a:noFill/>
          </a:ln>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17110530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06"/>
                                        </p:tgtEl>
                                        <p:attrNameLst>
                                          <p:attrName>style.visibility</p:attrName>
                                        </p:attrNameLst>
                                      </p:cBhvr>
                                      <p:to>
                                        <p:strVal val="visible"/>
                                      </p:to>
                                    </p:set>
                                    <p:animEffect transition="in" filter="fade">
                                      <p:cBhvr>
                                        <p:cTn id="7" dur="500"/>
                                        <p:tgtEl>
                                          <p:spTgt spid="120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07">
                                            <p:txEl>
                                              <p:pRg st="0" end="0"/>
                                            </p:txEl>
                                          </p:spTgt>
                                        </p:tgtEl>
                                        <p:attrNameLst>
                                          <p:attrName>style.visibility</p:attrName>
                                        </p:attrNameLst>
                                      </p:cBhvr>
                                      <p:to>
                                        <p:strVal val="visible"/>
                                      </p:to>
                                    </p:set>
                                    <p:animEffect transition="in" filter="wipe(up)">
                                      <p:cBhvr>
                                        <p:cTn id="11" dur="500"/>
                                        <p:tgtEl>
                                          <p:spTgt spid="12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 grpId="0"/>
      <p:bldP spid="12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pic>
        <p:nvPicPr>
          <p:cNvPr id="1264" name="Google Shape;1264;p54"/>
          <p:cNvPicPr preferRelativeResize="0"/>
          <p:nvPr/>
        </p:nvPicPr>
        <p:blipFill>
          <a:blip r:embed="rId3">
            <a:alphaModFix/>
          </a:blip>
          <a:stretch>
            <a:fillRect/>
          </a:stretch>
        </p:blipFill>
        <p:spPr>
          <a:xfrm rot="16931597">
            <a:off x="7967100" y="3690806"/>
            <a:ext cx="553465" cy="775476"/>
          </a:xfrm>
          <a:prstGeom prst="rect">
            <a:avLst/>
          </a:prstGeom>
          <a:noFill/>
          <a:ln>
            <a:noFill/>
          </a:ln>
        </p:spPr>
      </p:pic>
      <p:sp>
        <p:nvSpPr>
          <p:cNvPr id="1265" name="Google Shape;1265;p54"/>
          <p:cNvSpPr txBox="1">
            <a:spLocks noGrp="1"/>
          </p:cNvSpPr>
          <p:nvPr>
            <p:ph type="title"/>
          </p:nvPr>
        </p:nvSpPr>
        <p:spPr>
          <a:xfrm>
            <a:off x="923098" y="1551353"/>
            <a:ext cx="7717500" cy="707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800" spc="300" dirty="0" err="1">
                <a:latin typeface="+mn-lt"/>
              </a:rPr>
              <a:t>Terima</a:t>
            </a:r>
            <a:r>
              <a:rPr lang="en-US" sz="4800" spc="300" dirty="0">
                <a:latin typeface="+mn-lt"/>
              </a:rPr>
              <a:t> Kasih</a:t>
            </a:r>
            <a:endParaRPr sz="4800" spc="300" dirty="0">
              <a:latin typeface="+mn-lt"/>
            </a:endParaRPr>
          </a:p>
        </p:txBody>
      </p:sp>
      <p:pic>
        <p:nvPicPr>
          <p:cNvPr id="1268" name="Google Shape;1268;p54"/>
          <p:cNvPicPr preferRelativeResize="0"/>
          <p:nvPr/>
        </p:nvPicPr>
        <p:blipFill>
          <a:blip r:embed="rId4">
            <a:alphaModFix/>
          </a:blip>
          <a:stretch>
            <a:fillRect/>
          </a:stretch>
        </p:blipFill>
        <p:spPr>
          <a:xfrm>
            <a:off x="670078" y="3421037"/>
            <a:ext cx="1243749" cy="1112667"/>
          </a:xfrm>
          <a:prstGeom prst="rect">
            <a:avLst/>
          </a:prstGeom>
          <a:noFill/>
          <a:ln>
            <a:noFill/>
          </a:ln>
        </p:spPr>
      </p:pic>
      <p:pic>
        <p:nvPicPr>
          <p:cNvPr id="1269" name="Google Shape;1269;p54"/>
          <p:cNvPicPr preferRelativeResize="0"/>
          <p:nvPr/>
        </p:nvPicPr>
        <p:blipFill>
          <a:blip r:embed="rId5">
            <a:alphaModFix/>
          </a:blip>
          <a:stretch>
            <a:fillRect/>
          </a:stretch>
        </p:blipFill>
        <p:spPr>
          <a:xfrm>
            <a:off x="651819" y="848262"/>
            <a:ext cx="542559" cy="1123879"/>
          </a:xfrm>
          <a:prstGeom prst="rect">
            <a:avLst/>
          </a:prstGeom>
          <a:noFill/>
          <a:ln>
            <a:noFill/>
          </a:ln>
        </p:spPr>
      </p:pic>
      <p:pic>
        <p:nvPicPr>
          <p:cNvPr id="1270" name="Google Shape;1270;p54"/>
          <p:cNvPicPr preferRelativeResize="0"/>
          <p:nvPr/>
        </p:nvPicPr>
        <p:blipFill>
          <a:blip r:embed="rId6">
            <a:alphaModFix/>
          </a:blip>
          <a:stretch>
            <a:fillRect/>
          </a:stretch>
        </p:blipFill>
        <p:spPr>
          <a:xfrm>
            <a:off x="4067144" y="1974168"/>
            <a:ext cx="1521985" cy="1307082"/>
          </a:xfrm>
          <a:prstGeom prst="rect">
            <a:avLst/>
          </a:prstGeom>
          <a:noFill/>
          <a:ln>
            <a:noFill/>
          </a:ln>
        </p:spPr>
      </p:pic>
      <p:pic>
        <p:nvPicPr>
          <p:cNvPr id="1271" name="Google Shape;1271;p54"/>
          <p:cNvPicPr preferRelativeResize="0"/>
          <p:nvPr/>
        </p:nvPicPr>
        <p:blipFill>
          <a:blip r:embed="rId7">
            <a:alphaModFix/>
          </a:blip>
          <a:stretch>
            <a:fillRect/>
          </a:stretch>
        </p:blipFill>
        <p:spPr>
          <a:xfrm>
            <a:off x="8067577" y="2142499"/>
            <a:ext cx="901917" cy="1039324"/>
          </a:xfrm>
          <a:prstGeom prst="rect">
            <a:avLst/>
          </a:prstGeom>
          <a:noFill/>
          <a:ln>
            <a:noFill/>
          </a:ln>
        </p:spPr>
      </p:pic>
      <p:pic>
        <p:nvPicPr>
          <p:cNvPr id="1272" name="Google Shape;1272;p54"/>
          <p:cNvPicPr preferRelativeResize="0"/>
          <p:nvPr/>
        </p:nvPicPr>
        <p:blipFill>
          <a:blip r:embed="rId8">
            <a:alphaModFix/>
          </a:blip>
          <a:stretch>
            <a:fillRect/>
          </a:stretch>
        </p:blipFill>
        <p:spPr>
          <a:xfrm>
            <a:off x="263209" y="1974168"/>
            <a:ext cx="808444" cy="787249"/>
          </a:xfrm>
          <a:prstGeom prst="rect">
            <a:avLst/>
          </a:prstGeom>
          <a:noFill/>
          <a:ln>
            <a:noFill/>
          </a:ln>
        </p:spPr>
      </p:pic>
      <p:pic>
        <p:nvPicPr>
          <p:cNvPr id="1273" name="Google Shape;1273;p54"/>
          <p:cNvPicPr preferRelativeResize="0"/>
          <p:nvPr/>
        </p:nvPicPr>
        <p:blipFill>
          <a:blip r:embed="rId9">
            <a:alphaModFix/>
          </a:blip>
          <a:stretch>
            <a:fillRect/>
          </a:stretch>
        </p:blipFill>
        <p:spPr>
          <a:xfrm rot="4122093">
            <a:off x="490773" y="1038632"/>
            <a:ext cx="864652" cy="1005493"/>
          </a:xfrm>
          <a:prstGeom prst="rect">
            <a:avLst/>
          </a:prstGeom>
          <a:noFill/>
          <a:ln>
            <a:noFill/>
          </a:ln>
        </p:spPr>
      </p:pic>
      <p:pic>
        <p:nvPicPr>
          <p:cNvPr id="1274" name="Google Shape;1274;p54"/>
          <p:cNvPicPr preferRelativeResize="0"/>
          <p:nvPr/>
        </p:nvPicPr>
        <p:blipFill>
          <a:blip r:embed="rId10">
            <a:alphaModFix/>
          </a:blip>
          <a:stretch>
            <a:fillRect/>
          </a:stretch>
        </p:blipFill>
        <p:spPr>
          <a:xfrm>
            <a:off x="192493" y="402678"/>
            <a:ext cx="808444" cy="1578857"/>
          </a:xfrm>
          <a:prstGeom prst="rect">
            <a:avLst/>
          </a:prstGeom>
          <a:noFill/>
          <a:ln>
            <a:noFill/>
          </a:ln>
        </p:spPr>
      </p:pic>
      <p:pic>
        <p:nvPicPr>
          <p:cNvPr id="1275" name="Google Shape;1275;p54"/>
          <p:cNvPicPr preferRelativeResize="0"/>
          <p:nvPr/>
        </p:nvPicPr>
        <p:blipFill>
          <a:blip r:embed="rId11">
            <a:alphaModFix/>
          </a:blip>
          <a:stretch>
            <a:fillRect/>
          </a:stretch>
        </p:blipFill>
        <p:spPr>
          <a:xfrm>
            <a:off x="8078834" y="3025148"/>
            <a:ext cx="703781" cy="1578852"/>
          </a:xfrm>
          <a:prstGeom prst="rect">
            <a:avLst/>
          </a:prstGeom>
          <a:noFill/>
          <a:ln>
            <a:noFill/>
          </a:ln>
        </p:spPr>
      </p:pic>
    </p:spTree>
    <p:extLst>
      <p:ext uri="{BB962C8B-B14F-4D97-AF65-F5344CB8AC3E}">
        <p14:creationId xmlns:p14="http://schemas.microsoft.com/office/powerpoint/2010/main" val="794218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65"/>
                                        </p:tgtEl>
                                        <p:attrNameLst>
                                          <p:attrName>style.visibility</p:attrName>
                                        </p:attrNameLst>
                                      </p:cBhvr>
                                      <p:to>
                                        <p:strVal val="visible"/>
                                      </p:to>
                                    </p:set>
                                    <p:animEffect transition="in" filter="fade">
                                      <p:cBhvr>
                                        <p:cTn id="7" dur="500"/>
                                        <p:tgtEl>
                                          <p:spTgt spid="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3244" cy="5143500"/>
          </a:xfrm>
          <a:prstGeom prst="rect">
            <a:avLst/>
          </a:prstGeom>
        </p:spPr>
      </p:pic>
      <p:sp>
        <p:nvSpPr>
          <p:cNvPr id="604" name="Google Shape;604;p31"/>
          <p:cNvSpPr txBox="1">
            <a:spLocks noGrp="1"/>
          </p:cNvSpPr>
          <p:nvPr>
            <p:ph type="title" idx="4294967295"/>
          </p:nvPr>
        </p:nvSpPr>
        <p:spPr>
          <a:xfrm>
            <a:off x="533400" y="133350"/>
            <a:ext cx="3757612"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spc="300" dirty="0">
                <a:latin typeface="+mn-lt"/>
              </a:rPr>
              <a:t>Tujuan Pembelajaran </a:t>
            </a:r>
            <a:endParaRPr sz="3200" b="1" spc="300" dirty="0">
              <a:latin typeface="+mn-lt"/>
            </a:endParaRPr>
          </a:p>
        </p:txBody>
      </p:sp>
      <p:sp>
        <p:nvSpPr>
          <p:cNvPr id="6" name="TextBox 5">
            <a:extLst>
              <a:ext uri="{FF2B5EF4-FFF2-40B4-BE49-F238E27FC236}">
                <a16:creationId xmlns:a16="http://schemas.microsoft.com/office/drawing/2014/main" xmlns="" id="{7B519911-3474-2783-25C8-44A96585B9CA}"/>
              </a:ext>
            </a:extLst>
          </p:cNvPr>
          <p:cNvSpPr txBox="1"/>
          <p:nvPr/>
        </p:nvSpPr>
        <p:spPr>
          <a:xfrm>
            <a:off x="533400" y="1341765"/>
            <a:ext cx="4343400" cy="830997"/>
          </a:xfrm>
          <a:prstGeom prst="rect">
            <a:avLst/>
          </a:prstGeom>
          <a:noFill/>
        </p:spPr>
        <p:txBody>
          <a:bodyPr wrap="square" rtlCol="0">
            <a:spAutoFit/>
          </a:bodyPr>
          <a:lstStyle/>
          <a:p>
            <a:r>
              <a:rPr lang="en-US" sz="1600" dirty="0" err="1"/>
              <a:t>Peserta</a:t>
            </a:r>
            <a:r>
              <a:rPr lang="en-US" sz="1600" dirty="0"/>
              <a:t> </a:t>
            </a:r>
            <a:r>
              <a:rPr lang="en-US" sz="1600" dirty="0" err="1"/>
              <a:t>didik</a:t>
            </a:r>
            <a:r>
              <a:rPr lang="en-US" sz="1600" dirty="0"/>
              <a:t> </a:t>
            </a:r>
            <a:r>
              <a:rPr lang="en-US" sz="1600" dirty="0" err="1"/>
              <a:t>diharapkan</a:t>
            </a:r>
            <a:r>
              <a:rPr lang="en-US" sz="1600" dirty="0"/>
              <a:t> </a:t>
            </a:r>
            <a:r>
              <a:rPr lang="en-US" sz="1600" dirty="0" err="1"/>
              <a:t>dapat</a:t>
            </a:r>
            <a:r>
              <a:rPr lang="en-US" sz="1600" dirty="0"/>
              <a:t> </a:t>
            </a:r>
            <a:r>
              <a:rPr lang="en-US" sz="1600" dirty="0" err="1"/>
              <a:t>membaca</a:t>
            </a:r>
            <a:r>
              <a:rPr lang="en-US" sz="1600" dirty="0"/>
              <a:t> </a:t>
            </a:r>
            <a:r>
              <a:rPr lang="en-US" sz="1600" dirty="0" err="1"/>
              <a:t>ayat</a:t>
            </a:r>
            <a:r>
              <a:rPr lang="en-US" sz="1600" dirty="0"/>
              <a:t> Al-Qur’an </a:t>
            </a:r>
            <a:r>
              <a:rPr lang="en-US" sz="1600" dirty="0" err="1"/>
              <a:t>dengan</a:t>
            </a:r>
            <a:r>
              <a:rPr lang="en-US" sz="1600" dirty="0"/>
              <a:t> </a:t>
            </a:r>
            <a:r>
              <a:rPr lang="en-US" sz="1600" dirty="0" err="1"/>
              <a:t>tartil</a:t>
            </a:r>
            <a:r>
              <a:rPr lang="en-US" sz="1600" dirty="0"/>
              <a:t> dan </a:t>
            </a:r>
            <a:r>
              <a:rPr lang="en-US" sz="1600" dirty="0" err="1"/>
              <a:t>hadis</a:t>
            </a:r>
            <a:r>
              <a:rPr lang="en-US" sz="1600" dirty="0"/>
              <a:t> </a:t>
            </a:r>
            <a:r>
              <a:rPr lang="en-US" sz="1600" dirty="0" err="1"/>
              <a:t>tentang</a:t>
            </a:r>
            <a:r>
              <a:rPr lang="en-US" sz="1600" dirty="0"/>
              <a:t> </a:t>
            </a:r>
            <a:r>
              <a:rPr lang="en-US" sz="1600" dirty="0" err="1"/>
              <a:t>perintah</a:t>
            </a:r>
            <a:r>
              <a:rPr lang="en-US" sz="1600" dirty="0"/>
              <a:t> </a:t>
            </a:r>
            <a:r>
              <a:rPr lang="en-US" sz="1600" dirty="0" err="1"/>
              <a:t>berkompetisi</a:t>
            </a:r>
            <a:r>
              <a:rPr lang="en-US" sz="1600" dirty="0"/>
              <a:t> </a:t>
            </a:r>
            <a:r>
              <a:rPr lang="en-US" sz="1600" dirty="0" err="1"/>
              <a:t>dalam</a:t>
            </a:r>
            <a:r>
              <a:rPr lang="en-US" sz="1600" dirty="0"/>
              <a:t> </a:t>
            </a:r>
            <a:r>
              <a:rPr lang="en-US" sz="1600" dirty="0" err="1"/>
              <a:t>kebaikan</a:t>
            </a:r>
            <a:r>
              <a:rPr lang="en-US" sz="1600" dirty="0"/>
              <a:t> dan </a:t>
            </a:r>
            <a:r>
              <a:rPr lang="en-US" sz="1600" dirty="0" err="1"/>
              <a:t>etos</a:t>
            </a:r>
            <a:r>
              <a:rPr lang="en-US" sz="1600" dirty="0"/>
              <a:t> </a:t>
            </a:r>
            <a:r>
              <a:rPr lang="en-US" sz="1600" dirty="0" err="1"/>
              <a:t>kerja</a:t>
            </a:r>
            <a:r>
              <a:rPr lang="en-US" sz="1600" dirty="0"/>
              <a:t> </a:t>
            </a:r>
            <a:endParaRPr lang="en-ID" sz="1600" dirty="0"/>
          </a:p>
        </p:txBody>
      </p:sp>
      <p:sp>
        <p:nvSpPr>
          <p:cNvPr id="11" name="TextBox 10">
            <a:extLst>
              <a:ext uri="{FF2B5EF4-FFF2-40B4-BE49-F238E27FC236}">
                <a16:creationId xmlns:a16="http://schemas.microsoft.com/office/drawing/2014/main" xmlns="" id="{DDE0AE7C-1E6E-52DA-10FD-656F4881588B}"/>
              </a:ext>
            </a:extLst>
          </p:cNvPr>
          <p:cNvSpPr txBox="1"/>
          <p:nvPr/>
        </p:nvSpPr>
        <p:spPr>
          <a:xfrm>
            <a:off x="533400" y="2330997"/>
            <a:ext cx="4207670" cy="1077218"/>
          </a:xfrm>
          <a:prstGeom prst="rect">
            <a:avLst/>
          </a:prstGeom>
          <a:noFill/>
        </p:spPr>
        <p:txBody>
          <a:bodyPr wrap="square" rtlCol="0">
            <a:spAutoFit/>
          </a:bodyPr>
          <a:lstStyle/>
          <a:p>
            <a:r>
              <a:rPr lang="en-US" sz="1600" dirty="0" err="1">
                <a:latin typeface="+mj-lt"/>
              </a:rPr>
              <a:t>Peserta</a:t>
            </a:r>
            <a:r>
              <a:rPr lang="en-US" sz="1600" dirty="0">
                <a:latin typeface="+mj-lt"/>
              </a:rPr>
              <a:t> </a:t>
            </a:r>
            <a:r>
              <a:rPr lang="en-US" sz="1600" dirty="0" err="1">
                <a:latin typeface="+mj-lt"/>
              </a:rPr>
              <a:t>didik</a:t>
            </a:r>
            <a:r>
              <a:rPr lang="en-US" sz="1600" dirty="0">
                <a:latin typeface="+mj-lt"/>
              </a:rPr>
              <a:t> </a:t>
            </a:r>
            <a:r>
              <a:rPr lang="en-US" sz="1600" dirty="0" err="1">
                <a:latin typeface="+mj-lt"/>
              </a:rPr>
              <a:t>mampu</a:t>
            </a:r>
            <a:r>
              <a:rPr lang="en-US" sz="1600" dirty="0">
                <a:latin typeface="+mj-lt"/>
              </a:rPr>
              <a:t> </a:t>
            </a:r>
            <a:r>
              <a:rPr lang="en-US" sz="1600" dirty="0" err="1">
                <a:latin typeface="+mj-lt"/>
              </a:rPr>
              <a:t>menghafal</a:t>
            </a:r>
            <a:r>
              <a:rPr lang="en-US" sz="1600" dirty="0">
                <a:latin typeface="+mj-lt"/>
              </a:rPr>
              <a:t> </a:t>
            </a:r>
            <a:r>
              <a:rPr lang="en-US" sz="1600" dirty="0" err="1">
                <a:latin typeface="+mj-lt"/>
              </a:rPr>
              <a:t>dengan</a:t>
            </a:r>
            <a:r>
              <a:rPr lang="en-US" sz="1600" dirty="0">
                <a:latin typeface="+mj-lt"/>
              </a:rPr>
              <a:t> </a:t>
            </a:r>
            <a:r>
              <a:rPr lang="en-US" sz="1600" dirty="0" err="1">
                <a:latin typeface="+mj-lt"/>
              </a:rPr>
              <a:t>fasih</a:t>
            </a:r>
            <a:r>
              <a:rPr lang="en-US" sz="1600" dirty="0">
                <a:latin typeface="+mj-lt"/>
              </a:rPr>
              <a:t> dan </a:t>
            </a:r>
            <a:r>
              <a:rPr lang="en-US" sz="1600" dirty="0" err="1">
                <a:latin typeface="+mj-lt"/>
              </a:rPr>
              <a:t>lancar</a:t>
            </a:r>
            <a:r>
              <a:rPr lang="en-US" sz="1600" dirty="0">
                <a:latin typeface="+mj-lt"/>
              </a:rPr>
              <a:t> </a:t>
            </a:r>
            <a:r>
              <a:rPr lang="en-US" sz="1600" dirty="0" err="1">
                <a:latin typeface="+mj-lt"/>
              </a:rPr>
              <a:t>ayat</a:t>
            </a:r>
            <a:r>
              <a:rPr lang="en-US" sz="1600" dirty="0">
                <a:latin typeface="+mj-lt"/>
              </a:rPr>
              <a:t> Al-Qur’an dan </a:t>
            </a:r>
            <a:r>
              <a:rPr lang="en-US" sz="1600" dirty="0" err="1">
                <a:latin typeface="+mj-lt"/>
              </a:rPr>
              <a:t>hadis</a:t>
            </a:r>
            <a:r>
              <a:rPr lang="en-US" sz="1600" dirty="0">
                <a:latin typeface="+mj-lt"/>
              </a:rPr>
              <a:t> </a:t>
            </a:r>
            <a:r>
              <a:rPr lang="en-US" sz="1600" dirty="0" err="1">
                <a:latin typeface="+mj-lt"/>
              </a:rPr>
              <a:t>tentang</a:t>
            </a:r>
            <a:r>
              <a:rPr lang="en-US" sz="1600" dirty="0">
                <a:latin typeface="+mj-lt"/>
              </a:rPr>
              <a:t> </a:t>
            </a:r>
            <a:r>
              <a:rPr lang="en-US" sz="1600" dirty="0" err="1">
                <a:latin typeface="+mj-lt"/>
              </a:rPr>
              <a:t>perintah</a:t>
            </a:r>
            <a:r>
              <a:rPr lang="en-US" sz="1600" dirty="0">
                <a:latin typeface="+mj-lt"/>
              </a:rPr>
              <a:t> </a:t>
            </a:r>
            <a:r>
              <a:rPr lang="en-US" sz="1600" dirty="0" err="1">
                <a:latin typeface="+mj-lt"/>
              </a:rPr>
              <a:t>untuk</a:t>
            </a:r>
            <a:r>
              <a:rPr lang="en-US" sz="1600" dirty="0">
                <a:latin typeface="+mj-lt"/>
              </a:rPr>
              <a:t> </a:t>
            </a:r>
            <a:r>
              <a:rPr lang="en-US" sz="1600" dirty="0" err="1">
                <a:latin typeface="+mj-lt"/>
              </a:rPr>
              <a:t>berkompetisi</a:t>
            </a:r>
            <a:r>
              <a:rPr lang="en-US" sz="1600" dirty="0">
                <a:latin typeface="+mj-lt"/>
              </a:rPr>
              <a:t> </a:t>
            </a:r>
            <a:r>
              <a:rPr lang="en-US" sz="1600" dirty="0" err="1">
                <a:latin typeface="+mj-lt"/>
              </a:rPr>
              <a:t>dalam</a:t>
            </a:r>
            <a:r>
              <a:rPr lang="en-US" sz="1600" dirty="0">
                <a:latin typeface="+mj-lt"/>
              </a:rPr>
              <a:t> </a:t>
            </a:r>
            <a:r>
              <a:rPr lang="en-US" sz="1600" dirty="0" err="1">
                <a:latin typeface="+mj-lt"/>
              </a:rPr>
              <a:t>kebaikan</a:t>
            </a:r>
            <a:r>
              <a:rPr lang="en-US" sz="1600" dirty="0">
                <a:latin typeface="+mj-lt"/>
              </a:rPr>
              <a:t> dan </a:t>
            </a:r>
            <a:r>
              <a:rPr lang="en-US" sz="1600" dirty="0" err="1">
                <a:latin typeface="+mj-lt"/>
              </a:rPr>
              <a:t>etos</a:t>
            </a:r>
            <a:r>
              <a:rPr lang="en-US" sz="1600" dirty="0">
                <a:latin typeface="+mj-lt"/>
              </a:rPr>
              <a:t> </a:t>
            </a:r>
            <a:r>
              <a:rPr lang="en-US" sz="1600" dirty="0" err="1">
                <a:latin typeface="+mj-lt"/>
              </a:rPr>
              <a:t>kerja</a:t>
            </a:r>
            <a:endParaRPr lang="en-ID" sz="1600" dirty="0">
              <a:latin typeface="+mj-lt"/>
            </a:endParaRPr>
          </a:p>
        </p:txBody>
      </p:sp>
      <p:sp>
        <p:nvSpPr>
          <p:cNvPr id="12" name="TextBox 11">
            <a:extLst>
              <a:ext uri="{FF2B5EF4-FFF2-40B4-BE49-F238E27FC236}">
                <a16:creationId xmlns:a16="http://schemas.microsoft.com/office/drawing/2014/main" xmlns="" id="{54135E81-EF1B-2885-6FD5-42A09B6F0A58}"/>
              </a:ext>
            </a:extLst>
          </p:cNvPr>
          <p:cNvSpPr txBox="1"/>
          <p:nvPr/>
        </p:nvSpPr>
        <p:spPr>
          <a:xfrm>
            <a:off x="553453" y="3505002"/>
            <a:ext cx="3886200" cy="830997"/>
          </a:xfrm>
          <a:prstGeom prst="rect">
            <a:avLst/>
          </a:prstGeom>
          <a:noFill/>
        </p:spPr>
        <p:txBody>
          <a:bodyPr wrap="square" rtlCol="0">
            <a:spAutoFit/>
          </a:bodyPr>
          <a:lstStyle/>
          <a:p>
            <a:r>
              <a:rPr lang="en-US" sz="1600" dirty="0" err="1">
                <a:latin typeface="+mj-lt"/>
              </a:rPr>
              <a:t>Peserta</a:t>
            </a:r>
            <a:r>
              <a:rPr lang="en-US" sz="1600" dirty="0">
                <a:latin typeface="+mj-lt"/>
              </a:rPr>
              <a:t> </a:t>
            </a:r>
            <a:r>
              <a:rPr lang="en-US" sz="1600" dirty="0" err="1">
                <a:latin typeface="+mj-lt"/>
              </a:rPr>
              <a:t>didik</a:t>
            </a:r>
            <a:r>
              <a:rPr lang="en-US" sz="1600" dirty="0">
                <a:latin typeface="+mj-lt"/>
              </a:rPr>
              <a:t> </a:t>
            </a:r>
            <a:r>
              <a:rPr lang="en-US" sz="1600" dirty="0" err="1">
                <a:latin typeface="+mj-lt"/>
              </a:rPr>
              <a:t>dapat</a:t>
            </a:r>
            <a:r>
              <a:rPr lang="en-US" sz="1600" dirty="0">
                <a:latin typeface="+mj-lt"/>
              </a:rPr>
              <a:t> </a:t>
            </a:r>
            <a:r>
              <a:rPr lang="en-US" sz="1600" dirty="0" err="1">
                <a:latin typeface="+mj-lt"/>
              </a:rPr>
              <a:t>menjelaskan</a:t>
            </a:r>
            <a:r>
              <a:rPr lang="en-US" sz="1600" dirty="0">
                <a:latin typeface="+mj-lt"/>
              </a:rPr>
              <a:t> </a:t>
            </a:r>
            <a:r>
              <a:rPr lang="en-US" sz="1600" dirty="0" err="1">
                <a:latin typeface="+mj-lt"/>
              </a:rPr>
              <a:t>ayat</a:t>
            </a:r>
            <a:r>
              <a:rPr lang="en-US" sz="1600" dirty="0">
                <a:latin typeface="+mj-lt"/>
              </a:rPr>
              <a:t> Al-Qur’an dan </a:t>
            </a:r>
            <a:r>
              <a:rPr lang="en-US" sz="1600" dirty="0" err="1">
                <a:latin typeface="+mj-lt"/>
              </a:rPr>
              <a:t>hadis</a:t>
            </a:r>
            <a:r>
              <a:rPr lang="en-US" sz="1600" dirty="0">
                <a:latin typeface="+mj-lt"/>
              </a:rPr>
              <a:t> </a:t>
            </a:r>
            <a:r>
              <a:rPr lang="en-US" sz="1600" dirty="0" err="1">
                <a:latin typeface="+mj-lt"/>
              </a:rPr>
              <a:t>tentang</a:t>
            </a:r>
            <a:r>
              <a:rPr lang="en-US" sz="1600" dirty="0">
                <a:latin typeface="+mj-lt"/>
              </a:rPr>
              <a:t> </a:t>
            </a:r>
            <a:r>
              <a:rPr lang="en-US" sz="1600" dirty="0" err="1">
                <a:latin typeface="+mj-lt"/>
              </a:rPr>
              <a:t>perintah</a:t>
            </a:r>
            <a:r>
              <a:rPr lang="en-US" sz="1600" dirty="0">
                <a:latin typeface="+mj-lt"/>
              </a:rPr>
              <a:t> </a:t>
            </a:r>
            <a:r>
              <a:rPr lang="en-US" sz="1600" dirty="0" err="1">
                <a:latin typeface="+mj-lt"/>
              </a:rPr>
              <a:t>untuk</a:t>
            </a:r>
            <a:r>
              <a:rPr lang="en-US" sz="1600" dirty="0">
                <a:latin typeface="+mj-lt"/>
              </a:rPr>
              <a:t> </a:t>
            </a:r>
            <a:r>
              <a:rPr lang="en-US" sz="1600" dirty="0" err="1">
                <a:latin typeface="+mj-lt"/>
              </a:rPr>
              <a:t>berkompetisi</a:t>
            </a:r>
            <a:r>
              <a:rPr lang="en-US" sz="1600" dirty="0">
                <a:latin typeface="+mj-lt"/>
              </a:rPr>
              <a:t> </a:t>
            </a:r>
            <a:r>
              <a:rPr lang="en-US" sz="1600" dirty="0" err="1">
                <a:latin typeface="+mj-lt"/>
              </a:rPr>
              <a:t>dalam</a:t>
            </a:r>
            <a:r>
              <a:rPr lang="en-US" sz="1600" dirty="0">
                <a:latin typeface="+mj-lt"/>
              </a:rPr>
              <a:t> </a:t>
            </a:r>
            <a:r>
              <a:rPr lang="en-US" sz="1600" dirty="0" err="1">
                <a:latin typeface="+mj-lt"/>
              </a:rPr>
              <a:t>kebaikan</a:t>
            </a:r>
            <a:r>
              <a:rPr lang="en-US" sz="1600" dirty="0">
                <a:latin typeface="+mj-lt"/>
              </a:rPr>
              <a:t> dan </a:t>
            </a:r>
            <a:r>
              <a:rPr lang="en-US" sz="1600" dirty="0" err="1">
                <a:latin typeface="+mj-lt"/>
              </a:rPr>
              <a:t>etos</a:t>
            </a:r>
            <a:r>
              <a:rPr lang="en-US" sz="1600" dirty="0">
                <a:latin typeface="+mj-lt"/>
              </a:rPr>
              <a:t> </a:t>
            </a:r>
            <a:r>
              <a:rPr lang="en-US" sz="1600" dirty="0" err="1">
                <a:latin typeface="+mj-lt"/>
              </a:rPr>
              <a:t>kerja</a:t>
            </a:r>
            <a:endParaRPr lang="en-ID" sz="1600" dirty="0">
              <a:latin typeface="+mj-lt"/>
            </a:endParaRPr>
          </a:p>
        </p:txBody>
      </p:sp>
      <p:sp>
        <p:nvSpPr>
          <p:cNvPr id="13" name="TextBox 12">
            <a:extLst>
              <a:ext uri="{FF2B5EF4-FFF2-40B4-BE49-F238E27FC236}">
                <a16:creationId xmlns:a16="http://schemas.microsoft.com/office/drawing/2014/main" xmlns="" id="{0E024834-C1D5-736F-6885-79E919020078}"/>
              </a:ext>
            </a:extLst>
          </p:cNvPr>
          <p:cNvSpPr txBox="1"/>
          <p:nvPr/>
        </p:nvSpPr>
        <p:spPr>
          <a:xfrm>
            <a:off x="5005377" y="1341765"/>
            <a:ext cx="3977206" cy="830997"/>
          </a:xfrm>
          <a:prstGeom prst="rect">
            <a:avLst/>
          </a:prstGeom>
          <a:noFill/>
        </p:spPr>
        <p:txBody>
          <a:bodyPr wrap="square" rtlCol="0">
            <a:spAutoFit/>
          </a:bodyPr>
          <a:lstStyle/>
          <a:p>
            <a:r>
              <a:rPr lang="en-US" sz="1600" dirty="0" err="1">
                <a:latin typeface="+mj-lt"/>
              </a:rPr>
              <a:t>Peserta</a:t>
            </a:r>
            <a:r>
              <a:rPr lang="en-US" sz="1600" dirty="0">
                <a:latin typeface="+mj-lt"/>
              </a:rPr>
              <a:t> </a:t>
            </a:r>
            <a:r>
              <a:rPr lang="en-US" sz="1600" dirty="0" err="1">
                <a:latin typeface="+mj-lt"/>
              </a:rPr>
              <a:t>didik</a:t>
            </a:r>
            <a:r>
              <a:rPr lang="en-US" sz="1600" dirty="0">
                <a:latin typeface="+mj-lt"/>
              </a:rPr>
              <a:t> </a:t>
            </a:r>
            <a:r>
              <a:rPr lang="en-US" sz="1600" dirty="0" err="1">
                <a:latin typeface="+mj-lt"/>
              </a:rPr>
              <a:t>mampu</a:t>
            </a:r>
            <a:r>
              <a:rPr lang="en-US" sz="1600" dirty="0">
                <a:latin typeface="+mj-lt"/>
              </a:rPr>
              <a:t> </a:t>
            </a:r>
            <a:r>
              <a:rPr lang="en-US" sz="1600" dirty="0" err="1">
                <a:latin typeface="+mj-lt"/>
              </a:rPr>
              <a:t>menganalisis</a:t>
            </a:r>
            <a:r>
              <a:rPr lang="en-US" sz="1600" dirty="0">
                <a:latin typeface="+mj-lt"/>
              </a:rPr>
              <a:t> </a:t>
            </a:r>
            <a:r>
              <a:rPr lang="en-US" sz="1600" dirty="0" err="1">
                <a:latin typeface="+mj-lt"/>
              </a:rPr>
              <a:t>ayat</a:t>
            </a:r>
            <a:r>
              <a:rPr lang="en-US" sz="1600" dirty="0">
                <a:latin typeface="+mj-lt"/>
              </a:rPr>
              <a:t> Al-Qur’an dan </a:t>
            </a:r>
            <a:r>
              <a:rPr lang="en-US" sz="1600" dirty="0" err="1">
                <a:latin typeface="+mj-lt"/>
              </a:rPr>
              <a:t>hadis</a:t>
            </a:r>
            <a:r>
              <a:rPr lang="en-US" sz="1600" dirty="0">
                <a:latin typeface="+mj-lt"/>
              </a:rPr>
              <a:t> </a:t>
            </a:r>
            <a:r>
              <a:rPr lang="en-US" sz="1600" dirty="0" err="1">
                <a:latin typeface="+mj-lt"/>
              </a:rPr>
              <a:t>tentang</a:t>
            </a:r>
            <a:r>
              <a:rPr lang="en-US" sz="1600" dirty="0">
                <a:latin typeface="+mj-lt"/>
              </a:rPr>
              <a:t> </a:t>
            </a:r>
            <a:r>
              <a:rPr lang="en-US" sz="1600" dirty="0" err="1">
                <a:latin typeface="+mj-lt"/>
              </a:rPr>
              <a:t>perintah</a:t>
            </a:r>
            <a:r>
              <a:rPr lang="en-US" sz="1600" dirty="0">
                <a:latin typeface="+mj-lt"/>
              </a:rPr>
              <a:t> </a:t>
            </a:r>
            <a:r>
              <a:rPr lang="en-US" sz="1600" dirty="0" err="1">
                <a:latin typeface="+mj-lt"/>
              </a:rPr>
              <a:t>untuk</a:t>
            </a:r>
            <a:r>
              <a:rPr lang="en-US" sz="1600" dirty="0">
                <a:latin typeface="+mj-lt"/>
              </a:rPr>
              <a:t> </a:t>
            </a:r>
            <a:r>
              <a:rPr lang="en-US" sz="1600" dirty="0" err="1">
                <a:latin typeface="+mj-lt"/>
              </a:rPr>
              <a:t>berkompetisi</a:t>
            </a:r>
            <a:r>
              <a:rPr lang="en-US" sz="1600" dirty="0">
                <a:latin typeface="+mj-lt"/>
              </a:rPr>
              <a:t> </a:t>
            </a:r>
            <a:r>
              <a:rPr lang="en-US" sz="1600" dirty="0" err="1">
                <a:latin typeface="+mj-lt"/>
              </a:rPr>
              <a:t>dalam</a:t>
            </a:r>
            <a:r>
              <a:rPr lang="en-US" sz="1600" dirty="0">
                <a:latin typeface="+mj-lt"/>
              </a:rPr>
              <a:t> </a:t>
            </a:r>
            <a:r>
              <a:rPr lang="en-US" sz="1600" dirty="0" err="1">
                <a:latin typeface="+mj-lt"/>
              </a:rPr>
              <a:t>kebaikan</a:t>
            </a:r>
            <a:r>
              <a:rPr lang="en-US" sz="1600" dirty="0">
                <a:latin typeface="+mj-lt"/>
              </a:rPr>
              <a:t> dan </a:t>
            </a:r>
            <a:r>
              <a:rPr lang="en-US" sz="1600" dirty="0" err="1">
                <a:latin typeface="+mj-lt"/>
              </a:rPr>
              <a:t>etos</a:t>
            </a:r>
            <a:r>
              <a:rPr lang="en-US" sz="1600" dirty="0">
                <a:latin typeface="+mj-lt"/>
              </a:rPr>
              <a:t> </a:t>
            </a:r>
            <a:r>
              <a:rPr lang="en-US" sz="1600" dirty="0" err="1">
                <a:latin typeface="+mj-lt"/>
              </a:rPr>
              <a:t>kerja</a:t>
            </a:r>
            <a:endParaRPr lang="en-ID" sz="1600" dirty="0">
              <a:latin typeface="+mj-lt"/>
            </a:endParaRPr>
          </a:p>
        </p:txBody>
      </p:sp>
      <p:grpSp>
        <p:nvGrpSpPr>
          <p:cNvPr id="5" name="Group 4"/>
          <p:cNvGrpSpPr/>
          <p:nvPr/>
        </p:nvGrpSpPr>
        <p:grpSpPr>
          <a:xfrm>
            <a:off x="228600" y="361950"/>
            <a:ext cx="198119" cy="762000"/>
            <a:chOff x="152400" y="361950"/>
            <a:chExt cx="198119" cy="762000"/>
          </a:xfrm>
        </p:grpSpPr>
        <p:sp>
          <p:nvSpPr>
            <p:cNvPr id="2" name="Rectangle 1"/>
            <p:cNvSpPr/>
            <p:nvPr/>
          </p:nvSpPr>
          <p:spPr>
            <a:xfrm>
              <a:off x="152400" y="361950"/>
              <a:ext cx="45719" cy="76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8600" y="361950"/>
              <a:ext cx="45719" cy="609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 y="361950"/>
              <a:ext cx="45719" cy="478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
        <p:nvSpPr>
          <p:cNvPr id="17" name="TextBox 16">
            <a:extLst>
              <a:ext uri="{FF2B5EF4-FFF2-40B4-BE49-F238E27FC236}">
                <a16:creationId xmlns:a16="http://schemas.microsoft.com/office/drawing/2014/main" xmlns="" id="{C1255689-5A61-F813-1A85-7EEA1F262909}"/>
              </a:ext>
            </a:extLst>
          </p:cNvPr>
          <p:cNvSpPr txBox="1"/>
          <p:nvPr/>
        </p:nvSpPr>
        <p:spPr>
          <a:xfrm>
            <a:off x="5060289" y="2303617"/>
            <a:ext cx="3886200" cy="1077218"/>
          </a:xfrm>
          <a:prstGeom prst="rect">
            <a:avLst/>
          </a:prstGeom>
          <a:noFill/>
        </p:spPr>
        <p:txBody>
          <a:bodyPr wrap="square" rtlCol="0">
            <a:spAutoFit/>
          </a:bodyPr>
          <a:lstStyle/>
          <a:p>
            <a:r>
              <a:rPr lang="en-US" sz="1600" dirty="0" err="1">
                <a:latin typeface="+mj-lt"/>
              </a:rPr>
              <a:t>Peserta</a:t>
            </a:r>
            <a:r>
              <a:rPr lang="en-US" sz="1600" dirty="0">
                <a:latin typeface="+mj-lt"/>
              </a:rPr>
              <a:t> </a:t>
            </a:r>
            <a:r>
              <a:rPr lang="en-US" sz="1600" dirty="0" err="1">
                <a:latin typeface="+mj-lt"/>
              </a:rPr>
              <a:t>didik</a:t>
            </a:r>
            <a:r>
              <a:rPr lang="en-US" sz="1600" dirty="0">
                <a:latin typeface="+mj-lt"/>
              </a:rPr>
              <a:t> </a:t>
            </a:r>
            <a:r>
              <a:rPr lang="en-US" sz="1600" dirty="0" err="1">
                <a:latin typeface="+mj-lt"/>
              </a:rPr>
              <a:t>dapat</a:t>
            </a:r>
            <a:r>
              <a:rPr lang="en-US" sz="1600" dirty="0">
                <a:latin typeface="+mj-lt"/>
              </a:rPr>
              <a:t> </a:t>
            </a:r>
            <a:r>
              <a:rPr lang="en-US" sz="1600" dirty="0" err="1">
                <a:latin typeface="+mj-lt"/>
              </a:rPr>
              <a:t>memyajikan</a:t>
            </a:r>
            <a:r>
              <a:rPr lang="en-US" sz="1600" dirty="0">
                <a:latin typeface="+mj-lt"/>
              </a:rPr>
              <a:t> </a:t>
            </a:r>
            <a:r>
              <a:rPr lang="en-US" sz="1600" dirty="0" err="1">
                <a:latin typeface="+mj-lt"/>
              </a:rPr>
              <a:t>konten</a:t>
            </a:r>
            <a:r>
              <a:rPr lang="en-US" sz="1600" dirty="0">
                <a:latin typeface="+mj-lt"/>
              </a:rPr>
              <a:t> dan </a:t>
            </a:r>
            <a:r>
              <a:rPr lang="en-US" sz="1600" dirty="0" err="1">
                <a:latin typeface="+mj-lt"/>
              </a:rPr>
              <a:t>paparan</a:t>
            </a:r>
            <a:r>
              <a:rPr lang="en-US" sz="1600" dirty="0">
                <a:latin typeface="+mj-lt"/>
              </a:rPr>
              <a:t> </a:t>
            </a:r>
            <a:r>
              <a:rPr lang="en-US" sz="1600" dirty="0" err="1">
                <a:latin typeface="+mj-lt"/>
              </a:rPr>
              <a:t>tentang</a:t>
            </a:r>
            <a:r>
              <a:rPr lang="en-US" sz="1600" dirty="0">
                <a:latin typeface="+mj-lt"/>
              </a:rPr>
              <a:t> </a:t>
            </a:r>
            <a:r>
              <a:rPr lang="en-US" sz="1600" dirty="0" err="1"/>
              <a:t>perintah</a:t>
            </a:r>
            <a:r>
              <a:rPr lang="en-US" sz="1600" dirty="0"/>
              <a:t> </a:t>
            </a:r>
            <a:r>
              <a:rPr lang="en-US" sz="1600" dirty="0" err="1"/>
              <a:t>untuk</a:t>
            </a:r>
            <a:r>
              <a:rPr lang="en-US" sz="1600" dirty="0"/>
              <a:t> </a:t>
            </a:r>
            <a:r>
              <a:rPr lang="en-US" sz="1600" dirty="0" err="1"/>
              <a:t>berkompetisi</a:t>
            </a:r>
            <a:r>
              <a:rPr lang="en-US" sz="1600" dirty="0"/>
              <a:t> </a:t>
            </a:r>
            <a:r>
              <a:rPr lang="en-US" sz="1600" dirty="0" err="1"/>
              <a:t>dalam</a:t>
            </a:r>
            <a:r>
              <a:rPr lang="en-US" sz="1600" dirty="0"/>
              <a:t> </a:t>
            </a:r>
            <a:r>
              <a:rPr lang="en-US" sz="1600" dirty="0" err="1"/>
              <a:t>kebaikan</a:t>
            </a:r>
            <a:r>
              <a:rPr lang="en-US" sz="1600" dirty="0"/>
              <a:t> dan </a:t>
            </a:r>
            <a:r>
              <a:rPr lang="en-US" sz="1600" dirty="0" err="1"/>
              <a:t>etos</a:t>
            </a:r>
            <a:r>
              <a:rPr lang="en-US" sz="1600" dirty="0"/>
              <a:t> </a:t>
            </a:r>
            <a:r>
              <a:rPr lang="en-US" sz="1600" dirty="0" err="1"/>
              <a:t>kerja</a:t>
            </a:r>
            <a:r>
              <a:rPr lang="en-US" sz="1600" dirty="0"/>
              <a:t> </a:t>
            </a:r>
            <a:r>
              <a:rPr lang="en-US" sz="1600" dirty="0" err="1"/>
              <a:t>dalam</a:t>
            </a:r>
            <a:r>
              <a:rPr lang="en-US" sz="1600" dirty="0"/>
              <a:t> </a:t>
            </a:r>
            <a:r>
              <a:rPr lang="en-US" sz="1600" dirty="0" err="1"/>
              <a:t>bemtuk</a:t>
            </a:r>
            <a:r>
              <a:rPr lang="en-US" sz="1600" dirty="0"/>
              <a:t> </a:t>
            </a:r>
            <a:r>
              <a:rPr lang="en-US" sz="1600" dirty="0" err="1"/>
              <a:t>penelitian</a:t>
            </a:r>
            <a:r>
              <a:rPr lang="en-US" sz="1600" dirty="0"/>
              <a:t>. </a:t>
            </a:r>
            <a:endParaRPr lang="en-ID" sz="1600" dirty="0">
              <a:latin typeface="+mj-lt"/>
            </a:endParaRPr>
          </a:p>
        </p:txBody>
      </p:sp>
    </p:spTree>
    <p:extLst>
      <p:ext uri="{BB962C8B-B14F-4D97-AF65-F5344CB8AC3E}">
        <p14:creationId xmlns:p14="http://schemas.microsoft.com/office/powerpoint/2010/main" val="9734448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4"/>
                                        </p:tgtEl>
                                        <p:attrNameLst>
                                          <p:attrName>style.visibility</p:attrName>
                                        </p:attrNameLst>
                                      </p:cBhvr>
                                      <p:to>
                                        <p:strVal val="visible"/>
                                      </p:to>
                                    </p:set>
                                    <p:animEffect transition="in" filter="wipe(left)">
                                      <p:cBhvr>
                                        <p:cTn id="11" dur="500"/>
                                        <p:tgtEl>
                                          <p:spTgt spid="6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0"/>
      <p:bldP spid="6" grpId="0"/>
      <p:bldP spid="11" grpId="0"/>
      <p:bldP spid="12" grpId="0"/>
      <p:bldP spid="1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29538"/>
          <a:stretch/>
        </p:blipFill>
        <p:spPr>
          <a:xfrm>
            <a:off x="268015" y="1822703"/>
            <a:ext cx="8687553" cy="3187447"/>
          </a:xfrm>
          <a:prstGeom prst="rect">
            <a:avLst/>
          </a:prstGeom>
        </p:spPr>
      </p:pic>
      <p:grpSp>
        <p:nvGrpSpPr>
          <p:cNvPr id="6" name="Group 5"/>
          <p:cNvGrpSpPr/>
          <p:nvPr/>
        </p:nvGrpSpPr>
        <p:grpSpPr>
          <a:xfrm>
            <a:off x="277540" y="214330"/>
            <a:ext cx="5007419" cy="768032"/>
            <a:chOff x="402780" y="373178"/>
            <a:chExt cx="5007419" cy="768032"/>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780" y="373178"/>
              <a:ext cx="5007419" cy="768032"/>
            </a:xfrm>
            <a:prstGeom prst="rect">
              <a:avLst/>
            </a:prstGeom>
          </p:spPr>
        </p:pic>
        <p:sp>
          <p:nvSpPr>
            <p:cNvPr id="4" name="TextBox 3"/>
            <p:cNvSpPr txBox="1"/>
            <p:nvPr/>
          </p:nvSpPr>
          <p:spPr>
            <a:xfrm>
              <a:off x="496030" y="468735"/>
              <a:ext cx="4568495" cy="523220"/>
            </a:xfrm>
            <a:prstGeom prst="rect">
              <a:avLst/>
            </a:prstGeom>
            <a:noFill/>
          </p:spPr>
          <p:txBody>
            <a:bodyPr wrap="none" rtlCol="0">
              <a:spAutoFit/>
            </a:bodyPr>
            <a:lstStyle/>
            <a:p>
              <a:r>
                <a:rPr lang="en-US" sz="2800" b="1" dirty="0"/>
                <a:t>A. </a:t>
              </a:r>
              <a:r>
                <a:rPr lang="en-US" sz="2800" b="1" dirty="0" err="1"/>
                <a:t>Kompetisi</a:t>
              </a:r>
              <a:r>
                <a:rPr lang="en-US" sz="2800" b="1" dirty="0"/>
                <a:t> </a:t>
              </a:r>
              <a:r>
                <a:rPr lang="en-US" sz="2800" b="1" dirty="0" err="1"/>
                <a:t>Dalam</a:t>
              </a:r>
              <a:r>
                <a:rPr lang="en-US" sz="2800" b="1" dirty="0"/>
                <a:t> </a:t>
              </a:r>
              <a:r>
                <a:rPr lang="en-US" sz="2800" b="1" dirty="0" err="1"/>
                <a:t>Kebaikan</a:t>
              </a:r>
              <a:endParaRPr lang="en-US" sz="2800" b="1" dirty="0"/>
            </a:p>
          </p:txBody>
        </p:sp>
      </p:grpSp>
      <p:sp>
        <p:nvSpPr>
          <p:cNvPr id="18" name="TextBox 17">
            <a:extLst>
              <a:ext uri="{FF2B5EF4-FFF2-40B4-BE49-F238E27FC236}">
                <a16:creationId xmlns:a16="http://schemas.microsoft.com/office/drawing/2014/main" xmlns="" id="{8EAE7ED7-09C9-39BA-D0C7-5AFF2E95C69D}"/>
              </a:ext>
            </a:extLst>
          </p:cNvPr>
          <p:cNvSpPr txBox="1"/>
          <p:nvPr/>
        </p:nvSpPr>
        <p:spPr>
          <a:xfrm>
            <a:off x="277540" y="1077919"/>
            <a:ext cx="6809060" cy="400110"/>
          </a:xfrm>
          <a:prstGeom prst="rect">
            <a:avLst/>
          </a:prstGeom>
          <a:noFill/>
        </p:spPr>
        <p:txBody>
          <a:bodyPr wrap="square" rtlCol="0">
            <a:spAutoFit/>
          </a:bodyPr>
          <a:lstStyle/>
          <a:p>
            <a:r>
              <a:rPr lang="en-US" sz="2000" spc="300" dirty="0" err="1">
                <a:latin typeface="+mj-lt"/>
              </a:rPr>
              <a:t>Dalil</a:t>
            </a:r>
            <a:r>
              <a:rPr lang="en-US" sz="2000" spc="300" dirty="0">
                <a:latin typeface="+mj-lt"/>
              </a:rPr>
              <a:t> </a:t>
            </a:r>
            <a:r>
              <a:rPr lang="en-US" sz="2000" spc="300" dirty="0" err="1">
                <a:latin typeface="+mj-lt"/>
              </a:rPr>
              <a:t>tentang</a:t>
            </a:r>
            <a:r>
              <a:rPr lang="en-US" sz="2000" spc="300" dirty="0">
                <a:latin typeface="+mj-lt"/>
              </a:rPr>
              <a:t> </a:t>
            </a:r>
            <a:r>
              <a:rPr lang="en-US" sz="2000" spc="300" dirty="0" err="1">
                <a:latin typeface="+mj-lt"/>
              </a:rPr>
              <a:t>Kompetisi</a:t>
            </a:r>
            <a:r>
              <a:rPr lang="en-US" sz="2000" spc="300" dirty="0">
                <a:latin typeface="+mj-lt"/>
              </a:rPr>
              <a:t> </a:t>
            </a:r>
            <a:r>
              <a:rPr lang="en-US" sz="2000" spc="300" dirty="0" err="1">
                <a:latin typeface="+mj-lt"/>
              </a:rPr>
              <a:t>dalam</a:t>
            </a:r>
            <a:r>
              <a:rPr lang="en-US" sz="2000" spc="300" dirty="0">
                <a:latin typeface="+mj-lt"/>
              </a:rPr>
              <a:t> </a:t>
            </a:r>
            <a:r>
              <a:rPr lang="en-US" sz="2000" spc="300" dirty="0" err="1">
                <a:latin typeface="+mj-lt"/>
              </a:rPr>
              <a:t>Kebaikan</a:t>
            </a:r>
            <a:r>
              <a:rPr lang="en-US" sz="2000" spc="300" dirty="0">
                <a:latin typeface="+mj-lt"/>
              </a:rPr>
              <a:t> </a:t>
            </a:r>
            <a:endParaRPr lang="en-ID" sz="2000" spc="300" dirty="0">
              <a:latin typeface="+mj-lt"/>
            </a:endParaRPr>
          </a:p>
        </p:txBody>
      </p:sp>
      <p:sp>
        <p:nvSpPr>
          <p:cNvPr id="19" name="Rectangle: Rounded Corners 7">
            <a:extLst>
              <a:ext uri="{FF2B5EF4-FFF2-40B4-BE49-F238E27FC236}">
                <a16:creationId xmlns:a16="http://schemas.microsoft.com/office/drawing/2014/main" xmlns="" id="{867F3A46-F6CD-18C1-AF9C-72BF526CDDB9}"/>
              </a:ext>
            </a:extLst>
          </p:cNvPr>
          <p:cNvSpPr/>
          <p:nvPr/>
        </p:nvSpPr>
        <p:spPr>
          <a:xfrm>
            <a:off x="306115" y="1478029"/>
            <a:ext cx="2641246" cy="269146"/>
          </a:xfrm>
          <a:prstGeom prst="roundRect">
            <a:avLst/>
          </a:prstGeom>
          <a:solidFill>
            <a:schemeClr val="accent2">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tx1">
                    <a:lumMod val="75000"/>
                  </a:schemeClr>
                </a:solidFill>
                <a:latin typeface="+mj-lt"/>
              </a:rPr>
              <a:t>Q.S.Al-Maidah</a:t>
            </a:r>
            <a:r>
              <a:rPr lang="en-US" sz="2000" dirty="0">
                <a:solidFill>
                  <a:schemeClr val="tx1">
                    <a:lumMod val="75000"/>
                  </a:schemeClr>
                </a:solidFill>
                <a:latin typeface="+mj-lt"/>
              </a:rPr>
              <a:t>/5: 48</a:t>
            </a:r>
            <a:endParaRPr lang="en-ID" sz="2000" dirty="0">
              <a:solidFill>
                <a:schemeClr val="tx1">
                  <a:lumMod val="75000"/>
                </a:schemeClr>
              </a:solidFill>
              <a:latin typeface="+mj-lt"/>
            </a:endParaRPr>
          </a:p>
        </p:txBody>
      </p:sp>
      <p:sp>
        <p:nvSpPr>
          <p:cNvPr id="21" name="Rectangle 20"/>
          <p:cNvSpPr/>
          <p:nvPr/>
        </p:nvSpPr>
        <p:spPr>
          <a:xfrm>
            <a:off x="696653" y="2029837"/>
            <a:ext cx="7543800" cy="2893100"/>
          </a:xfrm>
          <a:prstGeom prst="rect">
            <a:avLst/>
          </a:prstGeom>
        </p:spPr>
        <p:txBody>
          <a:bodyPr wrap="square">
            <a:spAutoFit/>
          </a:bodyPr>
          <a:lstStyle/>
          <a:p>
            <a:pPr algn="r"/>
            <a:r>
              <a:rPr lang="ar-DZ" sz="3000" dirty="0">
                <a:solidFill>
                  <a:srgbClr val="040402"/>
                </a:solidFill>
                <a:latin typeface="Adobe Naskh Medium" panose="01010101010101010101" pitchFamily="50" charset="-78"/>
                <a:cs typeface="Adobe Naskh Medium" panose="01010101010101010101" pitchFamily="50" charset="-78"/>
              </a:rPr>
              <a:t>وَأَنزَلْنَآ إِلَيْكَ ٱلْكِتَٰبَ بِٱلْحَقِّ مُصَدِّقًا لِّمَا بَيْنَ يَدَيْهِ مِنَ ٱلْكِتَٰبِ وَمُهَيْمِنًا عَلَيْهِ ۖ فَٱحْكُم بَيْنَهُم بِمَآ أَنزَلَ ٱللَّهُ ۖ وَلَا تَتَّبِعْ أَهْوَآءَهُمْ عَمَّا جَآءَكَ مِنَ ٱلْحَقِّ ۚ لِكُلٍّ جَعَلْنَا مِنكُمْ شِرْعَةً وَمِنْهَاجًا ۚ وَلَوْ شَآءَ ٱللَّهُ لَجَعَلَكُمْ أُمَّةً وَٰحِدَةً وَلَٰكِن لِّيَبْلُوَكُمْ فِى مَآ ءَاتَىٰكُمْ ۖ فَٱسْتَبِقُوا۟ ٱلْخَيْرَٰتِ ۚ إِلَى ٱللَّهِ مَرْجِعُكُمْ جَمِيعًا فَيُنَبِّئُكُم بِمَا كُنتُمْ فِيهِ تَخْتَلِفُونَ</a:t>
            </a:r>
            <a:r>
              <a:rPr lang="ar-DZ" sz="3200" dirty="0">
                <a:latin typeface="Adobe Naskh Medium" panose="01010101010101010101" pitchFamily="50" charset="-78"/>
                <a:cs typeface="Adobe Naskh Medium" panose="01010101010101010101" pitchFamily="50" charset="-78"/>
              </a:rPr>
              <a:t/>
            </a:r>
            <a:br>
              <a:rPr lang="ar-DZ" sz="3200" dirty="0">
                <a:latin typeface="Adobe Naskh Medium" panose="01010101010101010101" pitchFamily="50" charset="-78"/>
                <a:cs typeface="Adobe Naskh Medium" panose="01010101010101010101" pitchFamily="50" charset="-78"/>
              </a:rPr>
            </a:br>
            <a:endParaRPr lang="en-ID" sz="3200" dirty="0">
              <a:latin typeface="Adobe Naskh Medium" panose="01010101010101010101" pitchFamily="50" charset="-78"/>
              <a:cs typeface="Adobe Naskh Medium" panose="01010101010101010101" pitchFamily="50" charset="-78"/>
            </a:endParaRP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34012034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8534400" cy="5143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02161"/>
            <a:ext cx="3581400" cy="1026589"/>
          </a:xfrm>
          <a:prstGeom prst="rect">
            <a:avLst/>
          </a:prstGeom>
        </p:spPr>
      </p:pic>
      <p:sp>
        <p:nvSpPr>
          <p:cNvPr id="4" name="Rectangle 3"/>
          <p:cNvSpPr/>
          <p:nvPr/>
        </p:nvSpPr>
        <p:spPr>
          <a:xfrm>
            <a:off x="2433630" y="518009"/>
            <a:ext cx="4572000" cy="830997"/>
          </a:xfrm>
          <a:prstGeom prst="rect">
            <a:avLst/>
          </a:prstGeom>
        </p:spPr>
        <p:txBody>
          <a:bodyPr>
            <a:spAutoFit/>
          </a:bodyPr>
          <a:lstStyle/>
          <a:p>
            <a:pPr algn="ctr"/>
            <a:r>
              <a:rPr lang="en-US" sz="2400" b="1" dirty="0" err="1">
                <a:solidFill>
                  <a:srgbClr val="FFFF00"/>
                </a:solidFill>
                <a:latin typeface="Candara" panose="020E0502030303020204" pitchFamily="34" charset="0"/>
              </a:rPr>
              <a:t>Terjemah</a:t>
            </a:r>
            <a:endParaRPr lang="en-US" sz="2400" b="1" dirty="0">
              <a:solidFill>
                <a:srgbClr val="FFFF00"/>
              </a:solidFill>
              <a:latin typeface="Candara" panose="020E0502030303020204" pitchFamily="34" charset="0"/>
            </a:endParaRPr>
          </a:p>
          <a:p>
            <a:pPr algn="ctr"/>
            <a:r>
              <a:rPr lang="en-US" sz="2400" b="1" dirty="0" err="1">
                <a:solidFill>
                  <a:srgbClr val="FFFF00"/>
                </a:solidFill>
              </a:rPr>
              <a:t>Q.S.Al-Maidah</a:t>
            </a:r>
            <a:r>
              <a:rPr lang="en-US" sz="2400" b="1" dirty="0">
                <a:solidFill>
                  <a:srgbClr val="FFFF00"/>
                </a:solidFill>
              </a:rPr>
              <a:t>/5: 48</a:t>
            </a:r>
            <a:endParaRPr lang="en-ID" sz="2400" b="1" dirty="0">
              <a:solidFill>
                <a:srgbClr val="FFFF00"/>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
        <p:nvSpPr>
          <p:cNvPr id="7" name="TextBox 6">
            <a:extLst>
              <a:ext uri="{FF2B5EF4-FFF2-40B4-BE49-F238E27FC236}">
                <a16:creationId xmlns:a16="http://schemas.microsoft.com/office/drawing/2014/main" xmlns="" id="{1A4E801C-8C43-001A-24CF-36E111CB09B7}"/>
              </a:ext>
            </a:extLst>
          </p:cNvPr>
          <p:cNvSpPr txBox="1"/>
          <p:nvPr/>
        </p:nvSpPr>
        <p:spPr>
          <a:xfrm>
            <a:off x="685422" y="1530812"/>
            <a:ext cx="7772400" cy="3139321"/>
          </a:xfrm>
          <a:prstGeom prst="rect">
            <a:avLst/>
          </a:prstGeom>
          <a:noFill/>
        </p:spPr>
        <p:txBody>
          <a:bodyPr wrap="square">
            <a:spAutoFit/>
          </a:bodyPr>
          <a:lstStyle/>
          <a:p>
            <a:r>
              <a:rPr lang="en-ID" b="0" i="0" dirty="0">
                <a:effectLst/>
              </a:rPr>
              <a:t>Dan Kami </a:t>
            </a:r>
            <a:r>
              <a:rPr lang="en-ID" b="0" i="0" dirty="0" err="1">
                <a:effectLst/>
              </a:rPr>
              <a:t>telah</a:t>
            </a:r>
            <a:r>
              <a:rPr lang="en-ID" b="0" i="0" dirty="0">
                <a:effectLst/>
              </a:rPr>
              <a:t> </a:t>
            </a:r>
            <a:r>
              <a:rPr lang="en-ID" b="0" i="0" dirty="0" err="1">
                <a:effectLst/>
              </a:rPr>
              <a:t>menurunkan</a:t>
            </a:r>
            <a:r>
              <a:rPr lang="en-ID" b="0" i="0" dirty="0">
                <a:effectLst/>
              </a:rPr>
              <a:t> Kitab (Al-Qur'an) </a:t>
            </a:r>
            <a:r>
              <a:rPr lang="en-ID" b="0" i="0" dirty="0" err="1">
                <a:effectLst/>
              </a:rPr>
              <a:t>kepadamu</a:t>
            </a:r>
            <a:r>
              <a:rPr lang="en-ID" b="0" i="0" dirty="0">
                <a:effectLst/>
              </a:rPr>
              <a:t> (Muhammad) </a:t>
            </a:r>
            <a:r>
              <a:rPr lang="en-ID" b="0" i="0" dirty="0" err="1">
                <a:effectLst/>
              </a:rPr>
              <a:t>dengan</a:t>
            </a:r>
            <a:r>
              <a:rPr lang="en-ID" b="0" i="0" dirty="0">
                <a:effectLst/>
              </a:rPr>
              <a:t> </a:t>
            </a:r>
            <a:r>
              <a:rPr lang="en-ID" b="0" i="0" dirty="0" err="1">
                <a:effectLst/>
              </a:rPr>
              <a:t>membawa</a:t>
            </a:r>
            <a:r>
              <a:rPr lang="en-ID" b="0" i="0" dirty="0">
                <a:effectLst/>
              </a:rPr>
              <a:t> </a:t>
            </a:r>
            <a:r>
              <a:rPr lang="en-ID" b="0" i="0" dirty="0" err="1">
                <a:effectLst/>
              </a:rPr>
              <a:t>kebenaran</a:t>
            </a:r>
            <a:r>
              <a:rPr lang="en-ID" b="0" i="0" dirty="0">
                <a:effectLst/>
              </a:rPr>
              <a:t>, yang </a:t>
            </a:r>
            <a:r>
              <a:rPr lang="en-ID" b="0" i="0" dirty="0" err="1">
                <a:effectLst/>
              </a:rPr>
              <a:t>membenarkan</a:t>
            </a:r>
            <a:r>
              <a:rPr lang="en-ID" b="0" i="0" dirty="0">
                <a:effectLst/>
              </a:rPr>
              <a:t> kitab-kitab yang </a:t>
            </a:r>
            <a:r>
              <a:rPr lang="en-ID" b="0" i="0" dirty="0" err="1">
                <a:effectLst/>
              </a:rPr>
              <a:t>diturunkan</a:t>
            </a:r>
            <a:r>
              <a:rPr lang="en-ID" b="0" i="0" dirty="0">
                <a:effectLst/>
              </a:rPr>
              <a:t> </a:t>
            </a:r>
            <a:r>
              <a:rPr lang="en-ID" b="0" i="0" dirty="0" err="1">
                <a:effectLst/>
              </a:rPr>
              <a:t>sebelumnya</a:t>
            </a:r>
            <a:r>
              <a:rPr lang="en-ID" b="0" i="0" dirty="0">
                <a:effectLst/>
              </a:rPr>
              <a:t> dan </a:t>
            </a:r>
            <a:r>
              <a:rPr lang="en-ID" b="0" i="0" dirty="0" err="1">
                <a:effectLst/>
              </a:rPr>
              <a:t>menjaganya</a:t>
            </a:r>
            <a:r>
              <a:rPr lang="en-ID" b="0" i="0" dirty="0">
                <a:effectLst/>
              </a:rPr>
              <a:t>, </a:t>
            </a:r>
            <a:r>
              <a:rPr lang="en-ID" b="0" i="0" dirty="0" err="1">
                <a:effectLst/>
              </a:rPr>
              <a:t>maka</a:t>
            </a:r>
            <a:r>
              <a:rPr lang="en-ID" b="0" i="0" dirty="0">
                <a:effectLst/>
              </a:rPr>
              <a:t> </a:t>
            </a:r>
            <a:r>
              <a:rPr lang="en-ID" b="0" i="0" dirty="0" err="1">
                <a:effectLst/>
              </a:rPr>
              <a:t>putuskanlah</a:t>
            </a:r>
            <a:r>
              <a:rPr lang="en-ID" b="0" i="0" dirty="0">
                <a:effectLst/>
              </a:rPr>
              <a:t> </a:t>
            </a:r>
            <a:r>
              <a:rPr lang="en-ID" b="0" i="0" dirty="0" err="1">
                <a:effectLst/>
              </a:rPr>
              <a:t>perkara</a:t>
            </a:r>
            <a:r>
              <a:rPr lang="en-ID" b="0" i="0" dirty="0">
                <a:effectLst/>
              </a:rPr>
              <a:t> </a:t>
            </a:r>
            <a:r>
              <a:rPr lang="en-ID" b="0" i="0" dirty="0" err="1">
                <a:effectLst/>
              </a:rPr>
              <a:t>mereka</a:t>
            </a:r>
            <a:r>
              <a:rPr lang="en-ID" b="0" i="0" dirty="0">
                <a:effectLst/>
              </a:rPr>
              <a:t> </a:t>
            </a:r>
            <a:r>
              <a:rPr lang="en-ID" b="0" i="0" dirty="0" err="1">
                <a:effectLst/>
              </a:rPr>
              <a:t>menurut</a:t>
            </a:r>
            <a:r>
              <a:rPr lang="en-ID" b="0" i="0" dirty="0">
                <a:effectLst/>
              </a:rPr>
              <a:t> </a:t>
            </a:r>
            <a:r>
              <a:rPr lang="en-ID" b="0" i="0" dirty="0" err="1">
                <a:effectLst/>
              </a:rPr>
              <a:t>apa</a:t>
            </a:r>
            <a:r>
              <a:rPr lang="en-ID" b="0" i="0" dirty="0">
                <a:effectLst/>
              </a:rPr>
              <a:t> yang </a:t>
            </a:r>
            <a:r>
              <a:rPr lang="en-ID" b="0" i="0" dirty="0" err="1">
                <a:effectLst/>
              </a:rPr>
              <a:t>diturunkan</a:t>
            </a:r>
            <a:r>
              <a:rPr lang="en-ID" b="0" i="0" dirty="0">
                <a:effectLst/>
              </a:rPr>
              <a:t> Allah dan </a:t>
            </a:r>
            <a:r>
              <a:rPr lang="en-ID" b="0" i="0" dirty="0" err="1">
                <a:effectLst/>
              </a:rPr>
              <a:t>janganlah</a:t>
            </a:r>
            <a:r>
              <a:rPr lang="en-ID" b="0" i="0" dirty="0">
                <a:effectLst/>
              </a:rPr>
              <a:t> </a:t>
            </a:r>
            <a:r>
              <a:rPr lang="en-ID" b="0" i="0" dirty="0" err="1">
                <a:effectLst/>
              </a:rPr>
              <a:t>engkau</a:t>
            </a:r>
            <a:r>
              <a:rPr lang="en-ID" b="0" i="0" dirty="0">
                <a:effectLst/>
              </a:rPr>
              <a:t> </a:t>
            </a:r>
            <a:r>
              <a:rPr lang="en-ID" b="0" i="0" dirty="0" err="1">
                <a:effectLst/>
              </a:rPr>
              <a:t>mengikuti</a:t>
            </a:r>
            <a:r>
              <a:rPr lang="en-ID" b="0" i="0" dirty="0">
                <a:effectLst/>
              </a:rPr>
              <a:t> </a:t>
            </a:r>
            <a:r>
              <a:rPr lang="en-ID" b="0" i="0" dirty="0" err="1">
                <a:effectLst/>
              </a:rPr>
              <a:t>keinginan</a:t>
            </a:r>
            <a:r>
              <a:rPr lang="en-ID" b="0" i="0" dirty="0">
                <a:effectLst/>
              </a:rPr>
              <a:t> </a:t>
            </a:r>
            <a:r>
              <a:rPr lang="en-ID" b="0" i="0" dirty="0" err="1">
                <a:effectLst/>
              </a:rPr>
              <a:t>mereka</a:t>
            </a:r>
            <a:r>
              <a:rPr lang="en-ID" b="0" i="0" dirty="0">
                <a:effectLst/>
              </a:rPr>
              <a:t> </a:t>
            </a:r>
            <a:r>
              <a:rPr lang="en-ID" b="0" i="0" dirty="0" err="1">
                <a:effectLst/>
              </a:rPr>
              <a:t>dengan</a:t>
            </a:r>
            <a:r>
              <a:rPr lang="en-ID" b="0" i="0" dirty="0">
                <a:effectLst/>
              </a:rPr>
              <a:t> </a:t>
            </a:r>
            <a:r>
              <a:rPr lang="en-ID" b="0" i="0" dirty="0" err="1">
                <a:effectLst/>
              </a:rPr>
              <a:t>meninggalkan</a:t>
            </a:r>
            <a:r>
              <a:rPr lang="en-ID" b="0" i="0" dirty="0">
                <a:effectLst/>
              </a:rPr>
              <a:t> </a:t>
            </a:r>
            <a:r>
              <a:rPr lang="en-ID" b="0" i="0" dirty="0" err="1">
                <a:effectLst/>
              </a:rPr>
              <a:t>kebenaran</a:t>
            </a:r>
            <a:r>
              <a:rPr lang="en-ID" b="0" i="0" dirty="0">
                <a:effectLst/>
              </a:rPr>
              <a:t> yang </a:t>
            </a:r>
            <a:r>
              <a:rPr lang="en-ID" b="0" i="0" dirty="0" err="1">
                <a:effectLst/>
              </a:rPr>
              <a:t>telah</a:t>
            </a:r>
            <a:r>
              <a:rPr lang="en-ID" b="0" i="0" dirty="0">
                <a:effectLst/>
              </a:rPr>
              <a:t> </a:t>
            </a:r>
            <a:r>
              <a:rPr lang="en-ID" b="0" i="0" dirty="0" err="1">
                <a:effectLst/>
              </a:rPr>
              <a:t>datang</a:t>
            </a:r>
            <a:r>
              <a:rPr lang="en-ID" b="0" i="0" dirty="0">
                <a:effectLst/>
              </a:rPr>
              <a:t> </a:t>
            </a:r>
            <a:r>
              <a:rPr lang="en-ID" b="0" i="0" dirty="0" err="1">
                <a:effectLst/>
              </a:rPr>
              <a:t>kepadamu</a:t>
            </a:r>
            <a:r>
              <a:rPr lang="en-ID" b="0" i="0" dirty="0">
                <a:effectLst/>
              </a:rPr>
              <a:t>. </a:t>
            </a:r>
            <a:r>
              <a:rPr lang="en-ID" b="0" i="0" dirty="0" err="1">
                <a:effectLst/>
              </a:rPr>
              <a:t>Untuk</a:t>
            </a:r>
            <a:r>
              <a:rPr lang="en-ID" b="0" i="0" dirty="0">
                <a:effectLst/>
              </a:rPr>
              <a:t> </a:t>
            </a:r>
            <a:r>
              <a:rPr lang="en-ID" b="0" i="0" dirty="0" err="1">
                <a:effectLst/>
              </a:rPr>
              <a:t>setiap</a:t>
            </a:r>
            <a:r>
              <a:rPr lang="en-ID" b="0" i="0" dirty="0">
                <a:effectLst/>
              </a:rPr>
              <a:t> </a:t>
            </a:r>
            <a:r>
              <a:rPr lang="en-ID" b="0" i="0" dirty="0" err="1">
                <a:effectLst/>
              </a:rPr>
              <a:t>umat</a:t>
            </a:r>
            <a:r>
              <a:rPr lang="en-ID" b="0" i="0" dirty="0">
                <a:effectLst/>
              </a:rPr>
              <a:t> di </a:t>
            </a:r>
            <a:r>
              <a:rPr lang="en-ID" b="0" i="0" dirty="0" err="1">
                <a:effectLst/>
              </a:rPr>
              <a:t>antara</a:t>
            </a:r>
            <a:r>
              <a:rPr lang="en-ID" b="0" i="0" dirty="0">
                <a:effectLst/>
              </a:rPr>
              <a:t> </a:t>
            </a:r>
            <a:r>
              <a:rPr lang="en-ID" b="0" i="0" dirty="0" err="1">
                <a:effectLst/>
              </a:rPr>
              <a:t>kamu</a:t>
            </a:r>
            <a:r>
              <a:rPr lang="en-ID" b="0" i="0" dirty="0">
                <a:effectLst/>
              </a:rPr>
              <a:t>, Kami </a:t>
            </a:r>
            <a:r>
              <a:rPr lang="en-ID" b="0" i="0" dirty="0" err="1">
                <a:effectLst/>
              </a:rPr>
              <a:t>berikan</a:t>
            </a:r>
            <a:r>
              <a:rPr lang="en-ID" b="0" i="0" dirty="0">
                <a:effectLst/>
              </a:rPr>
              <a:t> </a:t>
            </a:r>
            <a:r>
              <a:rPr lang="en-ID" b="0" i="0" dirty="0" err="1">
                <a:effectLst/>
              </a:rPr>
              <a:t>aturan</a:t>
            </a:r>
            <a:r>
              <a:rPr lang="en-ID" b="0" i="0" dirty="0">
                <a:effectLst/>
              </a:rPr>
              <a:t> dan </a:t>
            </a:r>
            <a:r>
              <a:rPr lang="en-ID" b="0" i="0" dirty="0" err="1">
                <a:effectLst/>
              </a:rPr>
              <a:t>jalan</a:t>
            </a:r>
            <a:r>
              <a:rPr lang="en-ID" b="0" i="0" dirty="0">
                <a:effectLst/>
              </a:rPr>
              <a:t> yang </a:t>
            </a:r>
            <a:r>
              <a:rPr lang="en-ID" b="0" i="0" dirty="0" err="1">
                <a:effectLst/>
              </a:rPr>
              <a:t>terang</a:t>
            </a:r>
            <a:r>
              <a:rPr lang="en-ID" b="0" i="0" dirty="0">
                <a:effectLst/>
              </a:rPr>
              <a:t>. </a:t>
            </a:r>
            <a:r>
              <a:rPr lang="en-ID" b="0" i="0" dirty="0" err="1">
                <a:effectLst/>
              </a:rPr>
              <a:t>Kalau</a:t>
            </a:r>
            <a:r>
              <a:rPr lang="en-ID" b="0" i="0" dirty="0">
                <a:effectLst/>
              </a:rPr>
              <a:t> Allah </a:t>
            </a:r>
            <a:r>
              <a:rPr lang="en-ID" b="0" i="0" dirty="0" err="1">
                <a:effectLst/>
              </a:rPr>
              <a:t>menghendaki</a:t>
            </a:r>
            <a:r>
              <a:rPr lang="en-ID" b="0" i="0" dirty="0">
                <a:effectLst/>
              </a:rPr>
              <a:t>, </a:t>
            </a:r>
            <a:r>
              <a:rPr lang="en-ID" b="0" i="0" dirty="0" err="1">
                <a:effectLst/>
              </a:rPr>
              <a:t>niscaya</a:t>
            </a:r>
            <a:r>
              <a:rPr lang="en-ID" b="0" i="0" dirty="0">
                <a:effectLst/>
              </a:rPr>
              <a:t> </a:t>
            </a:r>
            <a:r>
              <a:rPr lang="en-ID" b="0" i="0" dirty="0" err="1">
                <a:effectLst/>
              </a:rPr>
              <a:t>kamu</a:t>
            </a:r>
            <a:r>
              <a:rPr lang="en-ID" b="0" i="0" dirty="0">
                <a:effectLst/>
              </a:rPr>
              <a:t> </a:t>
            </a:r>
            <a:r>
              <a:rPr lang="en-ID" b="0" i="0" dirty="0" err="1">
                <a:effectLst/>
              </a:rPr>
              <a:t>dijadikan</a:t>
            </a:r>
            <a:r>
              <a:rPr lang="en-ID" b="0" i="0" dirty="0">
                <a:effectLst/>
              </a:rPr>
              <a:t>-Nya </a:t>
            </a:r>
            <a:r>
              <a:rPr lang="en-ID" b="0" i="0" dirty="0" err="1">
                <a:effectLst/>
              </a:rPr>
              <a:t>satu</a:t>
            </a:r>
            <a:r>
              <a:rPr lang="en-ID" b="0" i="0" dirty="0">
                <a:effectLst/>
              </a:rPr>
              <a:t> </a:t>
            </a:r>
            <a:r>
              <a:rPr lang="en-ID" b="0" i="0" dirty="0" err="1">
                <a:effectLst/>
              </a:rPr>
              <a:t>umat</a:t>
            </a:r>
            <a:r>
              <a:rPr lang="en-ID" b="0" i="0" dirty="0">
                <a:effectLst/>
              </a:rPr>
              <a:t> (</a:t>
            </a:r>
            <a:r>
              <a:rPr lang="en-ID" b="0" i="0" dirty="0" err="1">
                <a:effectLst/>
              </a:rPr>
              <a:t>saja</a:t>
            </a:r>
            <a:r>
              <a:rPr lang="en-ID" b="0" i="0" dirty="0">
                <a:effectLst/>
              </a:rPr>
              <a:t>), </a:t>
            </a:r>
            <a:r>
              <a:rPr lang="en-ID" b="0" i="0" dirty="0" err="1">
                <a:effectLst/>
              </a:rPr>
              <a:t>tetapi</a:t>
            </a:r>
            <a:r>
              <a:rPr lang="en-ID" b="0" i="0" dirty="0">
                <a:effectLst/>
              </a:rPr>
              <a:t> Allah </a:t>
            </a:r>
            <a:r>
              <a:rPr lang="en-ID" b="0" i="0" dirty="0" err="1">
                <a:effectLst/>
              </a:rPr>
              <a:t>hendak</a:t>
            </a:r>
            <a:r>
              <a:rPr lang="en-ID" b="0" i="0" dirty="0">
                <a:effectLst/>
              </a:rPr>
              <a:t> </a:t>
            </a:r>
            <a:r>
              <a:rPr lang="en-ID" b="0" i="0" dirty="0" err="1">
                <a:effectLst/>
              </a:rPr>
              <a:t>menguji</a:t>
            </a:r>
            <a:r>
              <a:rPr lang="en-ID" b="0" i="0" dirty="0">
                <a:effectLst/>
              </a:rPr>
              <a:t> </a:t>
            </a:r>
            <a:r>
              <a:rPr lang="en-ID" b="0" i="0" dirty="0" err="1">
                <a:effectLst/>
              </a:rPr>
              <a:t>kamu</a:t>
            </a:r>
            <a:r>
              <a:rPr lang="en-ID" b="0" i="0" dirty="0">
                <a:effectLst/>
              </a:rPr>
              <a:t> </a:t>
            </a:r>
            <a:r>
              <a:rPr lang="en-ID" b="0" i="0" dirty="0" err="1">
                <a:effectLst/>
              </a:rPr>
              <a:t>terhadap</a:t>
            </a:r>
            <a:r>
              <a:rPr lang="en-ID" b="0" i="0" dirty="0">
                <a:effectLst/>
              </a:rPr>
              <a:t> </a:t>
            </a:r>
            <a:r>
              <a:rPr lang="en-ID" b="0" i="0" dirty="0" err="1">
                <a:effectLst/>
              </a:rPr>
              <a:t>karunia</a:t>
            </a:r>
            <a:r>
              <a:rPr lang="en-ID" b="0" i="0" dirty="0">
                <a:effectLst/>
              </a:rPr>
              <a:t> yang </a:t>
            </a:r>
            <a:r>
              <a:rPr lang="en-ID" b="0" i="0" dirty="0" err="1">
                <a:effectLst/>
              </a:rPr>
              <a:t>telah</a:t>
            </a:r>
            <a:r>
              <a:rPr lang="en-ID" b="0" i="0" dirty="0">
                <a:effectLst/>
              </a:rPr>
              <a:t> </a:t>
            </a:r>
            <a:r>
              <a:rPr lang="en-ID" b="0" i="0" dirty="0" err="1">
                <a:effectLst/>
              </a:rPr>
              <a:t>diberikan</a:t>
            </a:r>
            <a:r>
              <a:rPr lang="en-ID" b="0" i="0" dirty="0">
                <a:effectLst/>
              </a:rPr>
              <a:t>-Nya </a:t>
            </a:r>
            <a:r>
              <a:rPr lang="en-ID" b="0" i="0" dirty="0" err="1">
                <a:effectLst/>
              </a:rPr>
              <a:t>kepadamu</a:t>
            </a:r>
            <a:r>
              <a:rPr lang="en-ID" b="0" i="0" dirty="0">
                <a:effectLst/>
              </a:rPr>
              <a:t>, </a:t>
            </a:r>
            <a:r>
              <a:rPr lang="en-ID" b="0" i="0" dirty="0" err="1">
                <a:effectLst/>
              </a:rPr>
              <a:t>maka</a:t>
            </a:r>
            <a:r>
              <a:rPr lang="en-ID" b="0" i="0" dirty="0">
                <a:effectLst/>
              </a:rPr>
              <a:t> </a:t>
            </a:r>
            <a:r>
              <a:rPr lang="en-ID" b="0" i="0" dirty="0" err="1">
                <a:effectLst/>
              </a:rPr>
              <a:t>berlomba-lombalah</a:t>
            </a:r>
            <a:r>
              <a:rPr lang="en-ID" b="0" i="0" dirty="0">
                <a:effectLst/>
              </a:rPr>
              <a:t> </a:t>
            </a:r>
            <a:r>
              <a:rPr lang="en-ID" b="0" i="0" dirty="0" err="1">
                <a:effectLst/>
              </a:rPr>
              <a:t>berbuat</a:t>
            </a:r>
            <a:r>
              <a:rPr lang="en-ID" b="0" i="0" dirty="0">
                <a:effectLst/>
              </a:rPr>
              <a:t> </a:t>
            </a:r>
            <a:r>
              <a:rPr lang="en-ID" b="0" i="0" dirty="0" err="1">
                <a:effectLst/>
              </a:rPr>
              <a:t>kebajikan</a:t>
            </a:r>
            <a:r>
              <a:rPr lang="en-ID" b="0" i="0" dirty="0">
                <a:effectLst/>
              </a:rPr>
              <a:t>. </a:t>
            </a:r>
            <a:r>
              <a:rPr lang="en-ID" b="0" i="0" dirty="0" err="1">
                <a:effectLst/>
              </a:rPr>
              <a:t>Hanya</a:t>
            </a:r>
            <a:r>
              <a:rPr lang="en-ID" b="0" i="0" dirty="0">
                <a:effectLst/>
              </a:rPr>
              <a:t> </a:t>
            </a:r>
            <a:r>
              <a:rPr lang="en-ID" b="0" i="0" dirty="0" err="1">
                <a:effectLst/>
              </a:rPr>
              <a:t>kepada</a:t>
            </a:r>
            <a:r>
              <a:rPr lang="en-ID" b="0" i="0" dirty="0">
                <a:effectLst/>
              </a:rPr>
              <a:t> Allah </a:t>
            </a:r>
            <a:r>
              <a:rPr lang="en-ID" b="0" i="0" dirty="0" err="1">
                <a:effectLst/>
              </a:rPr>
              <a:t>kamu</a:t>
            </a:r>
            <a:r>
              <a:rPr lang="en-ID" b="0" i="0" dirty="0">
                <a:effectLst/>
              </a:rPr>
              <a:t> </a:t>
            </a:r>
            <a:r>
              <a:rPr lang="en-ID" b="0" i="0" dirty="0" err="1">
                <a:effectLst/>
              </a:rPr>
              <a:t>semua</a:t>
            </a:r>
            <a:r>
              <a:rPr lang="en-ID" b="0" i="0" dirty="0">
                <a:effectLst/>
              </a:rPr>
              <a:t> </a:t>
            </a:r>
            <a:r>
              <a:rPr lang="en-ID" b="0" i="0" dirty="0" err="1">
                <a:effectLst/>
              </a:rPr>
              <a:t>kembali</a:t>
            </a:r>
            <a:r>
              <a:rPr lang="en-ID" b="0" i="0" dirty="0">
                <a:effectLst/>
              </a:rPr>
              <a:t>, </a:t>
            </a:r>
            <a:r>
              <a:rPr lang="en-ID" b="0" i="0" dirty="0" err="1">
                <a:effectLst/>
              </a:rPr>
              <a:t>lalu</a:t>
            </a:r>
            <a:r>
              <a:rPr lang="en-ID" b="0" i="0" dirty="0">
                <a:effectLst/>
              </a:rPr>
              <a:t> </a:t>
            </a:r>
            <a:r>
              <a:rPr lang="en-ID" b="0" i="0" dirty="0" err="1">
                <a:effectLst/>
              </a:rPr>
              <a:t>diberitahukan</a:t>
            </a:r>
            <a:r>
              <a:rPr lang="en-ID" b="0" i="0" dirty="0">
                <a:effectLst/>
              </a:rPr>
              <a:t>-Nya </a:t>
            </a:r>
            <a:r>
              <a:rPr lang="en-ID" b="0" i="0" dirty="0" err="1">
                <a:effectLst/>
              </a:rPr>
              <a:t>kepadamu</a:t>
            </a:r>
            <a:r>
              <a:rPr lang="en-ID" b="0" i="0" dirty="0">
                <a:effectLst/>
              </a:rPr>
              <a:t> </a:t>
            </a:r>
            <a:r>
              <a:rPr lang="en-ID" b="0" i="0" dirty="0" err="1">
                <a:effectLst/>
              </a:rPr>
              <a:t>terhadap</a:t>
            </a:r>
            <a:r>
              <a:rPr lang="en-ID" b="0" i="0" dirty="0">
                <a:effectLst/>
              </a:rPr>
              <a:t> </a:t>
            </a:r>
            <a:r>
              <a:rPr lang="en-ID" b="0" i="0" dirty="0" err="1">
                <a:effectLst/>
              </a:rPr>
              <a:t>apa</a:t>
            </a:r>
            <a:r>
              <a:rPr lang="en-ID" b="0" i="0" dirty="0">
                <a:effectLst/>
              </a:rPr>
              <a:t> yang </a:t>
            </a:r>
            <a:r>
              <a:rPr lang="en-ID" b="0" i="0" dirty="0" err="1">
                <a:effectLst/>
              </a:rPr>
              <a:t>dahulu</a:t>
            </a:r>
            <a:r>
              <a:rPr lang="en-ID" b="0" i="0" dirty="0">
                <a:effectLst/>
              </a:rPr>
              <a:t> </a:t>
            </a:r>
            <a:r>
              <a:rPr lang="en-ID" b="0" i="0" dirty="0" err="1">
                <a:effectLst/>
              </a:rPr>
              <a:t>kamu</a:t>
            </a:r>
            <a:r>
              <a:rPr lang="en-ID" b="0" i="0" dirty="0">
                <a:effectLst/>
              </a:rPr>
              <a:t> </a:t>
            </a:r>
            <a:r>
              <a:rPr lang="en-ID" b="0" i="0" dirty="0" err="1">
                <a:effectLst/>
              </a:rPr>
              <a:t>perselisihkan</a:t>
            </a:r>
            <a:r>
              <a:rPr lang="en-ID" b="0" i="0" dirty="0">
                <a:effectLst/>
              </a:rPr>
              <a:t>,</a:t>
            </a:r>
            <a:r>
              <a:rPr lang="ar-DZ" b="1" dirty="0">
                <a:cs typeface="Arabic Typesetting" panose="03020402040406030203" pitchFamily="66" charset="-78"/>
              </a:rPr>
              <a:t/>
            </a:r>
            <a:br>
              <a:rPr lang="ar-DZ" b="1" dirty="0">
                <a:cs typeface="Arabic Typesetting" panose="03020402040406030203" pitchFamily="66" charset="-78"/>
              </a:rPr>
            </a:br>
            <a:endParaRPr lang="en-ID" b="1" dirty="0">
              <a:cs typeface="Arabic Typesetting" panose="03020402040406030203" pitchFamily="66" charset="-78"/>
            </a:endParaRPr>
          </a:p>
        </p:txBody>
      </p:sp>
    </p:spTree>
    <p:extLst>
      <p:ext uri="{BB962C8B-B14F-4D97-AF65-F5344CB8AC3E}">
        <p14:creationId xmlns:p14="http://schemas.microsoft.com/office/powerpoint/2010/main" val="92613249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6666"/>
          <a:stretch/>
        </p:blipFill>
        <p:spPr>
          <a:xfrm>
            <a:off x="304422" y="133350"/>
            <a:ext cx="8534400" cy="4800600"/>
          </a:xfrm>
          <a:prstGeom prst="rect">
            <a:avLst/>
          </a:prstGeom>
        </p:spPr>
      </p:pic>
      <p:sp>
        <p:nvSpPr>
          <p:cNvPr id="3" name="Title 2">
            <a:extLst>
              <a:ext uri="{FF2B5EF4-FFF2-40B4-BE49-F238E27FC236}">
                <a16:creationId xmlns:a16="http://schemas.microsoft.com/office/drawing/2014/main" xmlns="" id="{A3F6C61E-1627-3637-E97B-DA30FC04E9E2}"/>
              </a:ext>
            </a:extLst>
          </p:cNvPr>
          <p:cNvSpPr txBox="1">
            <a:spLocks/>
          </p:cNvSpPr>
          <p:nvPr/>
        </p:nvSpPr>
        <p:spPr>
          <a:xfrm>
            <a:off x="3074292" y="514350"/>
            <a:ext cx="2994660" cy="10743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t>Isi </a:t>
            </a:r>
            <a:r>
              <a:rPr lang="en-US" sz="2400" b="1" dirty="0" err="1"/>
              <a:t>Kandungan</a:t>
            </a:r>
            <a:r>
              <a:rPr lang="en-US" sz="2400" b="1" dirty="0"/>
              <a:t> Q.S. </a:t>
            </a:r>
            <a:br>
              <a:rPr lang="en-US" sz="2400" b="1" dirty="0"/>
            </a:br>
            <a:r>
              <a:rPr lang="en-US" sz="2400" b="1" dirty="0"/>
              <a:t>Al-</a:t>
            </a:r>
            <a:r>
              <a:rPr lang="en-US" sz="2400" b="1" dirty="0" err="1"/>
              <a:t>Maidah</a:t>
            </a:r>
            <a:r>
              <a:rPr lang="en-US" sz="2400" b="1" dirty="0"/>
              <a:t>/5: 48</a:t>
            </a:r>
            <a:endParaRPr lang="en-ID" sz="2400" b="1" dirty="0"/>
          </a:p>
        </p:txBody>
      </p:sp>
      <p:sp>
        <p:nvSpPr>
          <p:cNvPr id="7" name="TextBox 6">
            <a:extLst>
              <a:ext uri="{FF2B5EF4-FFF2-40B4-BE49-F238E27FC236}">
                <a16:creationId xmlns:a16="http://schemas.microsoft.com/office/drawing/2014/main" xmlns="" id="{46ED0EE7-C7E3-6A51-0A1C-A4C826320F1F}"/>
              </a:ext>
            </a:extLst>
          </p:cNvPr>
          <p:cNvSpPr txBox="1"/>
          <p:nvPr/>
        </p:nvSpPr>
        <p:spPr>
          <a:xfrm>
            <a:off x="762000" y="1428750"/>
            <a:ext cx="78486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latin typeface="+mj-lt"/>
              </a:rPr>
              <a:t>Allah </a:t>
            </a:r>
            <a:r>
              <a:rPr lang="en-US" sz="2000" dirty="0" err="1">
                <a:latin typeface="+mj-lt"/>
              </a:rPr>
              <a:t>Swt</a:t>
            </a:r>
            <a:r>
              <a:rPr lang="en-US" sz="2000" dirty="0">
                <a:latin typeface="+mj-lt"/>
              </a:rPr>
              <a:t>. </a:t>
            </a:r>
            <a:r>
              <a:rPr lang="en-US" sz="2000" dirty="0" err="1">
                <a:latin typeface="+mj-lt"/>
              </a:rPr>
              <a:t>menurunkan</a:t>
            </a:r>
            <a:r>
              <a:rPr lang="en-US" sz="2000" dirty="0">
                <a:latin typeface="+mj-lt"/>
              </a:rPr>
              <a:t> kitab </a:t>
            </a:r>
            <a:r>
              <a:rPr lang="en-US" sz="2000" dirty="0" err="1">
                <a:latin typeface="+mj-lt"/>
              </a:rPr>
              <a:t>suci</a:t>
            </a:r>
            <a:r>
              <a:rPr lang="en-US" sz="2000" dirty="0">
                <a:latin typeface="+mj-lt"/>
              </a:rPr>
              <a:t> Al-Qur’an </a:t>
            </a:r>
            <a:r>
              <a:rPr lang="en-US" sz="2000" dirty="0" err="1">
                <a:latin typeface="+mj-lt"/>
              </a:rPr>
              <a:t>dengan</a:t>
            </a:r>
            <a:r>
              <a:rPr lang="en-US" sz="2000" dirty="0">
                <a:latin typeface="+mj-lt"/>
              </a:rPr>
              <a:t> </a:t>
            </a:r>
            <a:r>
              <a:rPr lang="en-US" sz="2000" dirty="0" err="1">
                <a:latin typeface="+mj-lt"/>
              </a:rPr>
              <a:t>kebenaran</a:t>
            </a:r>
            <a:r>
              <a:rPr lang="en-US" sz="2000" dirty="0">
                <a:latin typeface="+mj-lt"/>
              </a:rPr>
              <a:t> </a:t>
            </a:r>
            <a:r>
              <a:rPr lang="en-US" sz="2000" dirty="0" err="1">
                <a:latin typeface="+mj-lt"/>
              </a:rPr>
              <a:t>mutlak</a:t>
            </a:r>
            <a:r>
              <a:rPr lang="en-US" sz="2000" dirty="0">
                <a:latin typeface="+mj-lt"/>
              </a:rPr>
              <a:t>.</a:t>
            </a:r>
          </a:p>
          <a:p>
            <a:pPr marL="342900" indent="-342900">
              <a:lnSpc>
                <a:spcPct val="150000"/>
              </a:lnSpc>
              <a:buFont typeface="Wingdings" panose="05000000000000000000" pitchFamily="2" charset="2"/>
              <a:buChar char="§"/>
            </a:pPr>
            <a:r>
              <a:rPr lang="en-US" sz="2000" dirty="0">
                <a:latin typeface="+mj-lt"/>
              </a:rPr>
              <a:t>Kitab </a:t>
            </a:r>
            <a:r>
              <a:rPr lang="en-US" sz="2000" dirty="0" err="1">
                <a:latin typeface="+mj-lt"/>
              </a:rPr>
              <a:t>suci</a:t>
            </a:r>
            <a:r>
              <a:rPr lang="en-US" sz="2000" dirty="0">
                <a:latin typeface="+mj-lt"/>
              </a:rPr>
              <a:t> Al-Qur’an </a:t>
            </a:r>
            <a:r>
              <a:rPr lang="en-US" sz="2000" dirty="0" err="1">
                <a:latin typeface="+mj-lt"/>
              </a:rPr>
              <a:t>membenarkan</a:t>
            </a:r>
            <a:r>
              <a:rPr lang="en-US" sz="2000" dirty="0">
                <a:latin typeface="+mj-lt"/>
              </a:rPr>
              <a:t> </a:t>
            </a:r>
            <a:r>
              <a:rPr lang="en-US" sz="2000" dirty="0" err="1">
                <a:latin typeface="+mj-lt"/>
              </a:rPr>
              <a:t>isi</a:t>
            </a:r>
            <a:r>
              <a:rPr lang="en-US" sz="2000" dirty="0">
                <a:latin typeface="+mj-lt"/>
              </a:rPr>
              <a:t> kitab-kitab </a:t>
            </a:r>
            <a:r>
              <a:rPr lang="en-US" sz="2000" dirty="0" err="1">
                <a:latin typeface="+mj-lt"/>
              </a:rPr>
              <a:t>sebelumnya</a:t>
            </a:r>
            <a:r>
              <a:rPr lang="en-US" sz="2000" dirty="0">
                <a:latin typeface="+mj-lt"/>
              </a:rPr>
              <a:t>.</a:t>
            </a:r>
          </a:p>
          <a:p>
            <a:pPr marL="342900" indent="-342900">
              <a:lnSpc>
                <a:spcPct val="150000"/>
              </a:lnSpc>
              <a:buFont typeface="Wingdings" panose="05000000000000000000" pitchFamily="2" charset="2"/>
              <a:buChar char="§"/>
            </a:pPr>
            <a:r>
              <a:rPr lang="en-US" sz="2000" dirty="0">
                <a:latin typeface="+mj-lt"/>
              </a:rPr>
              <a:t>Allah </a:t>
            </a:r>
            <a:r>
              <a:rPr lang="en-US" sz="2000" dirty="0" err="1">
                <a:latin typeface="+mj-lt"/>
              </a:rPr>
              <a:t>Swt</a:t>
            </a:r>
            <a:r>
              <a:rPr lang="en-US" sz="2000" dirty="0">
                <a:latin typeface="+mj-lt"/>
              </a:rPr>
              <a:t>. </a:t>
            </a:r>
            <a:r>
              <a:rPr lang="en-US" sz="2000" dirty="0" err="1">
                <a:latin typeface="+mj-lt"/>
              </a:rPr>
              <a:t>memerintahkan</a:t>
            </a:r>
            <a:r>
              <a:rPr lang="en-US" sz="2000" dirty="0">
                <a:latin typeface="+mj-lt"/>
              </a:rPr>
              <a:t> </a:t>
            </a:r>
            <a:r>
              <a:rPr lang="en-US" sz="2000" dirty="0" err="1">
                <a:latin typeface="+mj-lt"/>
              </a:rPr>
              <a:t>manusia</a:t>
            </a:r>
            <a:r>
              <a:rPr lang="en-US" sz="2000" dirty="0">
                <a:latin typeface="+mj-lt"/>
              </a:rPr>
              <a:t> agar </a:t>
            </a:r>
            <a:r>
              <a:rPr lang="en-US" sz="2000" dirty="0" err="1">
                <a:latin typeface="+mj-lt"/>
              </a:rPr>
              <a:t>menjadikan</a:t>
            </a:r>
            <a:r>
              <a:rPr lang="en-US" sz="2000" dirty="0">
                <a:latin typeface="+mj-lt"/>
              </a:rPr>
              <a:t> Al-Qur’an </a:t>
            </a:r>
            <a:r>
              <a:rPr lang="en-US" sz="2000" dirty="0" err="1">
                <a:latin typeface="+mj-lt"/>
              </a:rPr>
              <a:t>pedoman</a:t>
            </a:r>
            <a:r>
              <a:rPr lang="en-US" sz="2000" dirty="0">
                <a:latin typeface="+mj-lt"/>
              </a:rPr>
              <a:t> </a:t>
            </a:r>
            <a:r>
              <a:rPr lang="en-US" sz="2000" dirty="0" err="1">
                <a:latin typeface="+mj-lt"/>
              </a:rPr>
              <a:t>hidup</a:t>
            </a:r>
            <a:r>
              <a:rPr lang="en-US" sz="2000" dirty="0">
                <a:latin typeface="+mj-lt"/>
              </a:rPr>
              <a:t> </a:t>
            </a:r>
            <a:r>
              <a:rPr lang="en-US" sz="2000" dirty="0" err="1">
                <a:latin typeface="+mj-lt"/>
              </a:rPr>
              <a:t>dalam</a:t>
            </a:r>
            <a:r>
              <a:rPr lang="en-US" sz="2000" dirty="0">
                <a:latin typeface="+mj-lt"/>
              </a:rPr>
              <a:t> </a:t>
            </a:r>
            <a:r>
              <a:rPr lang="en-US" sz="2000" dirty="0" err="1">
                <a:latin typeface="+mj-lt"/>
              </a:rPr>
              <a:t>memutuskan</a:t>
            </a:r>
            <a:r>
              <a:rPr lang="en-US" sz="2000" dirty="0">
                <a:latin typeface="+mj-lt"/>
              </a:rPr>
              <a:t> </a:t>
            </a:r>
            <a:r>
              <a:rPr lang="en-US" sz="2000" dirty="0" err="1">
                <a:latin typeface="+mj-lt"/>
              </a:rPr>
              <a:t>segala</a:t>
            </a:r>
            <a:r>
              <a:rPr lang="en-US" sz="2000" dirty="0">
                <a:latin typeface="+mj-lt"/>
              </a:rPr>
              <a:t> </a:t>
            </a:r>
            <a:r>
              <a:rPr lang="en-US" sz="2000" dirty="0" err="1">
                <a:latin typeface="+mj-lt"/>
              </a:rPr>
              <a:t>perkara</a:t>
            </a:r>
            <a:r>
              <a:rPr lang="en-US" sz="2000" dirty="0">
                <a:latin typeface="+mj-lt"/>
              </a:rPr>
              <a:t>.</a:t>
            </a:r>
          </a:p>
          <a:p>
            <a:pPr marL="342900" indent="-342900">
              <a:lnSpc>
                <a:spcPct val="150000"/>
              </a:lnSpc>
              <a:buFont typeface="Wingdings" panose="05000000000000000000" pitchFamily="2" charset="2"/>
              <a:buChar char="§"/>
            </a:pPr>
            <a:r>
              <a:rPr lang="en-US" sz="2000" dirty="0">
                <a:latin typeface="+mj-lt"/>
              </a:rPr>
              <a:t>Allah </a:t>
            </a:r>
            <a:r>
              <a:rPr lang="en-US" sz="2000" dirty="0" err="1">
                <a:latin typeface="+mj-lt"/>
              </a:rPr>
              <a:t>Swt</a:t>
            </a:r>
            <a:r>
              <a:rPr lang="en-US" sz="2000" dirty="0">
                <a:latin typeface="+mj-lt"/>
              </a:rPr>
              <a:t>. </a:t>
            </a:r>
            <a:r>
              <a:rPr lang="en-US" sz="2000" dirty="0" err="1">
                <a:latin typeface="+mj-lt"/>
              </a:rPr>
              <a:t>memerintahkan</a:t>
            </a:r>
            <a:r>
              <a:rPr lang="en-US" sz="2000" dirty="0">
                <a:latin typeface="+mj-lt"/>
              </a:rPr>
              <a:t> </a:t>
            </a:r>
            <a:r>
              <a:rPr lang="en-US" sz="2000" dirty="0" err="1">
                <a:latin typeface="+mj-lt"/>
              </a:rPr>
              <a:t>manusia</a:t>
            </a:r>
            <a:r>
              <a:rPr lang="en-US" sz="2000" dirty="0">
                <a:latin typeface="+mj-lt"/>
              </a:rPr>
              <a:t> </a:t>
            </a:r>
            <a:r>
              <a:rPr lang="en-US" sz="2000" dirty="0" err="1">
                <a:latin typeface="+mj-lt"/>
              </a:rPr>
              <a:t>untuk</a:t>
            </a:r>
            <a:r>
              <a:rPr lang="en-US" sz="2000" dirty="0">
                <a:latin typeface="+mj-lt"/>
              </a:rPr>
              <a:t> </a:t>
            </a:r>
            <a:r>
              <a:rPr lang="en-US" sz="2000" dirty="0" err="1">
                <a:latin typeface="+mj-lt"/>
              </a:rPr>
              <a:t>berlomba-lomba</a:t>
            </a:r>
            <a:r>
              <a:rPr lang="en-US" sz="2000" dirty="0">
                <a:latin typeface="+mj-lt"/>
              </a:rPr>
              <a:t> </a:t>
            </a:r>
            <a:r>
              <a:rPr lang="en-US" sz="2000" dirty="0" err="1">
                <a:latin typeface="+mj-lt"/>
              </a:rPr>
              <a:t>dalam</a:t>
            </a:r>
            <a:r>
              <a:rPr lang="en-US" sz="2000" dirty="0">
                <a:latin typeface="+mj-lt"/>
              </a:rPr>
              <a:t> </a:t>
            </a:r>
            <a:r>
              <a:rPr lang="en-US" sz="2000" dirty="0" err="1">
                <a:latin typeface="+mj-lt"/>
              </a:rPr>
              <a:t>kebaikan</a:t>
            </a:r>
            <a:r>
              <a:rPr lang="en-US" sz="2000" dirty="0">
                <a:latin typeface="+mj-lt"/>
              </a:rPr>
              <a:t> dan </a:t>
            </a:r>
            <a:r>
              <a:rPr lang="en-US" sz="2000" dirty="0" err="1">
                <a:latin typeface="+mj-lt"/>
              </a:rPr>
              <a:t>menjauhi</a:t>
            </a:r>
            <a:r>
              <a:rPr lang="en-US" sz="2000" dirty="0">
                <a:latin typeface="+mj-lt"/>
              </a:rPr>
              <a:t> </a:t>
            </a:r>
            <a:r>
              <a:rPr lang="en-US" sz="2000" dirty="0" err="1">
                <a:latin typeface="+mj-lt"/>
              </a:rPr>
              <a:t>kemaksiatan</a:t>
            </a:r>
            <a:r>
              <a:rPr lang="en-US" sz="2000" dirty="0">
                <a:latin typeface="+mj-lt"/>
              </a:rPr>
              <a:t>.</a:t>
            </a:r>
            <a:endParaRPr lang="en-ID" sz="2000" dirty="0">
              <a:latin typeface="+mj-lt"/>
            </a:endParaRPr>
          </a:p>
        </p:txBody>
      </p:sp>
      <p:pic>
        <p:nvPicPr>
          <p:cNvPr id="9" name="Google Shape;1183;p49"/>
          <p:cNvPicPr preferRelativeResize="0"/>
          <p:nvPr/>
        </p:nvPicPr>
        <p:blipFill rotWithShape="1">
          <a:blip r:embed="rId3">
            <a:alphaModFix/>
          </a:blip>
          <a:srcRect/>
          <a:stretch/>
        </p:blipFill>
        <p:spPr>
          <a:xfrm rot="448410" flipH="1">
            <a:off x="7557198" y="3873037"/>
            <a:ext cx="1291527" cy="742452"/>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220287606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660" name="Google Shape;660;p35"/>
          <p:cNvGrpSpPr/>
          <p:nvPr/>
        </p:nvGrpSpPr>
        <p:grpSpPr>
          <a:xfrm>
            <a:off x="332013" y="1047750"/>
            <a:ext cx="8507187" cy="3847877"/>
            <a:chOff x="1536849" y="887587"/>
            <a:chExt cx="6070301" cy="3368326"/>
          </a:xfrm>
        </p:grpSpPr>
        <p:pic>
          <p:nvPicPr>
            <p:cNvPr id="661" name="Google Shape;661;p35"/>
            <p:cNvPicPr preferRelativeResize="0"/>
            <p:nvPr/>
          </p:nvPicPr>
          <p:blipFill>
            <a:blip r:embed="rId3">
              <a:alphaModFix/>
            </a:blip>
            <a:stretch>
              <a:fillRect/>
            </a:stretch>
          </p:blipFill>
          <p:spPr>
            <a:xfrm rot="8" flipH="1">
              <a:off x="1536849" y="887594"/>
              <a:ext cx="6070301" cy="3368311"/>
            </a:xfrm>
            <a:prstGeom prst="rect">
              <a:avLst/>
            </a:prstGeom>
            <a:noFill/>
            <a:ln>
              <a:noFill/>
            </a:ln>
            <a:effectLst>
              <a:outerShdw blurRad="14288" dist="28575" dir="5400000" algn="bl" rotWithShape="0">
                <a:srgbClr val="000000">
                  <a:alpha val="13000"/>
                </a:srgbClr>
              </a:outerShdw>
            </a:effectLst>
          </p:spPr>
        </p:pic>
        <p:pic>
          <p:nvPicPr>
            <p:cNvPr id="662" name="Google Shape;662;p35"/>
            <p:cNvPicPr preferRelativeResize="0"/>
            <p:nvPr/>
          </p:nvPicPr>
          <p:blipFill>
            <a:blip r:embed="rId4">
              <a:alphaModFix/>
            </a:blip>
            <a:stretch>
              <a:fillRect/>
            </a:stretch>
          </p:blipFill>
          <p:spPr>
            <a:xfrm rot="8299349">
              <a:off x="6738426" y="3109619"/>
              <a:ext cx="206697" cy="356151"/>
            </a:xfrm>
            <a:prstGeom prst="rect">
              <a:avLst/>
            </a:prstGeom>
            <a:noFill/>
            <a:ln>
              <a:noFill/>
            </a:ln>
          </p:spPr>
        </p:pic>
        <p:pic>
          <p:nvPicPr>
            <p:cNvPr id="663" name="Google Shape;663;p35"/>
            <p:cNvPicPr preferRelativeResize="0"/>
            <p:nvPr/>
          </p:nvPicPr>
          <p:blipFill>
            <a:blip r:embed="rId4">
              <a:alphaModFix/>
            </a:blip>
            <a:stretch>
              <a:fillRect/>
            </a:stretch>
          </p:blipFill>
          <p:spPr>
            <a:xfrm rot="-6730648">
              <a:off x="1915496" y="940749"/>
              <a:ext cx="382237" cy="658649"/>
            </a:xfrm>
            <a:prstGeom prst="rect">
              <a:avLst/>
            </a:prstGeom>
            <a:noFill/>
            <a:ln>
              <a:noFill/>
            </a:ln>
          </p:spPr>
        </p:pic>
      </p:grpSp>
      <p:sp>
        <p:nvSpPr>
          <p:cNvPr id="6" name="TextBox 5">
            <a:extLst>
              <a:ext uri="{FF2B5EF4-FFF2-40B4-BE49-F238E27FC236}">
                <a16:creationId xmlns:a16="http://schemas.microsoft.com/office/drawing/2014/main" xmlns="" id="{8EAE7ED7-09C9-39BA-D0C7-5AFF2E95C69D}"/>
              </a:ext>
            </a:extLst>
          </p:cNvPr>
          <p:cNvSpPr txBox="1"/>
          <p:nvPr/>
        </p:nvSpPr>
        <p:spPr>
          <a:xfrm>
            <a:off x="304800" y="160451"/>
            <a:ext cx="7467600" cy="461665"/>
          </a:xfrm>
          <a:prstGeom prst="rect">
            <a:avLst/>
          </a:prstGeom>
          <a:noFill/>
        </p:spPr>
        <p:txBody>
          <a:bodyPr wrap="square" rtlCol="0">
            <a:spAutoFit/>
          </a:bodyPr>
          <a:lstStyle/>
          <a:p>
            <a:r>
              <a:rPr lang="en-US" sz="2400" spc="300" dirty="0" err="1"/>
              <a:t>Dalil</a:t>
            </a:r>
            <a:r>
              <a:rPr lang="en-US" sz="2400" spc="300" dirty="0"/>
              <a:t> </a:t>
            </a:r>
            <a:r>
              <a:rPr lang="en-US" sz="2400" spc="300" dirty="0" err="1"/>
              <a:t>tentang</a:t>
            </a:r>
            <a:r>
              <a:rPr lang="en-US" sz="2400" spc="300" dirty="0"/>
              <a:t> </a:t>
            </a:r>
            <a:r>
              <a:rPr lang="en-US" sz="2400" spc="300" dirty="0" err="1"/>
              <a:t>Kompetisi</a:t>
            </a:r>
            <a:r>
              <a:rPr lang="en-US" sz="2400" spc="300" dirty="0"/>
              <a:t> </a:t>
            </a:r>
            <a:r>
              <a:rPr lang="en-US" sz="2400" spc="300" dirty="0" err="1"/>
              <a:t>dalam</a:t>
            </a:r>
            <a:r>
              <a:rPr lang="en-US" sz="2400" spc="300" dirty="0"/>
              <a:t> </a:t>
            </a:r>
            <a:r>
              <a:rPr lang="en-US" sz="2400" spc="300" dirty="0" err="1"/>
              <a:t>Kebaikan</a:t>
            </a:r>
            <a:r>
              <a:rPr lang="en-US" sz="2400" spc="300" dirty="0"/>
              <a:t> </a:t>
            </a:r>
            <a:endParaRPr lang="en-ID" sz="2400" spc="300" dirty="0"/>
          </a:p>
        </p:txBody>
      </p:sp>
      <p:sp>
        <p:nvSpPr>
          <p:cNvPr id="19" name="TextBox 18">
            <a:extLst>
              <a:ext uri="{FF2B5EF4-FFF2-40B4-BE49-F238E27FC236}">
                <a16:creationId xmlns:a16="http://schemas.microsoft.com/office/drawing/2014/main" xmlns="" id="{879DBB25-CFE7-3706-CE6C-A87AD2EBF6D1}"/>
              </a:ext>
            </a:extLst>
          </p:cNvPr>
          <p:cNvSpPr txBox="1"/>
          <p:nvPr/>
        </p:nvSpPr>
        <p:spPr>
          <a:xfrm>
            <a:off x="1015554" y="1260013"/>
            <a:ext cx="6965886" cy="2308324"/>
          </a:xfrm>
          <a:prstGeom prst="rect">
            <a:avLst/>
          </a:prstGeom>
          <a:noFill/>
        </p:spPr>
        <p:txBody>
          <a:bodyPr wrap="square">
            <a:spAutoFit/>
          </a:bodyPr>
          <a:lstStyle/>
          <a:p>
            <a:pPr algn="r"/>
            <a:r>
              <a:rPr lang="ar-DZ" sz="2400" dirty="0">
                <a:latin typeface="Adobe Naskh Medium" panose="01010101010101010101" pitchFamily="50" charset="-78"/>
                <a:cs typeface="Adobe Naskh Medium" panose="01010101010101010101" pitchFamily="50" charset="-78"/>
              </a:rPr>
              <a:t>عَ</a:t>
            </a:r>
            <a:r>
              <a:rPr lang="ar-DZ" sz="2400" dirty="0">
                <a:effectLst/>
                <a:latin typeface="Adobe Naskh Medium" panose="01010101010101010101" pitchFamily="50" charset="-78"/>
                <a:cs typeface="Adobe Naskh Medium" panose="01010101010101010101" pitchFamily="50" charset="-78"/>
              </a:rPr>
              <a:t>نْ جَابِرِ بْنِ عَبْدِ اللَّهِ قَالَ خَطَبَنَا رَسُولُ اللَّهِ صَلَّى اللَّهُ عَلَيْهِ وَسَلَّمَ فَقَالَ يَا أَيُّهَا النَّاسُ تُوبُوا إِلَى اللَّهِ قَبْلَ أَنْ تَمُوتُوا وَبَادِرُوا بِالْأَعْمَالِ الصَّالِحَةِ قَبْلَ أَنْ تُشْغَلُوا وَصِلُوا الَّذِي بَيْنَكُمْ وَبَيْنَ رَبِّكُمْ بِكَثْرَةِ ذِكْرِكُمْ لَهُ وَكَثْرَةِ الصَّدَقَةِ فِي السِّرِّ وَالْعَلَانِيَةِ تُرْزَقُوا وَتُنْصَرُوا وَتُجْبَرُوا... (رواه ابن ماجه)</a:t>
            </a:r>
            <a:r>
              <a:rPr lang="ar-DZ" sz="2400" dirty="0">
                <a:latin typeface="Adobe Naskh Medium" panose="01010101010101010101" pitchFamily="50" charset="-78"/>
                <a:cs typeface="Adobe Naskh Medium" panose="01010101010101010101" pitchFamily="50" charset="-78"/>
              </a:rPr>
              <a:t/>
            </a:r>
            <a:br>
              <a:rPr lang="ar-DZ" sz="2400" dirty="0">
                <a:latin typeface="Adobe Naskh Medium" panose="01010101010101010101" pitchFamily="50" charset="-78"/>
                <a:cs typeface="Adobe Naskh Medium" panose="01010101010101010101" pitchFamily="50" charset="-78"/>
              </a:rPr>
            </a:br>
            <a:r>
              <a:rPr lang="ar-DZ" sz="2400" dirty="0">
                <a:latin typeface="Adobe Naskh Medium" panose="01010101010101010101" pitchFamily="50" charset="-78"/>
                <a:cs typeface="Adobe Naskh Medium" panose="01010101010101010101" pitchFamily="50" charset="-78"/>
              </a:rPr>
              <a:t/>
            </a:r>
            <a:br>
              <a:rPr lang="ar-DZ" sz="2400" dirty="0">
                <a:latin typeface="Adobe Naskh Medium" panose="01010101010101010101" pitchFamily="50" charset="-78"/>
                <a:cs typeface="Adobe Naskh Medium" panose="01010101010101010101" pitchFamily="50" charset="-78"/>
              </a:rPr>
            </a:br>
            <a:endParaRPr lang="en-ID" sz="2400" dirty="0">
              <a:latin typeface="Adobe Naskh Medium" panose="01010101010101010101" pitchFamily="50" charset="-78"/>
              <a:cs typeface="Adobe Naskh Medium" panose="01010101010101010101" pitchFamily="50" charset="-78"/>
            </a:endParaRPr>
          </a:p>
        </p:txBody>
      </p:sp>
      <p:sp>
        <p:nvSpPr>
          <p:cNvPr id="8" name="Rectangle: Rounded Corners 7">
            <a:extLst>
              <a:ext uri="{FF2B5EF4-FFF2-40B4-BE49-F238E27FC236}">
                <a16:creationId xmlns:a16="http://schemas.microsoft.com/office/drawing/2014/main" xmlns="" id="{867F3A46-F6CD-18C1-AF9C-72BF526CDDB9}"/>
              </a:ext>
            </a:extLst>
          </p:cNvPr>
          <p:cNvSpPr/>
          <p:nvPr/>
        </p:nvSpPr>
        <p:spPr>
          <a:xfrm>
            <a:off x="304800" y="649785"/>
            <a:ext cx="3124200" cy="269146"/>
          </a:xfrm>
          <a:prstGeom prst="roundRect">
            <a:avLst/>
          </a:prstGeom>
          <a:solidFill>
            <a:schemeClr val="bg2">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75000"/>
                  </a:schemeClr>
                </a:solidFill>
              </a:rPr>
              <a:t>Hadis Riwayat </a:t>
            </a:r>
            <a:r>
              <a:rPr lang="en-US" sz="2000" dirty="0" err="1">
                <a:solidFill>
                  <a:schemeClr val="tx1">
                    <a:lumMod val="75000"/>
                  </a:schemeClr>
                </a:solidFill>
              </a:rPr>
              <a:t>Ibnu</a:t>
            </a:r>
            <a:r>
              <a:rPr lang="en-US" sz="2000" dirty="0">
                <a:solidFill>
                  <a:schemeClr val="tx1">
                    <a:lumMod val="75000"/>
                  </a:schemeClr>
                </a:solidFill>
              </a:rPr>
              <a:t> </a:t>
            </a:r>
            <a:r>
              <a:rPr lang="en-US" sz="2000" dirty="0" err="1">
                <a:solidFill>
                  <a:schemeClr val="tx1">
                    <a:lumMod val="75000"/>
                  </a:schemeClr>
                </a:solidFill>
              </a:rPr>
              <a:t>Majah</a:t>
            </a:r>
            <a:endParaRPr lang="en-ID" sz="2000" dirty="0">
              <a:solidFill>
                <a:schemeClr val="tx1">
                  <a:lumMod val="75000"/>
                </a:schemeClr>
              </a:solidFill>
            </a:endParaRPr>
          </a:p>
        </p:txBody>
      </p:sp>
      <p:sp>
        <p:nvSpPr>
          <p:cNvPr id="11" name="TextBox 10">
            <a:extLst>
              <a:ext uri="{FF2B5EF4-FFF2-40B4-BE49-F238E27FC236}">
                <a16:creationId xmlns:a16="http://schemas.microsoft.com/office/drawing/2014/main" xmlns="" id="{B8AA16A8-1F67-BAC9-F23D-4C4E87AE8B52}"/>
              </a:ext>
            </a:extLst>
          </p:cNvPr>
          <p:cNvSpPr txBox="1"/>
          <p:nvPr/>
        </p:nvSpPr>
        <p:spPr>
          <a:xfrm>
            <a:off x="696912" y="2766158"/>
            <a:ext cx="8142293" cy="2092881"/>
          </a:xfrm>
          <a:prstGeom prst="rect">
            <a:avLst/>
          </a:prstGeom>
          <a:noFill/>
        </p:spPr>
        <p:txBody>
          <a:bodyPr wrap="square">
            <a:spAutoFit/>
          </a:bodyPr>
          <a:lstStyle/>
          <a:p>
            <a:r>
              <a:rPr lang="en-ID" b="0" i="0" dirty="0">
                <a:effectLst/>
                <a:latin typeface="+mj-lt"/>
              </a:rPr>
              <a:t>Dari Jabir bin ‘Abdullah, </a:t>
            </a:r>
            <a:r>
              <a:rPr lang="en-ID" b="0" i="0" dirty="0" err="1">
                <a:effectLst/>
                <a:latin typeface="+mj-lt"/>
              </a:rPr>
              <a:t>ia</a:t>
            </a:r>
            <a:r>
              <a:rPr lang="en-ID" b="0" i="0" dirty="0">
                <a:effectLst/>
                <a:latin typeface="+mj-lt"/>
              </a:rPr>
              <a:t> </a:t>
            </a:r>
            <a:r>
              <a:rPr lang="en-ID" b="0" i="0" dirty="0" err="1">
                <a:effectLst/>
                <a:latin typeface="+mj-lt"/>
              </a:rPr>
              <a:t>berkata</a:t>
            </a:r>
            <a:r>
              <a:rPr lang="en-ID" b="0" i="0" dirty="0">
                <a:effectLst/>
                <a:latin typeface="+mj-lt"/>
              </a:rPr>
              <a:t>, “Rasulullah </a:t>
            </a:r>
            <a:r>
              <a:rPr lang="en-ID" b="0" i="0" dirty="0" err="1">
                <a:effectLst/>
                <a:latin typeface="+mj-lt"/>
              </a:rPr>
              <a:t>berkhutbah</a:t>
            </a:r>
            <a:r>
              <a:rPr lang="en-ID" b="0" i="0" dirty="0">
                <a:effectLst/>
                <a:latin typeface="+mj-lt"/>
              </a:rPr>
              <a:t> di </a:t>
            </a:r>
            <a:r>
              <a:rPr lang="en-ID" b="0" i="0" dirty="0" err="1">
                <a:effectLst/>
                <a:latin typeface="+mj-lt"/>
              </a:rPr>
              <a:t>hadapan</a:t>
            </a:r>
            <a:r>
              <a:rPr lang="en-ID" b="0" i="0" dirty="0">
                <a:effectLst/>
                <a:latin typeface="+mj-lt"/>
              </a:rPr>
              <a:t> kami, </a:t>
            </a:r>
            <a:r>
              <a:rPr lang="en-ID" b="0" i="0" dirty="0" err="1">
                <a:effectLst/>
                <a:latin typeface="+mj-lt"/>
              </a:rPr>
              <a:t>beliau</a:t>
            </a:r>
            <a:r>
              <a:rPr lang="en-ID" b="0" i="0" dirty="0">
                <a:effectLst/>
                <a:latin typeface="+mj-lt"/>
              </a:rPr>
              <a:t> </a:t>
            </a:r>
            <a:r>
              <a:rPr lang="en-ID" b="0" i="0" dirty="0" err="1">
                <a:effectLst/>
                <a:latin typeface="+mj-lt"/>
              </a:rPr>
              <a:t>mengatakan</a:t>
            </a:r>
            <a:r>
              <a:rPr lang="en-ID" b="0" i="0" dirty="0">
                <a:effectLst/>
                <a:latin typeface="+mj-lt"/>
              </a:rPr>
              <a:t>: “</a:t>
            </a:r>
            <a:r>
              <a:rPr lang="en-ID" b="0" i="0" dirty="0" err="1">
                <a:effectLst/>
                <a:latin typeface="+mj-lt"/>
              </a:rPr>
              <a:t>Wahai</a:t>
            </a:r>
            <a:r>
              <a:rPr lang="en-ID" b="0" i="0" dirty="0">
                <a:effectLst/>
                <a:latin typeface="+mj-lt"/>
              </a:rPr>
              <a:t> </a:t>
            </a:r>
            <a:r>
              <a:rPr lang="en-ID" b="0" i="0" dirty="0" err="1">
                <a:effectLst/>
                <a:latin typeface="+mj-lt"/>
              </a:rPr>
              <a:t>manusia</a:t>
            </a:r>
            <a:r>
              <a:rPr lang="en-ID" b="0" i="0" dirty="0">
                <a:effectLst/>
                <a:latin typeface="+mj-lt"/>
              </a:rPr>
              <a:t>, </a:t>
            </a:r>
            <a:r>
              <a:rPr lang="en-ID" b="0" i="0" dirty="0" err="1">
                <a:effectLst/>
                <a:latin typeface="+mj-lt"/>
              </a:rPr>
              <a:t>bertaubatlah</a:t>
            </a:r>
            <a:r>
              <a:rPr lang="en-ID" b="0" i="0" dirty="0">
                <a:effectLst/>
                <a:latin typeface="+mj-lt"/>
              </a:rPr>
              <a:t> </a:t>
            </a:r>
            <a:r>
              <a:rPr lang="en-ID" b="0" i="0" dirty="0" err="1">
                <a:effectLst/>
                <a:latin typeface="+mj-lt"/>
              </a:rPr>
              <a:t>kepada</a:t>
            </a:r>
            <a:r>
              <a:rPr lang="en-ID" b="0" i="0" dirty="0">
                <a:effectLst/>
                <a:latin typeface="+mj-lt"/>
              </a:rPr>
              <a:t> Allah </a:t>
            </a:r>
            <a:r>
              <a:rPr lang="en-ID" b="0" i="0" dirty="0" err="1">
                <a:effectLst/>
                <a:latin typeface="+mj-lt"/>
              </a:rPr>
              <a:t>sebelum</a:t>
            </a:r>
            <a:r>
              <a:rPr lang="en-ID" b="0" i="0" dirty="0">
                <a:effectLst/>
                <a:latin typeface="+mj-lt"/>
              </a:rPr>
              <a:t> kalian </a:t>
            </a:r>
            <a:r>
              <a:rPr lang="en-ID" b="0" i="0" dirty="0" err="1">
                <a:effectLst/>
                <a:latin typeface="+mj-lt"/>
              </a:rPr>
              <a:t>mati</a:t>
            </a:r>
            <a:r>
              <a:rPr lang="en-ID" b="0" i="0" dirty="0">
                <a:effectLst/>
                <a:latin typeface="+mj-lt"/>
              </a:rPr>
              <a:t>, </a:t>
            </a:r>
            <a:r>
              <a:rPr lang="en-ID" b="0" i="0" dirty="0" err="1">
                <a:effectLst/>
                <a:latin typeface="+mj-lt"/>
              </a:rPr>
              <a:t>bersegeralah</a:t>
            </a:r>
            <a:r>
              <a:rPr lang="en-ID" b="0" i="0" dirty="0">
                <a:effectLst/>
                <a:latin typeface="+mj-lt"/>
              </a:rPr>
              <a:t> </a:t>
            </a:r>
            <a:r>
              <a:rPr lang="en-ID" b="0" i="0" dirty="0" err="1">
                <a:effectLst/>
                <a:latin typeface="+mj-lt"/>
              </a:rPr>
              <a:t>beramal</a:t>
            </a:r>
            <a:r>
              <a:rPr lang="en-ID" b="0" i="0" dirty="0">
                <a:effectLst/>
                <a:latin typeface="+mj-lt"/>
              </a:rPr>
              <a:t> </a:t>
            </a:r>
            <a:r>
              <a:rPr lang="en-ID" b="0" i="0" dirty="0" err="1">
                <a:effectLst/>
                <a:latin typeface="+mj-lt"/>
              </a:rPr>
              <a:t>shalih</a:t>
            </a:r>
            <a:r>
              <a:rPr lang="en-ID" b="0" i="0" dirty="0">
                <a:effectLst/>
                <a:latin typeface="+mj-lt"/>
              </a:rPr>
              <a:t> </a:t>
            </a:r>
            <a:r>
              <a:rPr lang="en-ID" b="0" i="0" dirty="0" err="1">
                <a:effectLst/>
                <a:latin typeface="+mj-lt"/>
              </a:rPr>
              <a:t>sebelum</a:t>
            </a:r>
            <a:r>
              <a:rPr lang="en-ID" b="0" i="0" dirty="0">
                <a:effectLst/>
                <a:latin typeface="+mj-lt"/>
              </a:rPr>
              <a:t> kalian </a:t>
            </a:r>
            <a:r>
              <a:rPr lang="en-ID" b="0" i="0" dirty="0" err="1">
                <a:effectLst/>
                <a:latin typeface="+mj-lt"/>
              </a:rPr>
              <a:t>sibuk</a:t>
            </a:r>
            <a:r>
              <a:rPr lang="en-ID" b="0" i="0" dirty="0">
                <a:effectLst/>
                <a:latin typeface="+mj-lt"/>
              </a:rPr>
              <a:t>, dan </a:t>
            </a:r>
            <a:r>
              <a:rPr lang="en-ID" b="0" i="0" dirty="0" err="1">
                <a:effectLst/>
                <a:latin typeface="+mj-lt"/>
              </a:rPr>
              <a:t>sambunglah</a:t>
            </a:r>
            <a:r>
              <a:rPr lang="en-ID" b="0" i="0" dirty="0">
                <a:effectLst/>
                <a:latin typeface="+mj-lt"/>
              </a:rPr>
              <a:t> </a:t>
            </a:r>
            <a:r>
              <a:rPr lang="en-ID" b="0" i="0" dirty="0" err="1">
                <a:effectLst/>
                <a:latin typeface="+mj-lt"/>
              </a:rPr>
              <a:t>antara</a:t>
            </a:r>
            <a:r>
              <a:rPr lang="en-ID" b="0" i="0" dirty="0">
                <a:effectLst/>
                <a:latin typeface="+mj-lt"/>
              </a:rPr>
              <a:t> kalian </a:t>
            </a:r>
            <a:r>
              <a:rPr lang="en-ID" b="0" i="0" dirty="0" err="1">
                <a:effectLst/>
                <a:latin typeface="+mj-lt"/>
              </a:rPr>
              <a:t>dengan</a:t>
            </a:r>
            <a:r>
              <a:rPr lang="en-ID" b="0" i="0" dirty="0">
                <a:effectLst/>
                <a:latin typeface="+mj-lt"/>
              </a:rPr>
              <a:t> Rabb kalian </a:t>
            </a:r>
            <a:r>
              <a:rPr lang="en-ID" b="0" i="0" dirty="0" err="1">
                <a:effectLst/>
                <a:latin typeface="+mj-lt"/>
              </a:rPr>
              <a:t>dengan</a:t>
            </a:r>
            <a:r>
              <a:rPr lang="en-ID" b="0" i="0" dirty="0">
                <a:effectLst/>
                <a:latin typeface="+mj-lt"/>
              </a:rPr>
              <a:t> </a:t>
            </a:r>
            <a:r>
              <a:rPr lang="en-ID" b="0" i="0" dirty="0" err="1">
                <a:effectLst/>
                <a:latin typeface="+mj-lt"/>
              </a:rPr>
              <a:t>memperbanyak</a:t>
            </a:r>
            <a:r>
              <a:rPr lang="en-ID" b="0" i="0" dirty="0">
                <a:effectLst/>
                <a:latin typeface="+mj-lt"/>
              </a:rPr>
              <a:t> </a:t>
            </a:r>
            <a:r>
              <a:rPr lang="en-ID" b="0" i="0" dirty="0" err="1">
                <a:effectLst/>
                <a:latin typeface="+mj-lt"/>
              </a:rPr>
              <a:t>dzikir</a:t>
            </a:r>
            <a:r>
              <a:rPr lang="en-ID" b="0" i="0" dirty="0">
                <a:effectLst/>
                <a:latin typeface="+mj-lt"/>
              </a:rPr>
              <a:t> </a:t>
            </a:r>
            <a:r>
              <a:rPr lang="en-ID" b="0" i="0" dirty="0" err="1">
                <a:effectLst/>
                <a:latin typeface="+mj-lt"/>
              </a:rPr>
              <a:t>kepada</a:t>
            </a:r>
            <a:r>
              <a:rPr lang="en-ID" b="0" i="0" dirty="0">
                <a:effectLst/>
                <a:latin typeface="+mj-lt"/>
              </a:rPr>
              <a:t>-Nya, </a:t>
            </a:r>
            <a:r>
              <a:rPr lang="en-ID" b="0" i="0" dirty="0" err="1">
                <a:effectLst/>
                <a:latin typeface="+mj-lt"/>
              </a:rPr>
              <a:t>banyak</a:t>
            </a:r>
            <a:r>
              <a:rPr lang="en-ID" b="0" i="0" dirty="0">
                <a:effectLst/>
                <a:latin typeface="+mj-lt"/>
              </a:rPr>
              <a:t> </a:t>
            </a:r>
            <a:r>
              <a:rPr lang="en-ID" b="0" i="0" dirty="0" err="1">
                <a:effectLst/>
                <a:latin typeface="+mj-lt"/>
              </a:rPr>
              <a:t>sedekah</a:t>
            </a:r>
            <a:r>
              <a:rPr lang="en-ID" b="0" i="0" dirty="0">
                <a:effectLst/>
                <a:latin typeface="+mj-lt"/>
              </a:rPr>
              <a:t> </a:t>
            </a:r>
            <a:r>
              <a:rPr lang="en-ID" b="0" i="0" dirty="0" err="1">
                <a:effectLst/>
                <a:latin typeface="+mj-lt"/>
              </a:rPr>
              <a:t>dengan</a:t>
            </a:r>
            <a:r>
              <a:rPr lang="en-ID" b="0" i="0" dirty="0">
                <a:effectLst/>
                <a:latin typeface="+mj-lt"/>
              </a:rPr>
              <a:t> </a:t>
            </a:r>
            <a:r>
              <a:rPr lang="en-ID" b="0" i="0" dirty="0" err="1">
                <a:effectLst/>
                <a:latin typeface="+mj-lt"/>
              </a:rPr>
              <a:t>sembunyi-sembunyi</a:t>
            </a:r>
            <a:r>
              <a:rPr lang="en-ID" b="0" i="0" dirty="0">
                <a:effectLst/>
                <a:latin typeface="+mj-lt"/>
              </a:rPr>
              <a:t> </a:t>
            </a:r>
            <a:r>
              <a:rPr lang="en-ID" b="0" i="0" dirty="0" err="1">
                <a:effectLst/>
                <a:latin typeface="+mj-lt"/>
              </a:rPr>
              <a:t>maupun</a:t>
            </a:r>
            <a:r>
              <a:rPr lang="en-ID" b="0" i="0" dirty="0">
                <a:effectLst/>
                <a:latin typeface="+mj-lt"/>
              </a:rPr>
              <a:t> </a:t>
            </a:r>
            <a:r>
              <a:rPr lang="en-ID" b="0" i="0" dirty="0" err="1">
                <a:effectLst/>
                <a:latin typeface="+mj-lt"/>
              </a:rPr>
              <a:t>terang-terangan</a:t>
            </a:r>
            <a:r>
              <a:rPr lang="en-ID" b="0" i="0" dirty="0">
                <a:effectLst/>
                <a:latin typeface="+mj-lt"/>
              </a:rPr>
              <a:t>. </a:t>
            </a:r>
            <a:r>
              <a:rPr lang="en-ID" b="0" i="0" dirty="0" err="1">
                <a:effectLst/>
                <a:latin typeface="+mj-lt"/>
              </a:rPr>
              <a:t>Niscaya</a:t>
            </a:r>
            <a:r>
              <a:rPr lang="en-ID" b="0" i="0" dirty="0">
                <a:effectLst/>
                <a:latin typeface="+mj-lt"/>
              </a:rPr>
              <a:t> kalian </a:t>
            </a:r>
            <a:r>
              <a:rPr lang="en-ID" b="0" i="0" dirty="0" err="1">
                <a:effectLst/>
                <a:latin typeface="+mj-lt"/>
              </a:rPr>
              <a:t>akan</a:t>
            </a:r>
            <a:r>
              <a:rPr lang="en-ID" b="0" i="0" dirty="0">
                <a:effectLst/>
                <a:latin typeface="+mj-lt"/>
              </a:rPr>
              <a:t> </a:t>
            </a:r>
            <a:r>
              <a:rPr lang="en-ID" b="0" i="0" dirty="0" err="1">
                <a:effectLst/>
                <a:latin typeface="+mj-lt"/>
              </a:rPr>
              <a:t>diberi</a:t>
            </a:r>
            <a:r>
              <a:rPr lang="en-ID" b="0" i="0" dirty="0">
                <a:effectLst/>
                <a:latin typeface="+mj-lt"/>
              </a:rPr>
              <a:t> </a:t>
            </a:r>
            <a:r>
              <a:rPr lang="en-ID" b="0" i="0" dirty="0" err="1">
                <a:effectLst/>
                <a:latin typeface="+mj-lt"/>
              </a:rPr>
              <a:t>rezeki</a:t>
            </a:r>
            <a:r>
              <a:rPr lang="en-ID" b="0" i="0" dirty="0">
                <a:effectLst/>
                <a:latin typeface="+mj-lt"/>
              </a:rPr>
              <a:t>, </a:t>
            </a:r>
            <a:r>
              <a:rPr lang="en-ID" b="0" i="0" dirty="0" err="1">
                <a:effectLst/>
                <a:latin typeface="+mj-lt"/>
              </a:rPr>
              <a:t>ditolong</a:t>
            </a:r>
            <a:r>
              <a:rPr lang="en-ID" b="0" i="0" dirty="0">
                <a:effectLst/>
                <a:latin typeface="+mj-lt"/>
              </a:rPr>
              <a:t> dan </a:t>
            </a:r>
            <a:r>
              <a:rPr lang="en-ID" b="0" i="0" dirty="0" err="1">
                <a:effectLst/>
                <a:latin typeface="+mj-lt"/>
              </a:rPr>
              <a:t>dicukupi</a:t>
            </a:r>
            <a:r>
              <a:rPr lang="en-ID" b="0" i="0" dirty="0">
                <a:effectLst/>
                <a:latin typeface="+mj-lt"/>
              </a:rPr>
              <a:t>. </a:t>
            </a:r>
            <a:r>
              <a:rPr lang="ar-DZ" sz="2200" b="1" dirty="0">
                <a:latin typeface="+mj-lt"/>
                <a:cs typeface="Arabic Typesetting" panose="03020402040406030203" pitchFamily="66" charset="-78"/>
              </a:rPr>
              <a:t/>
            </a:r>
            <a:br>
              <a:rPr lang="ar-DZ" sz="2200" b="1" dirty="0">
                <a:latin typeface="+mj-lt"/>
                <a:cs typeface="Arabic Typesetting" panose="03020402040406030203" pitchFamily="66" charset="-78"/>
              </a:rPr>
            </a:br>
            <a:endParaRPr lang="en-ID" sz="2200" b="1" dirty="0">
              <a:latin typeface="+mj-lt"/>
              <a:cs typeface="Arabic Typesetting" panose="03020402040406030203" pitchFamily="66" charset="-78"/>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329966578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49180"/>
            <a:ext cx="8667795" cy="3706061"/>
          </a:xfrm>
          <a:prstGeom prst="rect">
            <a:avLst/>
          </a:prstGeom>
        </p:spPr>
      </p:pic>
      <p:pic>
        <p:nvPicPr>
          <p:cNvPr id="1180" name="Google Shape;1180;p49"/>
          <p:cNvPicPr preferRelativeResize="0"/>
          <p:nvPr/>
        </p:nvPicPr>
        <p:blipFill>
          <a:blip r:embed="rId4">
            <a:alphaModFix/>
          </a:blip>
          <a:stretch>
            <a:fillRect/>
          </a:stretch>
        </p:blipFill>
        <p:spPr>
          <a:xfrm rot="3721451">
            <a:off x="7182230" y="2472835"/>
            <a:ext cx="971901" cy="1663651"/>
          </a:xfrm>
          <a:prstGeom prst="rect">
            <a:avLst/>
          </a:prstGeom>
          <a:noFill/>
          <a:ln>
            <a:noFill/>
          </a:ln>
        </p:spPr>
      </p:pic>
      <p:pic>
        <p:nvPicPr>
          <p:cNvPr id="1182" name="Google Shape;1182;p49"/>
          <p:cNvPicPr preferRelativeResize="0"/>
          <p:nvPr/>
        </p:nvPicPr>
        <p:blipFill>
          <a:blip r:embed="rId5">
            <a:alphaModFix/>
          </a:blip>
          <a:stretch>
            <a:fillRect/>
          </a:stretch>
        </p:blipFill>
        <p:spPr>
          <a:xfrm rot="1860113">
            <a:off x="7385" y="3407126"/>
            <a:ext cx="1095329" cy="943723"/>
          </a:xfrm>
          <a:prstGeom prst="rect">
            <a:avLst/>
          </a:prstGeom>
          <a:noFill/>
          <a:ln>
            <a:noFill/>
          </a:ln>
          <a:effectLst>
            <a:outerShdw blurRad="14288" dist="38100" dir="3060000" algn="bl" rotWithShape="0">
              <a:srgbClr val="000000">
                <a:alpha val="12000"/>
              </a:srgbClr>
            </a:outerShdw>
          </a:effectLst>
        </p:spPr>
      </p:pic>
      <p:pic>
        <p:nvPicPr>
          <p:cNvPr id="1183" name="Google Shape;1183;p49"/>
          <p:cNvPicPr preferRelativeResize="0"/>
          <p:nvPr/>
        </p:nvPicPr>
        <p:blipFill rotWithShape="1">
          <a:blip r:embed="rId6">
            <a:alphaModFix/>
          </a:blip>
          <a:srcRect/>
          <a:stretch/>
        </p:blipFill>
        <p:spPr>
          <a:xfrm>
            <a:off x="0" y="3031365"/>
            <a:ext cx="1458084" cy="838200"/>
          </a:xfrm>
          <a:prstGeom prst="rect">
            <a:avLst/>
          </a:prstGeom>
          <a:noFill/>
          <a:ln>
            <a:noFill/>
          </a:ln>
        </p:spPr>
      </p:pic>
      <p:pic>
        <p:nvPicPr>
          <p:cNvPr id="1184" name="Google Shape;1184;p49"/>
          <p:cNvPicPr preferRelativeResize="0"/>
          <p:nvPr/>
        </p:nvPicPr>
        <p:blipFill rotWithShape="1">
          <a:blip r:embed="rId7">
            <a:alphaModFix/>
          </a:blip>
          <a:srcRect/>
          <a:stretch/>
        </p:blipFill>
        <p:spPr>
          <a:xfrm rot="-30" flipH="1">
            <a:off x="173475" y="3694412"/>
            <a:ext cx="725050" cy="859244"/>
          </a:xfrm>
          <a:prstGeom prst="rect">
            <a:avLst/>
          </a:prstGeom>
          <a:noFill/>
          <a:ln>
            <a:noFill/>
          </a:ln>
        </p:spPr>
      </p:pic>
      <p:pic>
        <p:nvPicPr>
          <p:cNvPr id="1185" name="Google Shape;1185;p49"/>
          <p:cNvPicPr preferRelativeResize="0"/>
          <p:nvPr/>
        </p:nvPicPr>
        <p:blipFill>
          <a:blip r:embed="rId8">
            <a:alphaModFix/>
          </a:blip>
          <a:stretch>
            <a:fillRect/>
          </a:stretch>
        </p:blipFill>
        <p:spPr>
          <a:xfrm rot="6911530">
            <a:off x="7646250" y="144650"/>
            <a:ext cx="1074100" cy="2008249"/>
          </a:xfrm>
          <a:prstGeom prst="rect">
            <a:avLst/>
          </a:prstGeom>
          <a:noFill/>
          <a:ln>
            <a:noFill/>
          </a:ln>
        </p:spPr>
      </p:pic>
      <p:sp>
        <p:nvSpPr>
          <p:cNvPr id="8" name="Title 2">
            <a:extLst>
              <a:ext uri="{FF2B5EF4-FFF2-40B4-BE49-F238E27FC236}">
                <a16:creationId xmlns:a16="http://schemas.microsoft.com/office/drawing/2014/main" xmlns="" id="{1A12E531-86D7-6FDA-AB5B-2FCA95425245}"/>
              </a:ext>
            </a:extLst>
          </p:cNvPr>
          <p:cNvSpPr>
            <a:spLocks noGrp="1"/>
          </p:cNvSpPr>
          <p:nvPr>
            <p:ph type="title" idx="4294967295"/>
          </p:nvPr>
        </p:nvSpPr>
        <p:spPr>
          <a:xfrm>
            <a:off x="2618368" y="872312"/>
            <a:ext cx="3630032" cy="525136"/>
          </a:xfrm>
          <a:prstGeom prst="rect">
            <a:avLst/>
          </a:prstGeom>
        </p:spPr>
        <p:txBody>
          <a:bodyPr/>
          <a:lstStyle/>
          <a:p>
            <a:r>
              <a:rPr lang="en-US" sz="2800" b="1" dirty="0"/>
              <a:t>Isi </a:t>
            </a:r>
            <a:r>
              <a:rPr lang="en-US" sz="2800" b="1" dirty="0" err="1"/>
              <a:t>Kandungan</a:t>
            </a:r>
            <a:r>
              <a:rPr lang="en-US" sz="2800" b="1" dirty="0"/>
              <a:t> Hadis</a:t>
            </a:r>
            <a:endParaRPr lang="en-ID" sz="2800" b="1" dirty="0"/>
          </a:p>
        </p:txBody>
      </p:sp>
      <p:sp>
        <p:nvSpPr>
          <p:cNvPr id="9" name="TextBox 8">
            <a:extLst>
              <a:ext uri="{FF2B5EF4-FFF2-40B4-BE49-F238E27FC236}">
                <a16:creationId xmlns:a16="http://schemas.microsoft.com/office/drawing/2014/main" xmlns="" id="{963B9FE6-9CAD-1E0A-6D09-2D83F1CE1AF0}"/>
              </a:ext>
            </a:extLst>
          </p:cNvPr>
          <p:cNvSpPr txBox="1"/>
          <p:nvPr/>
        </p:nvSpPr>
        <p:spPr>
          <a:xfrm>
            <a:off x="990600" y="1608124"/>
            <a:ext cx="6254836"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latin typeface="+mj-lt"/>
              </a:rPr>
              <a:t>Segera</a:t>
            </a:r>
            <a:r>
              <a:rPr lang="en-US" sz="2400" dirty="0">
                <a:latin typeface="+mj-lt"/>
              </a:rPr>
              <a:t> </a:t>
            </a:r>
            <a:r>
              <a:rPr lang="en-US" sz="2400" dirty="0" err="1">
                <a:latin typeface="+mj-lt"/>
              </a:rPr>
              <a:t>bertaubat</a:t>
            </a:r>
            <a:r>
              <a:rPr lang="en-US" sz="2400" dirty="0">
                <a:latin typeface="+mj-lt"/>
              </a:rPr>
              <a:t> </a:t>
            </a:r>
            <a:r>
              <a:rPr lang="en-US" sz="2400" dirty="0" err="1">
                <a:latin typeface="+mj-lt"/>
              </a:rPr>
              <a:t>sebelum</a:t>
            </a:r>
            <a:r>
              <a:rPr lang="en-US" sz="2400" dirty="0">
                <a:latin typeface="+mj-lt"/>
              </a:rPr>
              <a:t> </a:t>
            </a:r>
            <a:r>
              <a:rPr lang="en-US" sz="2400" dirty="0" err="1">
                <a:latin typeface="+mj-lt"/>
              </a:rPr>
              <a:t>datang</a:t>
            </a:r>
            <a:r>
              <a:rPr lang="en-US" sz="2400" dirty="0">
                <a:latin typeface="+mj-lt"/>
              </a:rPr>
              <a:t> </a:t>
            </a:r>
            <a:r>
              <a:rPr lang="en-US" sz="2400" dirty="0" err="1">
                <a:latin typeface="+mj-lt"/>
              </a:rPr>
              <a:t>kematian</a:t>
            </a:r>
            <a:r>
              <a:rPr lang="en-US" sz="2400" dirty="0">
                <a:latin typeface="+mj-lt"/>
              </a:rPr>
              <a:t>.</a:t>
            </a:r>
          </a:p>
          <a:p>
            <a:pPr marL="285750" indent="-285750">
              <a:lnSpc>
                <a:spcPct val="150000"/>
              </a:lnSpc>
              <a:buFont typeface="Arial" panose="020B0604020202020204" pitchFamily="34" charset="0"/>
              <a:buChar char="•"/>
            </a:pPr>
            <a:r>
              <a:rPr lang="en-US" sz="2400" dirty="0" err="1">
                <a:latin typeface="+mj-lt"/>
              </a:rPr>
              <a:t>Segera</a:t>
            </a:r>
            <a:r>
              <a:rPr lang="en-US" sz="2400" dirty="0">
                <a:latin typeface="+mj-lt"/>
              </a:rPr>
              <a:t> </a:t>
            </a:r>
            <a:r>
              <a:rPr lang="en-US" sz="2400" dirty="0" err="1">
                <a:latin typeface="+mj-lt"/>
              </a:rPr>
              <a:t>beramal</a:t>
            </a:r>
            <a:r>
              <a:rPr lang="en-US" sz="2400" dirty="0">
                <a:latin typeface="+mj-lt"/>
              </a:rPr>
              <a:t> </a:t>
            </a:r>
            <a:r>
              <a:rPr lang="en-US" sz="2400" dirty="0" err="1">
                <a:latin typeface="+mj-lt"/>
              </a:rPr>
              <a:t>saleh</a:t>
            </a:r>
            <a:r>
              <a:rPr lang="en-US" sz="2400" dirty="0">
                <a:latin typeface="+mj-lt"/>
              </a:rPr>
              <a:t> </a:t>
            </a:r>
            <a:r>
              <a:rPr lang="en-US" sz="2400" dirty="0" err="1">
                <a:latin typeface="+mj-lt"/>
              </a:rPr>
              <a:t>sebelum</a:t>
            </a:r>
            <a:r>
              <a:rPr lang="en-US" sz="2400" dirty="0">
                <a:latin typeface="+mj-lt"/>
              </a:rPr>
              <a:t> </a:t>
            </a:r>
            <a:r>
              <a:rPr lang="en-US" sz="2400" dirty="0" err="1">
                <a:latin typeface="+mj-lt"/>
              </a:rPr>
              <a:t>datang</a:t>
            </a:r>
            <a:r>
              <a:rPr lang="en-US" sz="2400" dirty="0">
                <a:latin typeface="+mj-lt"/>
              </a:rPr>
              <a:t> </a:t>
            </a:r>
            <a:r>
              <a:rPr lang="en-US" sz="2400" dirty="0" err="1">
                <a:latin typeface="+mj-lt"/>
              </a:rPr>
              <a:t>kesibukan</a:t>
            </a:r>
            <a:r>
              <a:rPr lang="en-US" sz="2400" dirty="0">
                <a:latin typeface="+mj-lt"/>
              </a:rPr>
              <a:t>.</a:t>
            </a:r>
          </a:p>
        </p:txBody>
      </p:sp>
    </p:spTree>
    <p:extLst>
      <p:ext uri="{BB962C8B-B14F-4D97-AF65-F5344CB8AC3E}">
        <p14:creationId xmlns:p14="http://schemas.microsoft.com/office/powerpoint/2010/main" val="30242967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3" name="Google Shape;653;p34"/>
          <p:cNvSpPr txBox="1">
            <a:spLocks noGrp="1"/>
          </p:cNvSpPr>
          <p:nvPr>
            <p:ph type="subTitle" idx="4294967295"/>
          </p:nvPr>
        </p:nvSpPr>
        <p:spPr>
          <a:xfrm>
            <a:off x="828296" y="1352735"/>
            <a:ext cx="7858503" cy="8225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mj-lt"/>
              </a:rPr>
              <a:t>Kompetisi dalam kebaikan diartikan sebagai berlomba-lomba dalam berbuat kebaikan. </a:t>
            </a:r>
            <a:r>
              <a:rPr lang="en-ID" sz="1800" dirty="0">
                <a:latin typeface="+mj-lt"/>
              </a:rPr>
              <a:t>D</a:t>
            </a:r>
            <a:r>
              <a:rPr lang="en" sz="1800" dirty="0">
                <a:latin typeface="+mj-lt"/>
              </a:rPr>
              <a:t>alam Al-Qur’an, hal ini disebut </a:t>
            </a:r>
            <a:r>
              <a:rPr lang="en" sz="1800" i="1" dirty="0">
                <a:latin typeface="+mj-lt"/>
              </a:rPr>
              <a:t>fastabiqul khair</a:t>
            </a:r>
            <a:r>
              <a:rPr lang="en-ID" sz="1800" i="1" dirty="0" err="1">
                <a:latin typeface="+mj-lt"/>
              </a:rPr>
              <a:t>āt</a:t>
            </a:r>
            <a:r>
              <a:rPr lang="en-ID" sz="1800" i="1" dirty="0">
                <a:latin typeface="+mj-lt"/>
              </a:rPr>
              <a:t>.</a:t>
            </a:r>
            <a:endParaRPr sz="1800" i="1" dirty="0">
              <a:latin typeface="+mj-lt"/>
            </a:endParaRPr>
          </a:p>
        </p:txBody>
      </p:sp>
      <p:sp>
        <p:nvSpPr>
          <p:cNvPr id="10" name="Rectangle: Rounded Corners 9">
            <a:extLst>
              <a:ext uri="{FF2B5EF4-FFF2-40B4-BE49-F238E27FC236}">
                <a16:creationId xmlns:a16="http://schemas.microsoft.com/office/drawing/2014/main" xmlns="" id="{9F423FB7-67C4-72CD-636B-2F0919E7F845}"/>
              </a:ext>
            </a:extLst>
          </p:cNvPr>
          <p:cNvSpPr/>
          <p:nvPr/>
        </p:nvSpPr>
        <p:spPr>
          <a:xfrm>
            <a:off x="828296" y="941367"/>
            <a:ext cx="2015896" cy="371475"/>
          </a:xfrm>
          <a:prstGeom prst="roundRect">
            <a:avLst/>
          </a:prstGeom>
          <a:solidFill>
            <a:schemeClr val="tx2">
              <a:lumMod val="60000"/>
              <a:lumOff val="40000"/>
            </a:schemeClr>
          </a:solidFill>
          <a:ln>
            <a:solidFill>
              <a:schemeClr val="tx2">
                <a:lumMod val="20000"/>
                <a:lumOff val="8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2000" spc="300" dirty="0" err="1">
                <a:ln w="0"/>
                <a:solidFill>
                  <a:schemeClr val="bg1"/>
                </a:solidFill>
                <a:effectLst>
                  <a:outerShdw blurRad="38100" dist="25400" dir="5400000" algn="ctr" rotWithShape="0">
                    <a:srgbClr val="6E747A">
                      <a:alpha val="43000"/>
                    </a:srgbClr>
                  </a:outerShdw>
                </a:effectLst>
                <a:latin typeface="+mj-lt"/>
              </a:rPr>
              <a:t>Pengertian</a:t>
            </a:r>
            <a:r>
              <a:rPr lang="en-US" dirty="0">
                <a:ln w="0"/>
                <a:solidFill>
                  <a:schemeClr val="bg1"/>
                </a:solidFill>
                <a:effectLst>
                  <a:outerShdw blurRad="38100" dist="25400" dir="5400000" algn="ctr" rotWithShape="0">
                    <a:srgbClr val="6E747A">
                      <a:alpha val="43000"/>
                    </a:srgbClr>
                  </a:outerShdw>
                </a:effectLst>
                <a:latin typeface="+mj-lt"/>
              </a:rPr>
              <a:t> </a:t>
            </a:r>
            <a:endParaRPr lang="en-ID" dirty="0">
              <a:ln w="0"/>
              <a:solidFill>
                <a:schemeClr val="bg1"/>
              </a:solidFill>
              <a:effectLst>
                <a:outerShdw blurRad="38100" dist="25400" dir="5400000" algn="ctr" rotWithShape="0">
                  <a:srgbClr val="6E747A">
                    <a:alpha val="43000"/>
                  </a:srgbClr>
                </a:outerShdw>
              </a:effectLst>
              <a:latin typeface="+mj-lt"/>
            </a:endParaRPr>
          </a:p>
        </p:txBody>
      </p:sp>
      <p:sp>
        <p:nvSpPr>
          <p:cNvPr id="16" name="Rectangle: Rounded Corners 15">
            <a:extLst>
              <a:ext uri="{FF2B5EF4-FFF2-40B4-BE49-F238E27FC236}">
                <a16:creationId xmlns:a16="http://schemas.microsoft.com/office/drawing/2014/main" xmlns="" id="{B461B41E-3882-D6E8-F2E3-7FB1210A83DF}"/>
              </a:ext>
            </a:extLst>
          </p:cNvPr>
          <p:cNvSpPr/>
          <p:nvPr/>
        </p:nvSpPr>
        <p:spPr>
          <a:xfrm>
            <a:off x="820473" y="2056010"/>
            <a:ext cx="3570376" cy="371475"/>
          </a:xfrm>
          <a:prstGeom prst="roundRect">
            <a:avLst/>
          </a:prstGeom>
          <a:solidFill>
            <a:schemeClr val="tx2">
              <a:lumMod val="60000"/>
              <a:lumOff val="40000"/>
            </a:schemeClr>
          </a:solidFill>
          <a:ln>
            <a:solidFill>
              <a:schemeClr val="tx2">
                <a:lumMod val="20000"/>
                <a:lumOff val="8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800" spc="300" dirty="0">
                <a:ln w="0"/>
                <a:solidFill>
                  <a:schemeClr val="bg1"/>
                </a:solidFill>
                <a:effectLst>
                  <a:outerShdw blurRad="38100" dist="25400" dir="5400000" algn="ctr" rotWithShape="0">
                    <a:srgbClr val="6E747A">
                      <a:alpha val="43000"/>
                    </a:srgbClr>
                  </a:outerShdw>
                </a:effectLst>
                <a:latin typeface="+mj-lt"/>
              </a:rPr>
              <a:t>Ibadah (</a:t>
            </a:r>
            <a:r>
              <a:rPr lang="en-US" sz="1800" spc="300" dirty="0" err="1">
                <a:ln w="0"/>
                <a:solidFill>
                  <a:schemeClr val="bg1"/>
                </a:solidFill>
                <a:effectLst>
                  <a:outerShdw blurRad="38100" dist="25400" dir="5400000" algn="ctr" rotWithShape="0">
                    <a:srgbClr val="6E747A">
                      <a:alpha val="43000"/>
                    </a:srgbClr>
                  </a:outerShdw>
                </a:effectLst>
                <a:latin typeface="+mj-lt"/>
              </a:rPr>
              <a:t>hablum</a:t>
            </a:r>
            <a:r>
              <a:rPr lang="en-US" sz="1800" spc="300" dirty="0">
                <a:ln w="0"/>
                <a:solidFill>
                  <a:schemeClr val="bg1"/>
                </a:solidFill>
                <a:effectLst>
                  <a:outerShdw blurRad="38100" dist="25400" dir="5400000" algn="ctr" rotWithShape="0">
                    <a:srgbClr val="6E747A">
                      <a:alpha val="43000"/>
                    </a:srgbClr>
                  </a:outerShdw>
                </a:effectLst>
                <a:latin typeface="+mj-lt"/>
              </a:rPr>
              <a:t> </a:t>
            </a:r>
            <a:r>
              <a:rPr lang="en-US" sz="1800" spc="300" dirty="0" err="1">
                <a:ln w="0"/>
                <a:solidFill>
                  <a:schemeClr val="bg1"/>
                </a:solidFill>
                <a:effectLst>
                  <a:outerShdw blurRad="38100" dist="25400" dir="5400000" algn="ctr" rotWithShape="0">
                    <a:srgbClr val="6E747A">
                      <a:alpha val="43000"/>
                    </a:srgbClr>
                  </a:outerShdw>
                </a:effectLst>
                <a:latin typeface="+mj-lt"/>
              </a:rPr>
              <a:t>minallāh</a:t>
            </a:r>
            <a:r>
              <a:rPr lang="en-US" sz="1800" spc="300" dirty="0">
                <a:ln w="0"/>
                <a:solidFill>
                  <a:schemeClr val="bg1"/>
                </a:solidFill>
                <a:effectLst>
                  <a:outerShdw blurRad="38100" dist="25400" dir="5400000" algn="ctr" rotWithShape="0">
                    <a:srgbClr val="6E747A">
                      <a:alpha val="43000"/>
                    </a:srgbClr>
                  </a:outerShdw>
                </a:effectLst>
                <a:latin typeface="+mj-lt"/>
              </a:rPr>
              <a:t>)</a:t>
            </a:r>
            <a:r>
              <a:rPr lang="en-US" sz="1600" dirty="0">
                <a:ln w="0"/>
                <a:solidFill>
                  <a:schemeClr val="bg1"/>
                </a:solidFill>
                <a:effectLst>
                  <a:outerShdw blurRad="38100" dist="25400" dir="5400000" algn="ctr" rotWithShape="0">
                    <a:srgbClr val="6E747A">
                      <a:alpha val="43000"/>
                    </a:srgbClr>
                  </a:outerShdw>
                </a:effectLst>
                <a:latin typeface="+mj-lt"/>
              </a:rPr>
              <a:t> </a:t>
            </a:r>
            <a:endParaRPr lang="en-ID" sz="1600" dirty="0">
              <a:ln w="0"/>
              <a:solidFill>
                <a:schemeClr val="bg1"/>
              </a:solidFill>
              <a:effectLst>
                <a:outerShdw blurRad="38100" dist="25400" dir="5400000" algn="ctr" rotWithShape="0">
                  <a:srgbClr val="6E747A">
                    <a:alpha val="43000"/>
                  </a:srgbClr>
                </a:outerShdw>
              </a:effectLst>
              <a:latin typeface="+mj-lt"/>
            </a:endParaRPr>
          </a:p>
        </p:txBody>
      </p:sp>
      <p:sp>
        <p:nvSpPr>
          <p:cNvPr id="17" name="Google Shape;653;p34">
            <a:extLst>
              <a:ext uri="{FF2B5EF4-FFF2-40B4-BE49-F238E27FC236}">
                <a16:creationId xmlns:a16="http://schemas.microsoft.com/office/drawing/2014/main" xmlns="" id="{F7F2AD6E-2B6D-81B8-AE9E-6B91DB9ECB04}"/>
              </a:ext>
            </a:extLst>
          </p:cNvPr>
          <p:cNvSpPr txBox="1">
            <a:spLocks/>
          </p:cNvSpPr>
          <p:nvPr/>
        </p:nvSpPr>
        <p:spPr>
          <a:xfrm>
            <a:off x="746046" y="3556728"/>
            <a:ext cx="6188154" cy="8225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Raleway"/>
              <a:buNone/>
              <a:defRPr sz="1800" b="0" i="0" u="none" strike="noStrike" cap="none">
                <a:solidFill>
                  <a:schemeClr val="dk1"/>
                </a:solidFill>
                <a:latin typeface="Raleway"/>
                <a:ea typeface="Raleway"/>
                <a:cs typeface="Raleway"/>
                <a:sym typeface="Raleway"/>
              </a:defRPr>
            </a:lvl1pPr>
            <a:lvl2pPr marL="914400" marR="0" lvl="1"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2pPr>
            <a:lvl3pPr marL="1371600" marR="0" lvl="2"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3pPr>
            <a:lvl4pPr marL="1828800" marR="0" lvl="3"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4pPr>
            <a:lvl5pPr marL="2286000" marR="0" lvl="4"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5pPr>
            <a:lvl6pPr marL="2743200" marR="0" lvl="5"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6pPr>
            <a:lvl7pPr marL="3200400" marR="0" lvl="6"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7pPr>
            <a:lvl8pPr marL="3657600" marR="0" lvl="7"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8pPr>
            <a:lvl9pPr marL="4114800" marR="0" lvl="8"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9pPr>
          </a:lstStyle>
          <a:p>
            <a:pPr marL="0" indent="0" algn="l"/>
            <a:r>
              <a:rPr lang="en-US" dirty="0" err="1">
                <a:latin typeface="+mj-lt"/>
              </a:rPr>
              <a:t>Membantu</a:t>
            </a:r>
            <a:r>
              <a:rPr lang="en-US" dirty="0">
                <a:latin typeface="+mj-lt"/>
              </a:rPr>
              <a:t> </a:t>
            </a:r>
            <a:r>
              <a:rPr lang="en-US" dirty="0" err="1">
                <a:latin typeface="+mj-lt"/>
              </a:rPr>
              <a:t>tetangga</a:t>
            </a:r>
            <a:r>
              <a:rPr lang="en-US" dirty="0">
                <a:latin typeface="+mj-lt"/>
              </a:rPr>
              <a:t> yang </a:t>
            </a:r>
            <a:r>
              <a:rPr lang="en-US" dirty="0" err="1">
                <a:latin typeface="+mj-lt"/>
              </a:rPr>
              <a:t>membutuhkan</a:t>
            </a:r>
            <a:r>
              <a:rPr lang="en-US" dirty="0">
                <a:latin typeface="+mj-lt"/>
              </a:rPr>
              <a:t> </a:t>
            </a:r>
            <a:r>
              <a:rPr lang="en-US" dirty="0" err="1">
                <a:latin typeface="+mj-lt"/>
              </a:rPr>
              <a:t>pertolongan</a:t>
            </a:r>
            <a:r>
              <a:rPr lang="en-US" dirty="0">
                <a:latin typeface="+mj-lt"/>
              </a:rPr>
              <a:t>, </a:t>
            </a:r>
            <a:r>
              <a:rPr lang="en-US" dirty="0" err="1">
                <a:latin typeface="+mj-lt"/>
              </a:rPr>
              <a:t>ikut</a:t>
            </a:r>
            <a:r>
              <a:rPr lang="en-US" dirty="0">
                <a:latin typeface="+mj-lt"/>
              </a:rPr>
              <a:t> </a:t>
            </a:r>
            <a:r>
              <a:rPr lang="en-US" dirty="0" err="1">
                <a:latin typeface="+mj-lt"/>
              </a:rPr>
              <a:t>bergotong</a:t>
            </a:r>
            <a:r>
              <a:rPr lang="en-US" dirty="0">
                <a:latin typeface="+mj-lt"/>
              </a:rPr>
              <a:t> royong dan </a:t>
            </a:r>
            <a:r>
              <a:rPr lang="en-US" dirty="0" err="1">
                <a:latin typeface="+mj-lt"/>
              </a:rPr>
              <a:t>menyantuni</a:t>
            </a:r>
            <a:r>
              <a:rPr lang="en-US" dirty="0">
                <a:latin typeface="+mj-lt"/>
              </a:rPr>
              <a:t> </a:t>
            </a:r>
            <a:r>
              <a:rPr lang="en-US" dirty="0" err="1">
                <a:latin typeface="+mj-lt"/>
              </a:rPr>
              <a:t>anak</a:t>
            </a:r>
            <a:r>
              <a:rPr lang="en-US" dirty="0">
                <a:latin typeface="+mj-lt"/>
              </a:rPr>
              <a:t> </a:t>
            </a:r>
            <a:r>
              <a:rPr lang="en-US" dirty="0" err="1">
                <a:latin typeface="+mj-lt"/>
              </a:rPr>
              <a:t>yatim</a:t>
            </a:r>
            <a:r>
              <a:rPr lang="en-US" dirty="0">
                <a:latin typeface="+mj-lt"/>
              </a:rPr>
              <a:t>. </a:t>
            </a:r>
            <a:r>
              <a:rPr lang="en-ID" dirty="0">
                <a:latin typeface="+mj-lt"/>
              </a:rPr>
              <a:t> </a:t>
            </a:r>
          </a:p>
        </p:txBody>
      </p:sp>
      <p:sp>
        <p:nvSpPr>
          <p:cNvPr id="18" name="Rectangle: Rounded Corners 17">
            <a:extLst>
              <a:ext uri="{FF2B5EF4-FFF2-40B4-BE49-F238E27FC236}">
                <a16:creationId xmlns:a16="http://schemas.microsoft.com/office/drawing/2014/main" xmlns="" id="{0C798BB6-4B65-D330-C16C-FBE9B68D62AE}"/>
              </a:ext>
            </a:extLst>
          </p:cNvPr>
          <p:cNvSpPr/>
          <p:nvPr/>
        </p:nvSpPr>
        <p:spPr>
          <a:xfrm>
            <a:off x="795759" y="3105467"/>
            <a:ext cx="4597093" cy="371475"/>
          </a:xfrm>
          <a:prstGeom prst="roundRect">
            <a:avLst/>
          </a:prstGeom>
          <a:solidFill>
            <a:schemeClr val="tx2">
              <a:lumMod val="60000"/>
              <a:lumOff val="40000"/>
            </a:schemeClr>
          </a:solidFill>
          <a:ln>
            <a:solidFill>
              <a:schemeClr val="tx2">
                <a:lumMod val="20000"/>
                <a:lumOff val="80000"/>
              </a:schemeClr>
            </a:solidFill>
          </a:ln>
        </p:spPr>
        <p:style>
          <a:lnRef idx="3">
            <a:schemeClr val="lt1"/>
          </a:lnRef>
          <a:fillRef idx="1">
            <a:schemeClr val="dk1"/>
          </a:fillRef>
          <a:effectRef idx="1">
            <a:schemeClr val="dk1"/>
          </a:effectRef>
          <a:fontRef idx="minor">
            <a:schemeClr val="lt1"/>
          </a:fontRef>
        </p:style>
        <p:txBody>
          <a:bodyPr rtlCol="0" anchor="ctr"/>
          <a:lstStyle/>
          <a:p>
            <a:r>
              <a:rPr lang="en-US" sz="1800" spc="300" dirty="0" err="1">
                <a:ln w="0"/>
                <a:solidFill>
                  <a:schemeClr val="bg1"/>
                </a:solidFill>
                <a:latin typeface="+mj-lt"/>
              </a:rPr>
              <a:t>Muamalah</a:t>
            </a:r>
            <a:r>
              <a:rPr lang="en-US" sz="1800" spc="300" dirty="0">
                <a:ln w="0"/>
                <a:solidFill>
                  <a:schemeClr val="bg1"/>
                </a:solidFill>
                <a:latin typeface="+mj-lt"/>
              </a:rPr>
              <a:t> (</a:t>
            </a:r>
            <a:r>
              <a:rPr lang="en-US" sz="1800" spc="300" dirty="0" err="1">
                <a:ln w="0"/>
                <a:solidFill>
                  <a:schemeClr val="bg1"/>
                </a:solidFill>
                <a:latin typeface="+mj-lt"/>
              </a:rPr>
              <a:t>hablum</a:t>
            </a:r>
            <a:r>
              <a:rPr lang="en-US" sz="1800" spc="300" dirty="0">
                <a:ln w="0"/>
                <a:solidFill>
                  <a:schemeClr val="bg1"/>
                </a:solidFill>
                <a:latin typeface="+mj-lt"/>
              </a:rPr>
              <a:t> </a:t>
            </a:r>
            <a:r>
              <a:rPr lang="en-US" sz="1800" spc="300" dirty="0" err="1">
                <a:ln w="0"/>
                <a:solidFill>
                  <a:schemeClr val="bg1"/>
                </a:solidFill>
                <a:latin typeface="+mj-lt"/>
              </a:rPr>
              <a:t>minannās</a:t>
            </a:r>
            <a:r>
              <a:rPr lang="en-US" sz="1800" spc="300" dirty="0">
                <a:ln w="0"/>
                <a:solidFill>
                  <a:schemeClr val="bg1"/>
                </a:solidFill>
                <a:latin typeface="+mj-lt"/>
              </a:rPr>
              <a:t>)</a:t>
            </a:r>
            <a:r>
              <a:rPr lang="en-US" sz="1800" dirty="0">
                <a:ln w="0"/>
                <a:solidFill>
                  <a:schemeClr val="bg1"/>
                </a:solidFill>
                <a:latin typeface="+mj-lt"/>
              </a:rPr>
              <a:t> </a:t>
            </a:r>
            <a:endParaRPr lang="en-ID" sz="1800" dirty="0">
              <a:ln w="0"/>
              <a:solidFill>
                <a:schemeClr val="bg1"/>
              </a:solidFill>
              <a:latin typeface="+mj-lt"/>
            </a:endParaRPr>
          </a:p>
        </p:txBody>
      </p:sp>
      <p:sp>
        <p:nvSpPr>
          <p:cNvPr id="19" name="Google Shape;653;p34">
            <a:extLst>
              <a:ext uri="{FF2B5EF4-FFF2-40B4-BE49-F238E27FC236}">
                <a16:creationId xmlns:a16="http://schemas.microsoft.com/office/drawing/2014/main" xmlns="" id="{5612D2F2-15BD-891E-A66A-6EA75F1C95BB}"/>
              </a:ext>
            </a:extLst>
          </p:cNvPr>
          <p:cNvSpPr txBox="1">
            <a:spLocks/>
          </p:cNvSpPr>
          <p:nvPr/>
        </p:nvSpPr>
        <p:spPr>
          <a:xfrm>
            <a:off x="746046" y="2521148"/>
            <a:ext cx="6569153" cy="822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Raleway"/>
              <a:buNone/>
              <a:defRPr sz="1800" b="0" i="0" u="none" strike="noStrike" cap="none">
                <a:solidFill>
                  <a:schemeClr val="dk1"/>
                </a:solidFill>
                <a:latin typeface="Raleway"/>
                <a:ea typeface="Raleway"/>
                <a:cs typeface="Raleway"/>
                <a:sym typeface="Raleway"/>
              </a:defRPr>
            </a:lvl1pPr>
            <a:lvl2pPr marL="914400" marR="0" lvl="1"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2pPr>
            <a:lvl3pPr marL="1371600" marR="0" lvl="2"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3pPr>
            <a:lvl4pPr marL="1828800" marR="0" lvl="3"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4pPr>
            <a:lvl5pPr marL="2286000" marR="0" lvl="4"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5pPr>
            <a:lvl6pPr marL="2743200" marR="0" lvl="5"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6pPr>
            <a:lvl7pPr marL="3200400" marR="0" lvl="6"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7pPr>
            <a:lvl8pPr marL="3657600" marR="0" lvl="7"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8pPr>
            <a:lvl9pPr marL="4114800" marR="0" lvl="8" indent="-330200" algn="ctr" rtl="0">
              <a:lnSpc>
                <a:spcPct val="100000"/>
              </a:lnSpc>
              <a:spcBef>
                <a:spcPts val="0"/>
              </a:spcBef>
              <a:spcAft>
                <a:spcPts val="0"/>
              </a:spcAft>
              <a:buClr>
                <a:schemeClr val="dk1"/>
              </a:buClr>
              <a:buSzPts val="2100"/>
              <a:buFont typeface="Raleway"/>
              <a:buNone/>
              <a:defRPr sz="2100" b="0" i="0" u="none" strike="noStrike" cap="none">
                <a:solidFill>
                  <a:schemeClr val="dk1"/>
                </a:solidFill>
                <a:latin typeface="Raleway"/>
                <a:ea typeface="Raleway"/>
                <a:cs typeface="Raleway"/>
                <a:sym typeface="Raleway"/>
              </a:defRPr>
            </a:lvl9pPr>
          </a:lstStyle>
          <a:p>
            <a:pPr marL="0" indent="0" algn="l"/>
            <a:r>
              <a:rPr lang="en-US" dirty="0">
                <a:latin typeface="+mj-lt"/>
              </a:rPr>
              <a:t>S</a:t>
            </a:r>
            <a:r>
              <a:rPr lang="en-ID" dirty="0" err="1">
                <a:latin typeface="+mj-lt"/>
              </a:rPr>
              <a:t>holat</a:t>
            </a:r>
            <a:r>
              <a:rPr lang="en-ID" dirty="0">
                <a:latin typeface="+mj-lt"/>
              </a:rPr>
              <a:t> </a:t>
            </a:r>
            <a:r>
              <a:rPr lang="en-ID" dirty="0" err="1">
                <a:latin typeface="+mj-lt"/>
              </a:rPr>
              <a:t>berjamaah</a:t>
            </a:r>
            <a:r>
              <a:rPr lang="en-ID" dirty="0">
                <a:latin typeface="+mj-lt"/>
              </a:rPr>
              <a:t> </a:t>
            </a:r>
            <a:r>
              <a:rPr lang="en-ID" dirty="0" err="1">
                <a:latin typeface="+mj-lt"/>
              </a:rPr>
              <a:t>tepat</a:t>
            </a:r>
            <a:r>
              <a:rPr lang="en-ID" dirty="0">
                <a:latin typeface="+mj-lt"/>
              </a:rPr>
              <a:t> </a:t>
            </a:r>
            <a:r>
              <a:rPr lang="en-ID" dirty="0" err="1">
                <a:latin typeface="+mj-lt"/>
              </a:rPr>
              <a:t>waktu</a:t>
            </a:r>
            <a:r>
              <a:rPr lang="en-ID" dirty="0">
                <a:latin typeface="+mj-lt"/>
              </a:rPr>
              <a:t> dan </a:t>
            </a:r>
            <a:r>
              <a:rPr lang="en-ID" dirty="0" err="1">
                <a:latin typeface="+mj-lt"/>
              </a:rPr>
              <a:t>membaca</a:t>
            </a:r>
            <a:r>
              <a:rPr lang="en-ID" dirty="0">
                <a:latin typeface="+mj-lt"/>
              </a:rPr>
              <a:t> Al-Qur’an </a:t>
            </a:r>
            <a:r>
              <a:rPr lang="en-ID" dirty="0" err="1">
                <a:latin typeface="+mj-lt"/>
              </a:rPr>
              <a:t>setiap</a:t>
            </a:r>
            <a:r>
              <a:rPr lang="en-ID" dirty="0">
                <a:latin typeface="+mj-lt"/>
              </a:rPr>
              <a:t> </a:t>
            </a:r>
            <a:r>
              <a:rPr lang="en-ID" dirty="0" err="1">
                <a:latin typeface="+mj-lt"/>
              </a:rPr>
              <a:t>hari</a:t>
            </a:r>
            <a:r>
              <a:rPr lang="en-ID" dirty="0">
                <a:latin typeface="+mj-lt"/>
              </a:rPr>
              <a:t>. </a:t>
            </a:r>
          </a:p>
        </p:txBody>
      </p:sp>
      <p:sp>
        <p:nvSpPr>
          <p:cNvPr id="26" name="Title 1">
            <a:extLst>
              <a:ext uri="{FF2B5EF4-FFF2-40B4-BE49-F238E27FC236}">
                <a16:creationId xmlns:a16="http://schemas.microsoft.com/office/drawing/2014/main" xmlns="" id="{91DE5991-21E7-C2AF-96EF-1EA454F6C6C1}"/>
              </a:ext>
            </a:extLst>
          </p:cNvPr>
          <p:cNvSpPr>
            <a:spLocks noGrp="1"/>
          </p:cNvSpPr>
          <p:nvPr>
            <p:ph type="title" idx="4294967295"/>
          </p:nvPr>
        </p:nvSpPr>
        <p:spPr>
          <a:xfrm>
            <a:off x="381000" y="213573"/>
            <a:ext cx="5654419" cy="489200"/>
          </a:xfrm>
          <a:prstGeom prst="rect">
            <a:avLst/>
          </a:prstGeom>
        </p:spPr>
        <p:txBody>
          <a:bodyPr/>
          <a:lstStyle/>
          <a:p>
            <a:pPr algn="l"/>
            <a:r>
              <a:rPr lang="en-US" sz="2800" b="1" u="sng" spc="300" dirty="0" err="1">
                <a:solidFill>
                  <a:srgbClr val="C00000"/>
                </a:solidFill>
              </a:rPr>
              <a:t>Kompetisi</a:t>
            </a:r>
            <a:r>
              <a:rPr lang="en-US" sz="2800" b="1" u="sng" spc="300" dirty="0">
                <a:solidFill>
                  <a:srgbClr val="C00000"/>
                </a:solidFill>
              </a:rPr>
              <a:t> </a:t>
            </a:r>
            <a:r>
              <a:rPr lang="en-US" sz="2800" b="1" u="sng" spc="300" dirty="0" err="1">
                <a:solidFill>
                  <a:srgbClr val="C00000"/>
                </a:solidFill>
              </a:rPr>
              <a:t>dalam</a:t>
            </a:r>
            <a:r>
              <a:rPr lang="en-US" sz="2800" b="1" u="sng" spc="300" dirty="0">
                <a:solidFill>
                  <a:srgbClr val="C00000"/>
                </a:solidFill>
              </a:rPr>
              <a:t> </a:t>
            </a:r>
            <a:r>
              <a:rPr lang="en-US" sz="2800" b="1" u="sng" spc="300" dirty="0" err="1">
                <a:solidFill>
                  <a:srgbClr val="C00000"/>
                </a:solidFill>
              </a:rPr>
              <a:t>Kebaikan</a:t>
            </a:r>
            <a:endParaRPr lang="en-ID" sz="2800" b="1" u="sng" spc="300" dirty="0">
              <a:solidFill>
                <a:srgbClr val="C00000"/>
              </a:solidFill>
            </a:endParaRPr>
          </a:p>
        </p:txBody>
      </p:sp>
      <p:pic>
        <p:nvPicPr>
          <p:cNvPr id="3" name="Picture 2">
            <a:extLst>
              <a:ext uri="{FF2B5EF4-FFF2-40B4-BE49-F238E27FC236}">
                <a16:creationId xmlns:a16="http://schemas.microsoft.com/office/drawing/2014/main" xmlns="" id="{5FEC2CCE-88CB-81BB-6577-9C15950ED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2117989"/>
            <a:ext cx="1951774" cy="235120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43669"/>
            <a:ext cx="9143244" cy="499831"/>
          </a:xfrm>
          <a:prstGeom prst="rect">
            <a:avLst/>
          </a:prstGeom>
        </p:spPr>
      </p:pic>
    </p:spTree>
    <p:extLst>
      <p:ext uri="{BB962C8B-B14F-4D97-AF65-F5344CB8AC3E}">
        <p14:creationId xmlns:p14="http://schemas.microsoft.com/office/powerpoint/2010/main" val="161701080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3">
                                            <p:txEl>
                                              <p:pRg st="0" end="0"/>
                                            </p:txEl>
                                          </p:spTgt>
                                        </p:tgtEl>
                                        <p:attrNameLst>
                                          <p:attrName>style.visibility</p:attrName>
                                        </p:attrNameLst>
                                      </p:cBhvr>
                                      <p:to>
                                        <p:strVal val="visible"/>
                                      </p:to>
                                    </p:set>
                                    <p:animEffect transition="in" filter="fade">
                                      <p:cBhvr>
                                        <p:cTn id="15" dur="500"/>
                                        <p:tgtEl>
                                          <p:spTgt spid="65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 grpId="0" build="p"/>
      <p:bldP spid="10" grpId="0" animBg="1"/>
      <p:bldP spid="16" grpId="0" animBg="1"/>
      <p:bldP spid="17" grpId="0"/>
      <p:bldP spid="18" grpId="0" animBg="1"/>
      <p:bldP spid="19" grpId="0"/>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1627</Words>
  <Application>Microsoft Office PowerPoint</Application>
  <PresentationFormat>On-screen Show (16:9)</PresentationFormat>
  <Paragraphs>136</Paragraphs>
  <Slides>24</Slides>
  <Notes>12</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Custom Design</vt:lpstr>
      <vt:lpstr>PowerPoint Presentation</vt:lpstr>
      <vt:lpstr>PowerPoint Presentation</vt:lpstr>
      <vt:lpstr>Tujuan Pembelajaran </vt:lpstr>
      <vt:lpstr>PowerPoint Presentation</vt:lpstr>
      <vt:lpstr>PowerPoint Presentation</vt:lpstr>
      <vt:lpstr>PowerPoint Presentation</vt:lpstr>
      <vt:lpstr>PowerPoint Presentation</vt:lpstr>
      <vt:lpstr>Isi Kandungan Hadis</vt:lpstr>
      <vt:lpstr>Kompetisi dalam Kebaikan</vt:lpstr>
      <vt:lpstr>PowerPoint Presentation</vt:lpstr>
      <vt:lpstr>PowerPoint Presentation</vt:lpstr>
      <vt:lpstr>PowerPoint Presentation</vt:lpstr>
      <vt:lpstr>PowerPoint Presentation</vt:lpstr>
      <vt:lpstr>PowerPoint Presentation</vt:lpstr>
      <vt:lpstr>PowerPoint Presentation</vt:lpstr>
      <vt:lpstr>Isi Kandungan Hadis</vt:lpstr>
      <vt:lpstr>PowerPoint Presentation</vt:lpstr>
      <vt:lpstr>PowerPoint Presentation</vt:lpstr>
      <vt:lpstr>PowerPoint Presentation</vt:lpstr>
      <vt:lpstr>PowerPoint Presentation</vt:lpstr>
      <vt:lpstr>Umat Islam diperbolehkan bersikap iri kepada orang lain terhadap dua hal sebagaimana dalam hadis Nabi Saw, yaitu:</vt:lpstr>
      <vt:lpstr>PowerPoint Presentation</vt:lpstr>
      <vt:lpstr>Kesimpulan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Aulia Dwiningtyas Putri</dc:creator>
  <cp:lastModifiedBy>Hasanuddin</cp:lastModifiedBy>
  <cp:revision>87</cp:revision>
  <dcterms:created xsi:type="dcterms:W3CDTF">2022-01-17T01:37:52Z</dcterms:created>
  <dcterms:modified xsi:type="dcterms:W3CDTF">2022-06-10T09:14:16Z</dcterms:modified>
</cp:coreProperties>
</file>