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5"/>
  </p:notesMasterIdLst>
  <p:handoutMasterIdLst>
    <p:handoutMasterId r:id="rId13"/>
  </p:handoutMasterIdLst>
  <p:sldIdLst>
    <p:sldId id="280" r:id="rId3"/>
    <p:sldId id="269" r:id="rId4"/>
    <p:sldId id="270" r:id="rId6"/>
    <p:sldId id="271" r:id="rId7"/>
    <p:sldId id="304" r:id="rId8"/>
    <p:sldId id="305" r:id="rId9"/>
    <p:sldId id="286" r:id="rId10"/>
    <p:sldId id="289" r:id="rId11"/>
    <p:sldId id="287" r:id="rId12"/>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384" userDrawn="1">
          <p15:clr>
            <a:srgbClr val="A4A3A4"/>
          </p15:clr>
        </p15:guide>
        <p15:guide id="3" orient="horz" pos="3756" userDrawn="1">
          <p15:clr>
            <a:srgbClr val="A4A3A4"/>
          </p15:clr>
        </p15:guide>
        <p15:guide id="4" pos="959" userDrawn="1">
          <p15:clr>
            <a:srgbClr val="A4A3A4"/>
          </p15:clr>
        </p15:guide>
        <p15:guide id="5" pos="671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3B4B98B0-60AC-42C2-AFA5-B58CD77FA1E5}">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howGuides="1">
      <p:cViewPr varScale="1">
        <p:scale>
          <a:sx n="77" d="100"/>
          <a:sy n="77" d="100"/>
        </p:scale>
        <p:origin x="690" y="84"/>
      </p:cViewPr>
      <p:guideLst>
        <p:guide orient="horz" pos="2160"/>
        <p:guide orient="horz" pos="384"/>
        <p:guide orient="horz" pos="3756"/>
        <p:guide pos="959"/>
        <p:guide pos="6719"/>
      </p:guideLst>
    </p:cSldViewPr>
  </p:slideViewPr>
  <p:notesTextViewPr>
    <p:cViewPr>
      <p:scale>
        <a:sx n="100" d="100"/>
        <a:sy n="100" d="100"/>
      </p:scale>
      <p:origin x="0" y="0"/>
    </p:cViewPr>
  </p:notesTextViewPr>
  <p:notesViewPr>
    <p:cSldViewPr showGuides="1">
      <p:cViewPr varScale="1">
        <p:scale>
          <a:sx n="76" d="100"/>
          <a:sy n="76" d="100"/>
        </p:scale>
        <p:origin x="2538"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Mepco Schlenk Engineering College (Autonomous)</a:t>
            </a:r>
            <a:endParaRPr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EA74EB7-856E-45FD-83F0-5F7C6F3E4372}" type="datetimeFigureOut">
              <a:rPr lang="en-US"/>
            </a:fld>
            <a:endParaRPr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4886E15-F82A-4596-A46C-375C6D3981E1}" type="slidenum">
              <a:rPr/>
            </a:fld>
            <a:endParaRPr dirty="0"/>
          </a:p>
        </p:txBody>
      </p:sp>
    </p:spTree>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Mepco Schlenk Engineering College (Autonomous)</a:t>
            </a:r>
            <a:endParaRPr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1B0E40-8125-41F8-BB6C-139D8D531A4F}" type="datetimeFigureOut">
              <a:rPr lang="en-US"/>
            </a:fld>
            <a:endParaRPr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F105DB2-FD3E-441D-8B7E-7AE83ECE27B3}" type="slidenum">
              <a:rPr/>
            </a:fld>
            <a:endParaRPr dirty="0"/>
          </a:p>
        </p:txBody>
      </p:sp>
    </p:spTree>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
        <p:nvSpPr>
          <p:cNvPr id="5" name="Header Placeholder 4"/>
          <p:cNvSpPr>
            <a:spLocks noGrp="1"/>
          </p:cNvSpPr>
          <p:nvPr>
            <p:ph type="hdr" sz="quarter"/>
          </p:nvPr>
        </p:nvSpPr>
        <p:spPr/>
        <p:txBody>
          <a:bodyPr/>
          <a:lstStyle/>
          <a:p>
            <a:r>
              <a:rPr lang="en-US"/>
              <a:t>Mepco Schlenk Engineering College (Autonomous)</a:t>
            </a:r>
            <a:endParaRPr lang="en-US" dirty="0"/>
          </a:p>
        </p:txBody>
      </p:sp>
      <p:sp>
        <p:nvSpPr>
          <p:cNvPr id="6" name="Footer Placeholder 5"/>
          <p:cNvSpPr>
            <a:spLocks noGrp="1"/>
          </p:cNvSpPr>
          <p:nvPr>
            <p:ph type="ftr" sz="quarter" idx="4"/>
          </p:nvPr>
        </p:nvSpPr>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
        <p:nvSpPr>
          <p:cNvPr id="5" name="Header Placeholder 4"/>
          <p:cNvSpPr>
            <a:spLocks noGrp="1"/>
          </p:cNvSpPr>
          <p:nvPr>
            <p:ph type="hdr" sz="quarter"/>
          </p:nvPr>
        </p:nvSpPr>
        <p:spPr/>
        <p:txBody>
          <a:bodyPr/>
          <a:lstStyle/>
          <a:p>
            <a:r>
              <a:rPr lang="en-US"/>
              <a:t>Mepco Schlenk Engineering College (Autonomous)</a:t>
            </a:r>
            <a:endParaRPr lang="en-US" dirty="0"/>
          </a:p>
        </p:txBody>
      </p:sp>
      <p:sp>
        <p:nvSpPr>
          <p:cNvPr id="6" name="Footer Placeholder 5"/>
          <p:cNvSpPr>
            <a:spLocks noGrp="1"/>
          </p:cNvSpPr>
          <p:nvPr>
            <p:ph type="ftr" sz="quarter" idx="4"/>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F105DB2-FD3E-441D-8B7E-7AE83ECE27B3}" type="slidenum">
              <a:rPr lang="en-US" smtClean="0"/>
            </a:fld>
            <a:endParaRPr lang="en-US" dirty="0"/>
          </a:p>
        </p:txBody>
      </p:sp>
      <p:sp>
        <p:nvSpPr>
          <p:cNvPr id="5" name="Header Placeholder 4"/>
          <p:cNvSpPr>
            <a:spLocks noGrp="1"/>
          </p:cNvSpPr>
          <p:nvPr>
            <p:ph type="hdr" sz="quarter"/>
          </p:nvPr>
        </p:nvSpPr>
        <p:spPr/>
        <p:txBody>
          <a:bodyPr/>
          <a:lstStyle/>
          <a:p>
            <a:r>
              <a:rPr lang="en-US"/>
              <a:t>Mepco Schlenk Engineering College (Autonomous)</a:t>
            </a:r>
            <a:endParaRPr lang="en-US" dirty="0"/>
          </a:p>
        </p:txBody>
      </p:sp>
      <p:sp>
        <p:nvSpPr>
          <p:cNvPr id="6" name="Footer Placeholder 5"/>
          <p:cNvSpPr>
            <a:spLocks noGrp="1"/>
          </p:cNvSpPr>
          <p:nvPr>
            <p:ph type="ftr" sz="quarter" idx="4"/>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3600"/>
            </a:lvl1pPr>
          </a:lstStyle>
          <a:p>
            <a:r>
              <a:rPr lang="en-US" dirty="0"/>
              <a:t>Click to edit Master title style</a:t>
            </a:r>
            <a:endParaRPr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11"/>
          </p:nvPr>
        </p:nvSpPr>
        <p:spPr/>
        <p:txBody>
          <a:bodyPr/>
          <a:lstStyle/>
          <a:p>
            <a:r>
              <a:rPr lang="en-US" dirty="0"/>
              <a:t>Department of Computer Science and Engineering</a:t>
            </a:r>
            <a:endParaRPr lang="en-US" dirty="0"/>
          </a:p>
        </p:txBody>
      </p:sp>
      <p:sp>
        <p:nvSpPr>
          <p:cNvPr id="4" name="Date Placeholder 3"/>
          <p:cNvSpPr>
            <a:spLocks noGrp="1"/>
          </p:cNvSpPr>
          <p:nvPr>
            <p:ph type="dt" sz="half" idx="10"/>
          </p:nvPr>
        </p:nvSpPr>
        <p:spPr/>
        <p:txBody>
          <a:bodyPr/>
          <a:lstStyle/>
          <a:p>
            <a:fld id="{8536DF79-F004-4694-B3BB-6F9ED7280D64}"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4" name="Date Placeholder 3"/>
          <p:cNvSpPr>
            <a:spLocks noGrp="1"/>
          </p:cNvSpPr>
          <p:nvPr>
            <p:ph type="dt" sz="half" idx="10"/>
          </p:nvPr>
        </p:nvSpPr>
        <p:spPr/>
        <p:txBody>
          <a:bodyPr/>
          <a:lstStyle/>
          <a:p>
            <a:fld id="{2BCC7528-B42F-4751-8851-B5F3D01CF770}" type="datetime3">
              <a:rPr lang="en-US" smtClean="0"/>
            </a:fld>
            <a:endParaRPr dirty="0"/>
          </a:p>
        </p:txBody>
      </p:sp>
      <p:sp>
        <p:nvSpPr>
          <p:cNvPr id="6" name="Slide Number Placeholder 5"/>
          <p:cNvSpPr>
            <a:spLocks noGrp="1"/>
          </p:cNvSpPr>
          <p:nvPr>
            <p:ph type="sldNum" sz="quarter" idx="12"/>
          </p:nvPr>
        </p:nvSpPr>
        <p:spPr/>
        <p:txBody>
          <a:bodyPr/>
          <a:lstStyle/>
          <a:p>
            <a:fld id="{DF28FB93-0A08-4E7D-8E63-9EFA29F1E093}" type="slidenum">
              <a:rPr/>
            </a:fld>
            <a:endParaRPr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dirty="0"/>
          </a:p>
        </p:txBody>
      </p:sp>
      <p:sp>
        <p:nvSpPr>
          <p:cNvPr id="3" name="Content Placeholder 2"/>
          <p:cNvSpPr>
            <a:spLocks noGrp="1"/>
          </p:cNvSpPr>
          <p:nvPr>
            <p:ph sz="half" idx="1"/>
          </p:nvPr>
        </p:nvSpPr>
        <p:spPr>
          <a:xfrm>
            <a:off x="1522413"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30849" y="1904999"/>
            <a:ext cx="4435564"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5" name="Date Placeholder 4"/>
          <p:cNvSpPr>
            <a:spLocks noGrp="1"/>
          </p:cNvSpPr>
          <p:nvPr>
            <p:ph type="dt" sz="half" idx="10"/>
          </p:nvPr>
        </p:nvSpPr>
        <p:spPr/>
        <p:txBody>
          <a:bodyPr/>
          <a:lstStyle/>
          <a:p>
            <a:fld id="{9A3861B3-6D15-47C0-9187-2134B66709E8}" type="datetime3">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1522413"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522413"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246814" y="1828800"/>
            <a:ext cx="4419599"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246814" y="2590801"/>
            <a:ext cx="4419599"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Footer Placeholder 7"/>
          <p:cNvSpPr>
            <a:spLocks noGrp="1"/>
          </p:cNvSpPr>
          <p:nvPr>
            <p:ph type="ftr" sz="quarter" idx="11"/>
          </p:nvPr>
        </p:nvSpPr>
        <p:spPr/>
        <p:txBody>
          <a:bodyPr/>
          <a:lstStyle/>
          <a:p>
            <a:r>
              <a:rPr lang="en-US"/>
              <a:t>Department of Computer Science and Engineering</a:t>
            </a:r>
            <a:endParaRPr lang="en-US" dirty="0"/>
          </a:p>
        </p:txBody>
      </p:sp>
      <p:sp>
        <p:nvSpPr>
          <p:cNvPr id="7" name="Date Placeholder 6"/>
          <p:cNvSpPr>
            <a:spLocks noGrp="1"/>
          </p:cNvSpPr>
          <p:nvPr>
            <p:ph type="dt" sz="half" idx="10"/>
          </p:nvPr>
        </p:nvSpPr>
        <p:spPr/>
        <p:txBody>
          <a:bodyPr/>
          <a:lstStyle/>
          <a:p>
            <a:fld id="{72029B7E-84C3-45F6-9DDC-511699835C17}" type="datetime3">
              <a:rPr lang="en-US" smtClean="0"/>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4" name="Footer Placeholder 3"/>
          <p:cNvSpPr>
            <a:spLocks noGrp="1"/>
          </p:cNvSpPr>
          <p:nvPr>
            <p:ph type="ftr" sz="quarter" idx="11"/>
          </p:nvPr>
        </p:nvSpPr>
        <p:spPr/>
        <p:txBody>
          <a:bodyPr/>
          <a:lstStyle/>
          <a:p>
            <a:r>
              <a:rPr lang="en-US"/>
              <a:t>Department of Computer Science and Engineering</a:t>
            </a:r>
            <a:endParaRPr lang="en-US" dirty="0"/>
          </a:p>
        </p:txBody>
      </p:sp>
      <p:sp>
        <p:nvSpPr>
          <p:cNvPr id="3" name="Date Placeholder 2"/>
          <p:cNvSpPr>
            <a:spLocks noGrp="1"/>
          </p:cNvSpPr>
          <p:nvPr>
            <p:ph type="dt" sz="half" idx="10"/>
          </p:nvPr>
        </p:nvSpPr>
        <p:spPr/>
        <p:txBody>
          <a:bodyPr/>
          <a:lstStyle/>
          <a:p>
            <a:fld id="{DD86C3A9-175F-4D2E-8A46-E04C728F3EC4}" type="datetime3">
              <a:rPr lang="en-US" smtClean="0"/>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3" name="Footer Placeholder 2"/>
          <p:cNvSpPr>
            <a:spLocks noGrp="1"/>
          </p:cNvSpPr>
          <p:nvPr>
            <p:ph type="ftr" sz="quarter" idx="11"/>
          </p:nvPr>
        </p:nvSpPr>
        <p:spPr/>
        <p:txBody>
          <a:bodyPr/>
          <a:lstStyle/>
          <a:p>
            <a:r>
              <a:rPr lang="en-US"/>
              <a:t>Department of Computer Science and Engineering</a:t>
            </a:r>
            <a:endParaRPr lang="en-US" dirty="0"/>
          </a:p>
        </p:txBody>
      </p:sp>
      <p:sp>
        <p:nvSpPr>
          <p:cNvPr id="2" name="Date Placeholder 1"/>
          <p:cNvSpPr>
            <a:spLocks noGrp="1"/>
          </p:cNvSpPr>
          <p:nvPr>
            <p:ph type="dt" sz="half" idx="10"/>
          </p:nvPr>
        </p:nvSpPr>
        <p:spPr/>
        <p:txBody>
          <a:bodyPr/>
          <a:lstStyle/>
          <a:p>
            <a:fld id="{4FC911FA-5AEB-4B93-ACC5-30E839B0B7C4}" type="datetime3">
              <a:rPr lang="en-US" smtClean="0"/>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1"/>
            </a:lvl1pPr>
          </a:lstStyle>
          <a:p>
            <a:r>
              <a:rPr lang="en-US"/>
              <a:t>Click to edit Master title style</a:t>
            </a:r>
            <a:endParaRPr lang="en-US"/>
          </a:p>
        </p:txBody>
      </p:sp>
      <p:sp>
        <p:nvSpPr>
          <p:cNvPr id="3" name="Content Placeholder 2"/>
          <p:cNvSpPr>
            <a:spLocks noGrp="1"/>
          </p:cNvSpPr>
          <p:nvPr>
            <p:ph idx="1"/>
          </p:nvPr>
        </p:nvSpPr>
        <p:spPr>
          <a:xfrm>
            <a:off x="1491930" y="1293495"/>
            <a:ext cx="5577840"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923214" y="3536829"/>
            <a:ext cx="3124200"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5" name="Date Placeholder 4"/>
          <p:cNvSpPr>
            <a:spLocks noGrp="1"/>
          </p:cNvSpPr>
          <p:nvPr>
            <p:ph type="dt" sz="half" idx="10"/>
          </p:nvPr>
        </p:nvSpPr>
        <p:spPr/>
        <p:txBody>
          <a:bodyPr/>
          <a:lstStyle/>
          <a:p>
            <a:fld id="{4EE0E5A0-8500-4FFD-B5C1-386427F0413C}" type="datetime3">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610" y="1019175"/>
            <a:ext cx="6126480"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2" name="Title 1"/>
          <p:cNvSpPr>
            <a:spLocks noGrp="1"/>
          </p:cNvSpPr>
          <p:nvPr>
            <p:ph type="title"/>
          </p:nvPr>
        </p:nvSpPr>
        <p:spPr>
          <a:xfrm>
            <a:off x="7923214" y="1371600"/>
            <a:ext cx="3124200" cy="2057400"/>
          </a:xfrm>
        </p:spPr>
        <p:txBody>
          <a:bodyPr anchor="b">
            <a:normAutofit/>
          </a:bodyPr>
          <a:lstStyle>
            <a:lvl1pPr algn="l">
              <a:defRPr sz="3200" b="0"/>
            </a:lvl1pPr>
          </a:lstStyle>
          <a:p>
            <a:r>
              <a:rPr lang="en-US"/>
              <a:t>Click to edit Master title style</a:t>
            </a:r>
            <a:endParaRPr lang="en-US"/>
          </a:p>
        </p:txBody>
      </p:sp>
      <p:sp>
        <p:nvSpPr>
          <p:cNvPr id="3" name="Picture Placeholder 2" descr="An empty placeholder to add an image. Click on the placeholder and select the image that you wish to add"/>
          <p:cNvSpPr>
            <a:spLocks noGrp="1"/>
          </p:cNvSpPr>
          <p:nvPr>
            <p:ph type="pic" idx="1"/>
          </p:nvPr>
        </p:nvSpPr>
        <p:spPr>
          <a:xfrm>
            <a:off x="1400490" y="1202055"/>
            <a:ext cx="5760720"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3214" y="3536829"/>
            <a:ext cx="3124200"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
        <p:nvSpPr>
          <p:cNvPr id="5" name="Date Placeholder 4"/>
          <p:cNvSpPr>
            <a:spLocks noGrp="1"/>
          </p:cNvSpPr>
          <p:nvPr>
            <p:ph type="dt" sz="half" idx="10"/>
          </p:nvPr>
        </p:nvSpPr>
        <p:spPr/>
        <p:txBody>
          <a:bodyPr/>
          <a:lstStyle/>
          <a:p>
            <a:fld id="{5EC20BE2-65A0-43D6-8774-9C0E7C9AE259}" type="datetime3">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4" name="Date Placeholder 3"/>
          <p:cNvSpPr>
            <a:spLocks noGrp="1"/>
          </p:cNvSpPr>
          <p:nvPr>
            <p:ph type="dt" sz="half" idx="10"/>
          </p:nvPr>
        </p:nvSpPr>
        <p:spPr/>
        <p:txBody>
          <a:bodyPr/>
          <a:lstStyle/>
          <a:p>
            <a:fld id="{BFCED098-55CF-430F-8F4D-79DAA5CB59AC}"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4507" y="609600"/>
            <a:ext cx="1143001"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1522413" y="609600"/>
            <a:ext cx="7696198" cy="5410200"/>
          </a:xfrm>
        </p:spPr>
        <p:txBody>
          <a:bodyPr vert="eaVert"/>
          <a:lstStyle>
            <a:lvl5pPr>
              <a:defRPr/>
            </a:lvl5pPr>
            <a:lvl6pPr>
              <a:defRPr/>
            </a:lvl6pPr>
            <a:lvl7pPr>
              <a:defRPr/>
            </a:lvl7pPr>
            <a:lvl8pPr>
              <a:defRPr/>
            </a:lvl8pPr>
            <a:lvl9pPr>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4" name="Date Placeholder 3"/>
          <p:cNvSpPr>
            <a:spLocks noGrp="1"/>
          </p:cNvSpPr>
          <p:nvPr>
            <p:ph type="dt" sz="half" idx="10"/>
          </p:nvPr>
        </p:nvSpPr>
        <p:spPr/>
        <p:txBody>
          <a:bodyPr/>
          <a:lstStyle/>
          <a:p>
            <a:fld id="{31584B2C-ED80-4DF7-B970-8778EE7D8A9F}"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14" name="bottom graphic"/>
          <p:cNvGrpSpPr/>
          <p:nvPr/>
        </p:nvGrpSpPr>
        <p:grpSpPr>
          <a:xfrm>
            <a:off x="0" y="6309360"/>
            <a:ext cx="12190231"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grpSp>
        <p:nvGrpSpPr>
          <p:cNvPr id="10" name="top graphic"/>
          <p:cNvGrpSpPr/>
          <p:nvPr/>
        </p:nvGrpSpPr>
        <p:grpSpPr>
          <a:xfrm>
            <a:off x="1279" y="0"/>
            <a:ext cx="12188952"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dirty="0"/>
            </a:p>
          </p:txBody>
        </p:sp>
      </p:grpSp>
      <p:sp>
        <p:nvSpPr>
          <p:cNvPr id="2" name="Title Placeholder 1"/>
          <p:cNvSpPr>
            <a:spLocks noGrp="1"/>
          </p:cNvSpPr>
          <p:nvPr>
            <p:ph type="title"/>
          </p:nvPr>
        </p:nvSpPr>
        <p:spPr>
          <a:xfrm>
            <a:off x="1522876" y="609600"/>
            <a:ext cx="9143538" cy="1066800"/>
          </a:xfrm>
          <a:prstGeom prst="rect">
            <a:avLst/>
          </a:prstGeom>
        </p:spPr>
        <p:txBody>
          <a:bodyPr vert="horz" lIns="91440" tIns="45720" rIns="91440" bIns="45720" rtlCol="0" anchor="b">
            <a:normAutofit/>
          </a:bodyPr>
          <a:lstStyle/>
          <a:p>
            <a:r>
              <a:rPr lang="en-US" dirty="0"/>
              <a:t>Click to edit Master title style</a:t>
            </a:r>
            <a:endParaRPr dirty="0"/>
          </a:p>
        </p:txBody>
      </p:sp>
      <p:sp>
        <p:nvSpPr>
          <p:cNvPr id="3" name="Text Placeholder 2"/>
          <p:cNvSpPr>
            <a:spLocks noGrp="1"/>
          </p:cNvSpPr>
          <p:nvPr>
            <p:ph type="body" idx="1"/>
          </p:nvPr>
        </p:nvSpPr>
        <p:spPr>
          <a:xfrm>
            <a:off x="1522876" y="1905000"/>
            <a:ext cx="9143538" cy="3697465"/>
          </a:xfrm>
          <a:prstGeom prst="rect">
            <a:avLst/>
          </a:prstGeom>
        </p:spPr>
        <p:txBody>
          <a:bodyPr vert="horz" lIns="91440" tIns="45720" rIns="91440" bIns="45720"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dirty="0"/>
          </a:p>
        </p:txBody>
      </p:sp>
      <p:sp>
        <p:nvSpPr>
          <p:cNvPr id="5" name="Footer Placeholder 4"/>
          <p:cNvSpPr>
            <a:spLocks noGrp="1"/>
          </p:cNvSpPr>
          <p:nvPr>
            <p:ph type="ftr" sz="quarter" idx="3"/>
          </p:nvPr>
        </p:nvSpPr>
        <p:spPr bwMode="auto">
          <a:xfrm>
            <a:off x="1505139" y="6483444"/>
            <a:ext cx="5667033" cy="286270"/>
          </a:xfrm>
          <a:prstGeom prst="rect">
            <a:avLst/>
          </a:prstGeom>
        </p:spPr>
        <p:txBody>
          <a:bodyPr vert="horz" lIns="91440" tIns="45720" rIns="91440" bIns="45720" rtlCol="0" anchor="ctr"/>
          <a:lstStyle>
            <a:lvl1pPr algn="l">
              <a:defRPr sz="1800" b="1" cap="none" spc="0" baseline="0">
                <a:ln w="0"/>
                <a:solidFill>
                  <a:schemeClr val="accent3">
                    <a:lumMod val="60000"/>
                    <a:lumOff val="40000"/>
                  </a:schemeClr>
                </a:solidFill>
                <a:effectLst>
                  <a:outerShdw blurRad="38100" dist="19050" dir="2700000" algn="tl" rotWithShape="0">
                    <a:schemeClr val="dk1">
                      <a:alpha val="40000"/>
                    </a:schemeClr>
                  </a:outerShdw>
                </a:effectLst>
                <a:latin typeface="Berlin Sans FB Demi" panose="020E0802020502020306" pitchFamily="34" charset="0"/>
              </a:defRPr>
            </a:lvl1pPr>
          </a:lstStyle>
          <a:p>
            <a:r>
              <a:rPr lang="en-US" dirty="0"/>
              <a:t>Department of Computer Science and Engineering</a:t>
            </a:r>
            <a:endParaRPr lang="en-US" dirty="0"/>
          </a:p>
        </p:txBody>
      </p:sp>
      <p:sp>
        <p:nvSpPr>
          <p:cNvPr id="4" name="Date Placeholder 3"/>
          <p:cNvSpPr>
            <a:spLocks noGrp="1"/>
          </p:cNvSpPr>
          <p:nvPr>
            <p:ph type="dt" sz="half" idx="2"/>
          </p:nvPr>
        </p:nvSpPr>
        <p:spPr bwMode="auto">
          <a:xfrm>
            <a:off x="7591667" y="6497444"/>
            <a:ext cx="1715405" cy="286270"/>
          </a:xfrm>
          <a:prstGeom prst="rect">
            <a:avLst/>
          </a:prstGeom>
        </p:spPr>
        <p:txBody>
          <a:bodyPr vert="horz" lIns="91440" tIns="45720" rIns="91440" bIns="45720" rtlCol="0" anchor="ctr"/>
          <a:lstStyle>
            <a:lvl1pPr algn="r">
              <a:defRPr sz="1400" b="1" cap="none" spc="0">
                <a:ln w="0"/>
                <a:solidFill>
                  <a:schemeClr val="accent4">
                    <a:lumMod val="60000"/>
                    <a:lumOff val="40000"/>
                  </a:schemeClr>
                </a:solidFill>
                <a:effectLst>
                  <a:outerShdw blurRad="38100" dist="25400" dir="5400000" algn="ctr" rotWithShape="0">
                    <a:srgbClr val="6E747A">
                      <a:alpha val="43000"/>
                    </a:srgbClr>
                  </a:outerShdw>
                </a:effectLst>
              </a:defRPr>
            </a:lvl1pPr>
          </a:lstStyle>
          <a:p>
            <a:fld id="{56AE12B1-169C-4C99-94FF-FEC9068B35A0}" type="datetime3">
              <a:rPr lang="en-US" smtClean="0"/>
            </a:fld>
            <a:endParaRPr lang="en-US" dirty="0"/>
          </a:p>
        </p:txBody>
      </p:sp>
      <p:sp>
        <p:nvSpPr>
          <p:cNvPr id="6" name="Slide Number Placeholder 5"/>
          <p:cNvSpPr>
            <a:spLocks noGrp="1"/>
          </p:cNvSpPr>
          <p:nvPr>
            <p:ph type="sldNum" sz="quarter" idx="4"/>
          </p:nvPr>
        </p:nvSpPr>
        <p:spPr bwMode="auto">
          <a:xfrm>
            <a:off x="9724208" y="6526279"/>
            <a:ext cx="936319" cy="228600"/>
          </a:xfrm>
          <a:prstGeom prst="rect">
            <a:avLst/>
          </a:prstGeom>
        </p:spPr>
        <p:txBody>
          <a:bodyPr vert="horz" lIns="91440" tIns="45720" rIns="91440" bIns="45720" rtlCol="0" anchor="ctr"/>
          <a:lstStyle>
            <a:lvl1pPr algn="r">
              <a:defRPr lang="en-US" sz="1400" b="1" kern="1200" cap="none" spc="0" smtClean="0">
                <a:ln w="0"/>
                <a:solidFill>
                  <a:schemeClr val="accent4">
                    <a:lumMod val="60000"/>
                    <a:lumOff val="40000"/>
                  </a:schemeClr>
                </a:solidFill>
                <a:effectLst>
                  <a:outerShdw blurRad="38100" dist="25400" dir="5400000" algn="ctr" rotWithShape="0">
                    <a:srgbClr val="6E747A">
                      <a:alpha val="43000"/>
                    </a:srgbClr>
                  </a:outerShdw>
                </a:effectLst>
                <a:latin typeface="+mn-lt"/>
                <a:ea typeface="+mn-ea"/>
                <a:cs typeface="+mn-cs"/>
              </a:defRPr>
            </a:lvl1pPr>
          </a:lstStyle>
          <a:p>
            <a:fld id="{DF28FB93-0A08-4E7D-8E63-9EFA29F1E093}" type="slidenum">
              <a:rPr lang="en-US" smtClean="0"/>
            </a:fld>
            <a:endParaRPr lang="en-US" dirty="0"/>
          </a:p>
        </p:txBody>
      </p:sp>
      <p:graphicFrame>
        <p:nvGraphicFramePr>
          <p:cNvPr id="18" name="Table 17"/>
          <p:cNvGraphicFramePr>
            <a:graphicFrameLocks noGrp="1"/>
          </p:cNvGraphicFramePr>
          <p:nvPr userDrawn="1"/>
        </p:nvGraphicFramePr>
        <p:xfrm>
          <a:off x="0" y="6471"/>
          <a:ext cx="12187546" cy="472440"/>
        </p:xfrm>
        <a:graphic>
          <a:graphicData uri="http://schemas.openxmlformats.org/drawingml/2006/table">
            <a:tbl>
              <a:tblPr firstRow="1" bandRow="1">
                <a:tableStyleId>{3B4B98B0-60AC-42C2-AFA5-B58CD77FA1E5}</a:tableStyleId>
              </a:tblPr>
              <a:tblGrid>
                <a:gridCol w="12187546"/>
              </a:tblGrid>
              <a:tr h="370840">
                <a:tc>
                  <a:txBody>
                    <a:bodyPr/>
                    <a:lstStyle/>
                    <a:p>
                      <a:pPr algn="ctr"/>
                      <a:r>
                        <a:rPr lang="en-IN" sz="2500" b="1" cap="none" spc="0" dirty="0">
                          <a:ln w="0"/>
                          <a:solidFill>
                            <a:schemeClr val="accent3"/>
                          </a:solidFill>
                          <a:effectLst>
                            <a:outerShdw blurRad="38100" dist="25400" dir="5400000" algn="ctr" rotWithShape="0">
                              <a:srgbClr val="6E747A">
                                <a:alpha val="43000"/>
                              </a:srgbClr>
                            </a:outerShdw>
                          </a:effectLst>
                          <a:latin typeface="Comic Sans MS" panose="030F0702030302020204" pitchFamily="66" charset="0"/>
                        </a:rPr>
                        <a:t>Mepco Schlenk Engineering College (Autonomous), Sivakasi</a:t>
                      </a:r>
                      <a:endParaRPr lang="en-US" sz="2500" b="1" dirty="0">
                        <a:solidFill>
                          <a:schemeClr val="accent3"/>
                        </a:solidFill>
                        <a:latin typeface="Comic Sans MS" panose="030F0702030302020204" pitchFamily="66" charset="0"/>
                      </a:endParaRPr>
                    </a:p>
                  </a:txBody>
                  <a:tcPr>
                    <a:solidFill>
                      <a:schemeClr val="tx2">
                        <a:lumMod val="50000"/>
                      </a:schemeClr>
                    </a:solidFill>
                  </a:tcPr>
                </a:tc>
              </a:tr>
            </a:tbl>
          </a:graphicData>
        </a:graphic>
      </p:graphicFrame>
      <p:sp>
        <p:nvSpPr>
          <p:cNvPr id="20" name="Oval 19"/>
          <p:cNvSpPr/>
          <p:nvPr userDrawn="1"/>
        </p:nvSpPr>
        <p:spPr>
          <a:xfrm>
            <a:off x="11134972" y="116632"/>
            <a:ext cx="875599" cy="881240"/>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21" name="Picture 20"/>
          <p:cNvPicPr>
            <a:picLocks noChangeAspect="1"/>
          </p:cNvPicPr>
          <p:nvPr userDrawn="1"/>
        </p:nvPicPr>
        <p:blipFill>
          <a:blip r:embed="rId11"/>
          <a:stretch>
            <a:fillRect/>
          </a:stretch>
        </p:blipFill>
        <p:spPr>
          <a:xfrm>
            <a:off x="11134972" y="130397"/>
            <a:ext cx="875599" cy="85371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p:txStyles>
    <p:titleStyle>
      <a:lvl1pPr algn="ctr" defTabSz="914400" rtl="0" eaLnBrk="1" latinLnBrk="0" hangingPunct="1">
        <a:lnSpc>
          <a:spcPct val="90000"/>
        </a:lnSpc>
        <a:spcBef>
          <a:spcPct val="0"/>
        </a:spcBef>
        <a:buNone/>
        <a:defRPr sz="3600" b="1" kern="1200">
          <a:solidFill>
            <a:schemeClr val="accent1">
              <a:lumMod val="50000"/>
            </a:schemeClr>
          </a:solidFill>
          <a:latin typeface="Times New Roman" panose="02020603050405020304" pitchFamily="18" charset="0"/>
          <a:ea typeface="+mj-ea"/>
          <a:cs typeface="Times New Roman" panose="02020603050405020304" pitchFamily="18" charset="0"/>
        </a:defRPr>
      </a:lvl1pPr>
    </p:titleStyle>
    <p:bodyStyle>
      <a:lvl1pPr marL="274320" indent="-274320" algn="l" defTabSz="914400" rtl="0" eaLnBrk="1" latinLnBrk="0" hangingPunct="1">
        <a:lnSpc>
          <a:spcPct val="90000"/>
        </a:lnSpc>
        <a:spcBef>
          <a:spcPts val="1800"/>
        </a:spcBef>
        <a:buClr>
          <a:schemeClr val="tx1"/>
        </a:buClr>
        <a:buSzPct val="80000"/>
        <a:buFont typeface="Wingdings" panose="05000000000000000000" pitchFamily="2" charset="2"/>
        <a:buChar char="§"/>
        <a:defRPr sz="2400" kern="1200">
          <a:solidFill>
            <a:schemeClr val="tx1"/>
          </a:solidFill>
          <a:latin typeface="Times New Roman" panose="02020603050405020304" pitchFamily="18" charset="0"/>
          <a:ea typeface="+mn-ea"/>
          <a:cs typeface="Times New Roman" panose="02020603050405020304" pitchFamily="18" charset="0"/>
        </a:defRPr>
      </a:lvl1pPr>
      <a:lvl2pPr marL="548640" indent="-228600" algn="l" defTabSz="914400" rtl="0" eaLnBrk="1" latinLnBrk="0" hangingPunct="1">
        <a:lnSpc>
          <a:spcPct val="90000"/>
        </a:lnSpc>
        <a:spcBef>
          <a:spcPts val="1000"/>
        </a:spcBef>
        <a:buClr>
          <a:schemeClr val="tx1"/>
        </a:buClr>
        <a:buSzPct val="100000"/>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2pPr>
      <a:lvl3pPr marL="82296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3pPr>
      <a:lvl4pPr marL="10972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Times New Roman" panose="02020603050405020304" pitchFamily="18" charset="0"/>
          <a:ea typeface="+mn-ea"/>
          <a:cs typeface="Times New Roman" panose="02020603050405020304" pitchFamily="18" charset="0"/>
        </a:defRPr>
      </a:lvl4pPr>
      <a:lvl5pPr marL="13258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Times New Roman" panose="02020603050405020304" pitchFamily="18" charset="0"/>
          <a:ea typeface="+mn-ea"/>
          <a:cs typeface="Times New Roman" panose="02020603050405020304" pitchFamily="18" charset="0"/>
        </a:defRPr>
      </a:lvl5pPr>
      <a:lvl6pPr marL="15544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anose="020B0604020202020204"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anose="05000000000000000000"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2027312"/>
          </a:xfrm>
        </p:spPr>
        <p:txBody>
          <a:bodyPr/>
          <a:lstStyle/>
          <a:p>
            <a:pPr algn="ctr"/>
            <a:r>
              <a:rPr lang="en-IN" altLang="en-US" b="1" dirty="0"/>
              <a:t>Event Lens</a:t>
            </a:r>
            <a:endParaRPr lang="en-IN" altLang="en-US" b="1" dirty="0"/>
          </a:p>
        </p:txBody>
      </p:sp>
      <p:sp>
        <p:nvSpPr>
          <p:cNvPr id="3" name="Content Placeholder 2"/>
          <p:cNvSpPr>
            <a:spLocks noGrp="1"/>
          </p:cNvSpPr>
          <p:nvPr>
            <p:ph sz="half" idx="1"/>
          </p:nvPr>
        </p:nvSpPr>
        <p:spPr>
          <a:xfrm>
            <a:off x="1522413" y="3429000"/>
            <a:ext cx="4435564" cy="2564920"/>
          </a:xfrm>
        </p:spPr>
        <p:txBody>
          <a:bodyPr>
            <a:normAutofit/>
          </a:bodyPr>
          <a:lstStyle/>
          <a:p>
            <a:pPr marL="0" indent="0">
              <a:spcBef>
                <a:spcPts val="600"/>
              </a:spcBef>
              <a:buNone/>
            </a:pPr>
            <a:r>
              <a:rPr lang="en-IN" b="1" dirty="0"/>
              <a:t>Guided By,</a:t>
            </a:r>
            <a:endParaRPr lang="en-IN" b="1" dirty="0"/>
          </a:p>
          <a:p>
            <a:pPr marL="0" indent="0">
              <a:spcBef>
                <a:spcPts val="600"/>
              </a:spcBef>
              <a:buNone/>
            </a:pPr>
            <a:r>
              <a:rPr lang="en-IN" b="1" dirty="0"/>
              <a:t>Dr. N.Umakanth, AP(</a:t>
            </a:r>
            <a:r>
              <a:rPr lang="en-IN" b="1" dirty="0" err="1"/>
              <a:t>Sl.Gr</a:t>
            </a:r>
            <a:r>
              <a:rPr lang="en-IN" b="1" dirty="0"/>
              <a:t>.)</a:t>
            </a:r>
            <a:endParaRPr lang="en-IN" b="1" dirty="0"/>
          </a:p>
          <a:p>
            <a:pPr marL="0" indent="0">
              <a:spcBef>
                <a:spcPts val="600"/>
              </a:spcBef>
              <a:buNone/>
            </a:pPr>
            <a:r>
              <a:rPr lang="en-IN" b="1" dirty="0"/>
              <a:t>Dr. K,Muthamizh Sudar, AP(</a:t>
            </a:r>
            <a:r>
              <a:rPr lang="en-IN" b="1" dirty="0" err="1"/>
              <a:t>Sr.Gr</a:t>
            </a:r>
            <a:r>
              <a:rPr lang="en-IN" b="1" dirty="0"/>
              <a:t>.)</a:t>
            </a:r>
            <a:endParaRPr lang="en-IN" b="1" dirty="0"/>
          </a:p>
          <a:p>
            <a:pPr marL="0" indent="0">
              <a:spcBef>
                <a:spcPts val="600"/>
              </a:spcBef>
              <a:buNone/>
            </a:pPr>
            <a:r>
              <a:rPr lang="en-IN" b="1" dirty="0"/>
              <a:t>Department of CSE</a:t>
            </a:r>
            <a:endParaRPr lang="en-IN" b="1" dirty="0"/>
          </a:p>
        </p:txBody>
      </p:sp>
      <p:sp>
        <p:nvSpPr>
          <p:cNvPr id="4" name="Content Placeholder 3"/>
          <p:cNvSpPr>
            <a:spLocks noGrp="1"/>
          </p:cNvSpPr>
          <p:nvPr>
            <p:ph sz="half" idx="2"/>
          </p:nvPr>
        </p:nvSpPr>
        <p:spPr>
          <a:xfrm>
            <a:off x="6094412" y="3429000"/>
            <a:ext cx="5688631" cy="2564920"/>
          </a:xfrm>
        </p:spPr>
        <p:txBody>
          <a:bodyPr>
            <a:normAutofit/>
          </a:bodyPr>
          <a:lstStyle/>
          <a:p>
            <a:pPr marL="0" indent="0">
              <a:buNone/>
            </a:pPr>
            <a:r>
              <a:rPr lang="en-IN" altLang="en-US" b="1" dirty="0"/>
              <a:t>Pothiraju P V</a:t>
            </a:r>
            <a:r>
              <a:rPr lang="en-US" altLang="en-IN" b="1" dirty="0"/>
              <a:t>	</a:t>
            </a:r>
            <a:r>
              <a:rPr lang="en-IN" altLang="en-US" b="1" dirty="0"/>
              <a:t>	</a:t>
            </a:r>
            <a:r>
              <a:rPr lang="en-IN" b="1" dirty="0"/>
              <a:t>– </a:t>
            </a:r>
            <a:r>
              <a:rPr lang="en-US" altLang="en-IN" b="1" dirty="0"/>
              <a:t>   </a:t>
            </a:r>
            <a:r>
              <a:rPr lang="en-IN" b="1" dirty="0"/>
              <a:t>9517202</a:t>
            </a:r>
            <a:r>
              <a:rPr lang="en-US" altLang="en-IN" b="1" dirty="0"/>
              <a:t>304</a:t>
            </a:r>
            <a:r>
              <a:rPr lang="en-IN" altLang="en-US" b="1" dirty="0"/>
              <a:t>112</a:t>
            </a:r>
            <a:endParaRPr lang="en-IN" b="1" dirty="0"/>
          </a:p>
          <a:p>
            <a:pPr marL="0" indent="0">
              <a:buNone/>
            </a:pPr>
            <a:r>
              <a:rPr lang="en-IN" altLang="en-US" b="1" dirty="0"/>
              <a:t>Suriya Pandian</a:t>
            </a:r>
            <a:r>
              <a:rPr lang="en-US" altLang="en-IN" b="1" dirty="0"/>
              <a:t>	</a:t>
            </a:r>
            <a:r>
              <a:rPr lang="en-IN" b="1" dirty="0"/>
              <a:t>– </a:t>
            </a:r>
            <a:r>
              <a:rPr lang="en-US" altLang="en-IN" b="1" dirty="0"/>
              <a:t>   </a:t>
            </a:r>
            <a:r>
              <a:rPr lang="en-IN" b="1" dirty="0"/>
              <a:t>95172023</a:t>
            </a:r>
            <a:r>
              <a:rPr lang="en-US" altLang="en-IN" b="1" dirty="0"/>
              <a:t>04</a:t>
            </a:r>
            <a:r>
              <a:rPr lang="en-IN" altLang="en-US" b="1" dirty="0"/>
              <a:t>156</a:t>
            </a:r>
            <a:endParaRPr lang="en-US" b="1" dirty="0"/>
          </a:p>
          <a:p>
            <a:pPr marL="0" indent="0">
              <a:buNone/>
            </a:pPr>
            <a:r>
              <a:rPr lang="en-IN" altLang="en-US" b="1" dirty="0"/>
              <a:t>Mallesh Kumar	</a:t>
            </a:r>
            <a:r>
              <a:rPr lang="en-IN" b="1" dirty="0"/>
              <a:t>– </a:t>
            </a:r>
            <a:r>
              <a:rPr lang="en-US" altLang="en-IN" b="1" dirty="0"/>
              <a:t>   </a:t>
            </a:r>
            <a:r>
              <a:rPr lang="en-IN" b="1" dirty="0"/>
              <a:t>95172023</a:t>
            </a:r>
            <a:r>
              <a:rPr lang="en-US" altLang="en-IN" b="1" dirty="0"/>
              <a:t>04</a:t>
            </a:r>
            <a:r>
              <a:rPr lang="en-IN" altLang="en-US" b="1" dirty="0"/>
              <a:t>254</a:t>
            </a:r>
            <a:endParaRPr lang="en-US" b="1" dirty="0"/>
          </a:p>
          <a:p>
            <a:pPr marL="0" indent="0">
              <a:buNone/>
            </a:pPr>
            <a:endParaRPr lang="en-US" b="1" dirty="0"/>
          </a:p>
        </p:txBody>
      </p:sp>
      <p:sp>
        <p:nvSpPr>
          <p:cNvPr id="5" name="Footer Placeholder 4"/>
          <p:cNvSpPr>
            <a:spLocks noGrp="1"/>
          </p:cNvSpPr>
          <p:nvPr>
            <p:ph type="ftr" sz="quarter" idx="11"/>
          </p:nvPr>
        </p:nvSpPr>
        <p:spPr/>
        <p:txBody>
          <a:bodyPr/>
          <a:lstStyle/>
          <a:p>
            <a:r>
              <a:rPr lang="en-US"/>
              <a:t>Department of Computer Science and Engineering</a:t>
            </a:r>
            <a:endParaRPr lang="en-US" dirty="0"/>
          </a:p>
        </p:txBody>
      </p:sp>
      <p:sp>
        <p:nvSpPr>
          <p:cNvPr id="6" name="Date Placeholder 5"/>
          <p:cNvSpPr>
            <a:spLocks noGrp="1"/>
          </p:cNvSpPr>
          <p:nvPr>
            <p:ph type="dt" sz="half" idx="10"/>
          </p:nvPr>
        </p:nvSpPr>
        <p:spPr/>
        <p:txBody>
          <a:bodyPr/>
          <a:lstStyle/>
          <a:p>
            <a:fld id="{9A3861B3-6D15-47C0-9187-2134B66709E8}" type="datetime3">
              <a:rPr lang="en-US" smtClean="0"/>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731168"/>
          </a:xfrm>
        </p:spPr>
        <p:txBody>
          <a:bodyPr>
            <a:normAutofit/>
          </a:bodyPr>
          <a:lstStyle/>
          <a:p>
            <a:r>
              <a:rPr lang="en-US" dirty="0"/>
              <a:t>AGENDA</a:t>
            </a:r>
            <a:endParaRPr lang="en-US" dirty="0"/>
          </a:p>
        </p:txBody>
      </p:sp>
      <p:sp>
        <p:nvSpPr>
          <p:cNvPr id="3" name="Content Placeholder 2"/>
          <p:cNvSpPr>
            <a:spLocks noGrp="1"/>
          </p:cNvSpPr>
          <p:nvPr>
            <p:ph idx="1"/>
          </p:nvPr>
        </p:nvSpPr>
        <p:spPr>
          <a:xfrm>
            <a:off x="1522876" y="1484784"/>
            <a:ext cx="9143538" cy="4763616"/>
          </a:xfrm>
        </p:spPr>
        <p:txBody>
          <a:bodyPr>
            <a:noAutofit/>
          </a:bodyPr>
          <a:lstStyle/>
          <a:p>
            <a:pPr>
              <a:spcBef>
                <a:spcPts val="1200"/>
              </a:spcBef>
            </a:pPr>
            <a:r>
              <a:rPr lang="en-US" dirty="0"/>
              <a:t>Problem Statement</a:t>
            </a:r>
            <a:endParaRPr lang="en-US" dirty="0"/>
          </a:p>
          <a:p>
            <a:pPr>
              <a:spcBef>
                <a:spcPts val="1200"/>
              </a:spcBef>
            </a:pPr>
            <a:r>
              <a:rPr lang="en-US" dirty="0"/>
              <a:t>Objective</a:t>
            </a:r>
            <a:endParaRPr lang="en-US" dirty="0"/>
          </a:p>
          <a:p>
            <a:pPr>
              <a:spcBef>
                <a:spcPts val="1200"/>
              </a:spcBef>
            </a:pPr>
            <a:r>
              <a:rPr lang="en-US" dirty="0"/>
              <a:t>Outcome</a:t>
            </a:r>
            <a:endParaRPr lang="en-US" dirty="0"/>
          </a:p>
          <a:p>
            <a:pPr>
              <a:spcBef>
                <a:spcPts val="1200"/>
              </a:spcBef>
            </a:pPr>
            <a:r>
              <a:rPr lang="en-US" dirty="0"/>
              <a:t>System Design </a:t>
            </a:r>
            <a:endParaRPr lang="en-US" dirty="0"/>
          </a:p>
          <a:p>
            <a:pPr>
              <a:spcBef>
                <a:spcPts val="1200"/>
              </a:spcBef>
            </a:pPr>
            <a:r>
              <a:rPr lang="en-US" dirty="0"/>
              <a:t>UML Diagrams</a:t>
            </a:r>
            <a:endParaRPr lang="en-US" dirty="0"/>
          </a:p>
          <a:p>
            <a:pPr>
              <a:spcBef>
                <a:spcPts val="1200"/>
              </a:spcBef>
            </a:pPr>
            <a:r>
              <a:rPr lang="en-US" dirty="0"/>
              <a:t>Implementation Results / Screenshots</a:t>
            </a:r>
            <a:endParaRPr lang="en-US" dirty="0"/>
          </a:p>
          <a:p>
            <a:pPr>
              <a:spcBef>
                <a:spcPts val="1200"/>
              </a:spcBef>
            </a:pPr>
            <a:r>
              <a:rPr lang="en-US" dirty="0"/>
              <a:t>Platform and Languages</a:t>
            </a:r>
            <a:endParaRPr lang="en-US" dirty="0"/>
          </a:p>
          <a:p>
            <a:pPr>
              <a:spcBef>
                <a:spcPts val="1200"/>
              </a:spcBef>
            </a:pPr>
            <a:r>
              <a:rPr lang="en-US" dirty="0"/>
              <a:t>References</a:t>
            </a:r>
            <a:endParaRPr lang="en-US" dirty="0"/>
          </a:p>
          <a:p>
            <a:pPr>
              <a:spcBef>
                <a:spcPts val="1200"/>
              </a:spcBef>
            </a:pPr>
            <a:r>
              <a:rPr lang="en-US" dirty="0"/>
              <a:t>Demo</a:t>
            </a:r>
            <a:endParaRPr lang="en-US" dirty="0"/>
          </a:p>
        </p:txBody>
      </p:sp>
      <p:sp>
        <p:nvSpPr>
          <p:cNvPr id="4" name="Date Placeholder 3"/>
          <p:cNvSpPr>
            <a:spLocks noGrp="1"/>
          </p:cNvSpPr>
          <p:nvPr>
            <p:ph type="dt" sz="half" idx="10"/>
          </p:nvPr>
        </p:nvSpPr>
        <p:spPr/>
        <p:txBody>
          <a:bodyPr/>
          <a:lstStyle/>
          <a:p>
            <a:fld id="{52EE133F-CA7C-4DEE-87C4-99780B8A108F}" type="datetime3">
              <a:rPr lang="en-US" smtClean="0"/>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dirty="0"/>
          </a:p>
        </p:txBody>
      </p:sp>
      <p:sp>
        <p:nvSpPr>
          <p:cNvPr id="6" name="Footer Placeholder 5"/>
          <p:cNvSpPr>
            <a:spLocks noGrp="1"/>
          </p:cNvSpPr>
          <p:nvPr>
            <p:ph type="ftr" sz="quarter" idx="11"/>
          </p:nvPr>
        </p:nvSpPr>
        <p:spPr/>
        <p:txBody>
          <a:bodyPr/>
          <a:lstStyle/>
          <a:p>
            <a:r>
              <a:rPr lang="en-US" dirty="0"/>
              <a:t>Department of Computer Science and Engineering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Problem Statement</a:t>
            </a:r>
            <a:endParaRPr lang="en-US" dirty="0"/>
          </a:p>
        </p:txBody>
      </p:sp>
      <p:sp>
        <p:nvSpPr>
          <p:cNvPr id="2" name="Content Placeholder 1"/>
          <p:cNvSpPr>
            <a:spLocks noGrp="1"/>
          </p:cNvSpPr>
          <p:nvPr>
            <p:ph idx="1"/>
          </p:nvPr>
        </p:nvSpPr>
        <p:spPr>
          <a:xfrm>
            <a:off x="1522876" y="1905000"/>
            <a:ext cx="9143538" cy="4188296"/>
          </a:xfrm>
        </p:spPr>
        <p:txBody>
          <a:bodyPr>
            <a:normAutofit fontScale="90000" lnSpcReduction="20000"/>
          </a:bodyPr>
          <a:lstStyle/>
          <a:p>
            <a:pPr algn="l">
              <a:lnSpc>
                <a:spcPct val="150000"/>
              </a:lnSpc>
            </a:pPr>
            <a:r>
              <a:rPr lang="en-US" altLang="en-US" dirty="0"/>
              <a:t>There is a lack of an effective online platform where users can easily discover, verify, and book photographers for events, while ensuring the originality of showcased images. Existing solutions often fail to provide an engaging image-based discovery experience and do not adequately protect photographers' works from plagiarism. This project aims to create a website that offers a social media-like feed for exploring photographers’ portfolios, integrates digital imaging techniques to verify image authenticity, and streamlines the booking process to connect clients with professional photographers securely and efficiently.</a:t>
            </a:r>
            <a:endParaRPr lang="en-US" altLang="en-US" dirty="0"/>
          </a:p>
        </p:txBody>
      </p:sp>
      <p:sp>
        <p:nvSpPr>
          <p:cNvPr id="5" name="Date Placeholder 4"/>
          <p:cNvSpPr>
            <a:spLocks noGrp="1"/>
          </p:cNvSpPr>
          <p:nvPr>
            <p:ph type="dt" sz="half" idx="10"/>
          </p:nvPr>
        </p:nvSpPr>
        <p:spPr/>
        <p:txBody>
          <a:bodyPr/>
          <a:lstStyle/>
          <a:p>
            <a:fld id="{9DC3F1AC-D3D2-4664-8141-20CA481DF159}"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
        <p:nvSpPr>
          <p:cNvPr id="7" name="Footer Placeholder 6"/>
          <p:cNvSpPr>
            <a:spLocks noGrp="1"/>
          </p:cNvSpPr>
          <p:nvPr>
            <p:ph type="ftr" sz="quarter" idx="11"/>
          </p:nvPr>
        </p:nvSpPr>
        <p:spPr/>
        <p:txBody>
          <a:bodyPr/>
          <a:lstStyle/>
          <a:p>
            <a:r>
              <a:rPr lang="en-US"/>
              <a:t>Department of Computer Science and Engineering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IN" altLang="en-US" dirty="0"/>
              <a:t>Abstract</a:t>
            </a:r>
            <a:endParaRPr lang="en-IN" altLang="en-US" dirty="0"/>
          </a:p>
        </p:txBody>
      </p:sp>
      <p:sp>
        <p:nvSpPr>
          <p:cNvPr id="2" name="Content Placeholder 1"/>
          <p:cNvSpPr>
            <a:spLocks noGrp="1"/>
          </p:cNvSpPr>
          <p:nvPr>
            <p:ph idx="1"/>
          </p:nvPr>
        </p:nvSpPr>
        <p:spPr>
          <a:xfrm>
            <a:off x="981710" y="1700530"/>
            <a:ext cx="10410825" cy="3644900"/>
          </a:xfrm>
        </p:spPr>
        <p:txBody>
          <a:bodyPr>
            <a:noAutofit/>
          </a:bodyPr>
          <a:lstStyle/>
          <a:p>
            <a:pPr marL="457200" indent="-457200" algn="l">
              <a:lnSpc>
                <a:spcPct val="130000"/>
              </a:lnSpc>
              <a:buFont typeface="+mj-lt"/>
              <a:buAutoNum type="arabicPeriod"/>
            </a:pPr>
            <a:r>
              <a:rPr lang="en-US" altLang="en-US" sz="2200" dirty="0"/>
              <a:t>This project introduces an innovative photographer hiring website that allows users to seamlessly discover and book professional photographers for their events through an interactive, social media-inspired image feed. Users can browse authentic portfolios, compare photographers based on style, availability, and reviews, and make informed booking decisions directly through the platform. To ensure the originality and integrity of all showcased images, advanced digital imaging techniques such as metadata analysis and image fingerprinting are employed, effectively protecting photographers’ work from plagiarism and assuring clients of genuine content. This solution aims to bridge the gap between clients and photographers, creating a trustworthy, engaging, and secure environment for event photography services.</a:t>
            </a:r>
            <a:endParaRPr lang="en-US" altLang="en-US" sz="2200" dirty="0"/>
          </a:p>
        </p:txBody>
      </p:sp>
      <p:sp>
        <p:nvSpPr>
          <p:cNvPr id="4" name="Date Placeholder 3"/>
          <p:cNvSpPr>
            <a:spLocks noGrp="1"/>
          </p:cNvSpPr>
          <p:nvPr>
            <p:ph type="dt" sz="half" idx="10"/>
          </p:nvPr>
        </p:nvSpPr>
        <p:spPr/>
        <p:txBody>
          <a:bodyPr/>
          <a:lstStyle/>
          <a:p>
            <a:fld id="{C6FFC53D-EF2B-4A72-80D6-E0378FDA9A05}" type="datetime3">
              <a:rPr lang="en-US" smtClean="0"/>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dirty="0"/>
          </a:p>
        </p:txBody>
      </p:sp>
      <p:sp>
        <p:nvSpPr>
          <p:cNvPr id="6" name="Footer Placeholder 5"/>
          <p:cNvSpPr>
            <a:spLocks noGrp="1"/>
          </p:cNvSpPr>
          <p:nvPr>
            <p:ph type="ftr" sz="quarter" idx="11"/>
          </p:nvPr>
        </p:nvSpPr>
        <p:spPr/>
        <p:txBody>
          <a:bodyPr/>
          <a:lstStyle/>
          <a:p>
            <a:r>
              <a:rPr lang="en-US"/>
              <a:t>Department of Computer Science and Engineering</a:t>
            </a:r>
            <a:endParaRPr 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70146" y="44450"/>
            <a:ext cx="9143538" cy="1066800"/>
          </a:xfrm>
        </p:spPr>
        <p:txBody>
          <a:bodyPr/>
          <a:p>
            <a:r>
              <a:rPr lang="en-IN" altLang="en-US"/>
              <a:t>ER Diagram</a:t>
            </a:r>
            <a:endParaRPr lang="en-IN" altLang="en-US"/>
          </a:p>
        </p:txBody>
      </p:sp>
      <p:sp>
        <p:nvSpPr>
          <p:cNvPr id="4" name="Footer Placeholder 3"/>
          <p:cNvSpPr>
            <a:spLocks noGrp="1"/>
          </p:cNvSpPr>
          <p:nvPr>
            <p:ph type="ftr" sz="quarter" idx="11"/>
          </p:nvPr>
        </p:nvSpPr>
        <p:spPr/>
        <p:txBody>
          <a:bodyPr/>
          <a:p>
            <a:r>
              <a:rPr lang="en-US" dirty="0"/>
              <a:t>Department of Computer Science and Engineering</a:t>
            </a:r>
            <a:endParaRPr lang="en-US" dirty="0"/>
          </a:p>
        </p:txBody>
      </p:sp>
      <p:sp>
        <p:nvSpPr>
          <p:cNvPr id="5" name="Date Placeholder 4"/>
          <p:cNvSpPr>
            <a:spLocks noGrp="1"/>
          </p:cNvSpPr>
          <p:nvPr>
            <p:ph type="dt" sz="half" idx="10"/>
          </p:nvPr>
        </p:nvSpPr>
        <p:spPr/>
        <p:txBody>
          <a:bodyPr/>
          <a:p>
            <a:fld id="{8536DF79-F004-4694-B3BB-6F9ED7280D64}" type="datetime3">
              <a:rPr lang="en-US" smtClean="0"/>
            </a:fld>
            <a:endParaRPr lang="en-US" dirty="0"/>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dirty="0"/>
          </a:p>
        </p:txBody>
      </p:sp>
      <p:pic>
        <p:nvPicPr>
          <p:cNvPr id="8" name="Content Placeholder 7" descr="eRD"/>
          <p:cNvPicPr>
            <a:picLocks noChangeAspect="1"/>
          </p:cNvPicPr>
          <p:nvPr>
            <p:ph idx="1"/>
          </p:nvPr>
        </p:nvPicPr>
        <p:blipFill>
          <a:blip r:embed="rId1"/>
          <a:stretch>
            <a:fillRect/>
          </a:stretch>
        </p:blipFill>
        <p:spPr>
          <a:xfrm>
            <a:off x="1125855" y="1052195"/>
            <a:ext cx="9534525" cy="5210810"/>
          </a:xfrm>
          <a:prstGeom prst="rect">
            <a:avLst/>
          </a:prstGeom>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41901" y="44450"/>
            <a:ext cx="9143538" cy="1066800"/>
          </a:xfrm>
        </p:spPr>
        <p:txBody>
          <a:bodyPr/>
          <a:p>
            <a:r>
              <a:rPr lang="en-IN" altLang="en-US"/>
              <a:t>Schema Diagram</a:t>
            </a:r>
            <a:endParaRPr lang="en-IN" altLang="en-US"/>
          </a:p>
        </p:txBody>
      </p:sp>
      <p:pic>
        <p:nvPicPr>
          <p:cNvPr id="7" name="Content Placeholder 6" descr="Untitled"/>
          <p:cNvPicPr>
            <a:picLocks noChangeAspect="1"/>
          </p:cNvPicPr>
          <p:nvPr>
            <p:ph idx="1"/>
          </p:nvPr>
        </p:nvPicPr>
        <p:blipFill>
          <a:blip r:embed="rId1"/>
          <a:stretch>
            <a:fillRect/>
          </a:stretch>
        </p:blipFill>
        <p:spPr>
          <a:xfrm>
            <a:off x="1198245" y="1124585"/>
            <a:ext cx="9561830" cy="4882515"/>
          </a:xfrm>
          <a:prstGeom prst="rect">
            <a:avLst/>
          </a:prstGeom>
        </p:spPr>
      </p:pic>
      <p:sp>
        <p:nvSpPr>
          <p:cNvPr id="4" name="Footer Placeholder 3"/>
          <p:cNvSpPr>
            <a:spLocks noGrp="1"/>
          </p:cNvSpPr>
          <p:nvPr>
            <p:ph type="ftr" sz="quarter" idx="11"/>
          </p:nvPr>
        </p:nvSpPr>
        <p:spPr/>
        <p:txBody>
          <a:bodyPr/>
          <a:p>
            <a:r>
              <a:rPr lang="en-US" dirty="0"/>
              <a:t>Department of Computer Science and Engineering</a:t>
            </a:r>
            <a:endParaRPr lang="en-US" dirty="0"/>
          </a:p>
        </p:txBody>
      </p:sp>
      <p:sp>
        <p:nvSpPr>
          <p:cNvPr id="5" name="Date Placeholder 4"/>
          <p:cNvSpPr>
            <a:spLocks noGrp="1"/>
          </p:cNvSpPr>
          <p:nvPr>
            <p:ph type="dt" sz="half" idx="10"/>
          </p:nvPr>
        </p:nvSpPr>
        <p:spPr/>
        <p:txBody>
          <a:bodyPr/>
          <a:p>
            <a:fld id="{8536DF79-F004-4694-B3BB-6F9ED7280D64}" type="datetime3">
              <a:rPr lang="en-US" smtClean="0"/>
            </a:fld>
            <a:endParaRPr lang="en-US" dirty="0"/>
          </a:p>
        </p:txBody>
      </p:sp>
      <p:sp>
        <p:nvSpPr>
          <p:cNvPr id="6" name="Slide Number Placeholder 5"/>
          <p:cNvSpPr>
            <a:spLocks noGrp="1"/>
          </p:cNvSpPr>
          <p:nvPr>
            <p:ph type="sldNum" sz="quarter" idx="12"/>
          </p:nvPr>
        </p:nvSpPr>
        <p:spPr/>
        <p:txBody>
          <a:bodyPr/>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57801" y="404495"/>
            <a:ext cx="9143538" cy="731168"/>
          </a:xfrm>
        </p:spPr>
        <p:txBody>
          <a:bodyPr>
            <a:normAutofit/>
          </a:bodyPr>
          <a:lstStyle/>
          <a:p>
            <a:pPr algn="ctr"/>
            <a:r>
              <a:rPr lang="en-IN" sz="3600" dirty="0"/>
              <a:t>Platforms and Languages</a:t>
            </a:r>
            <a:endParaRPr lang="en-US" sz="3600" dirty="0"/>
          </a:p>
        </p:txBody>
      </p:sp>
      <p:sp>
        <p:nvSpPr>
          <p:cNvPr id="4" name="Footer Placeholder 3"/>
          <p:cNvSpPr>
            <a:spLocks noGrp="1"/>
          </p:cNvSpPr>
          <p:nvPr>
            <p:ph type="ftr" sz="quarter" idx="11"/>
          </p:nvPr>
        </p:nvSpPr>
        <p:spPr/>
        <p:txBody>
          <a:bodyPr/>
          <a:lstStyle/>
          <a:p>
            <a:r>
              <a:rPr lang="en-US"/>
              <a:t>Department of Computer Science and Engineering</a:t>
            </a:r>
            <a:endParaRPr lang="en-US" dirty="0"/>
          </a:p>
        </p:txBody>
      </p:sp>
      <p:sp>
        <p:nvSpPr>
          <p:cNvPr id="5" name="Date Placeholder 4"/>
          <p:cNvSpPr>
            <a:spLocks noGrp="1"/>
          </p:cNvSpPr>
          <p:nvPr>
            <p:ph type="dt" sz="half" idx="10"/>
          </p:nvPr>
        </p:nvSpPr>
        <p:spPr/>
        <p:txBody>
          <a:bodyPr/>
          <a:lstStyle/>
          <a:p>
            <a:fld id="{2BCC7528-B42F-4751-8851-B5F3D01CF770}"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
        <p:nvSpPr>
          <p:cNvPr id="3" name="Content Placeholder 2"/>
          <p:cNvSpPr>
            <a:spLocks noGrp="1"/>
          </p:cNvSpPr>
          <p:nvPr>
            <p:ph idx="1"/>
          </p:nvPr>
        </p:nvSpPr>
        <p:spPr>
          <a:xfrm>
            <a:off x="981856" y="1124585"/>
            <a:ext cx="9143538" cy="3697465"/>
          </a:xfrm>
        </p:spPr>
        <p:txBody>
          <a:bodyPr>
            <a:noAutofit/>
          </a:bodyPr>
          <a:lstStyle/>
          <a:p>
            <a:pPr>
              <a:lnSpc>
                <a:spcPct val="80000"/>
              </a:lnSpc>
            </a:pPr>
            <a:r>
              <a:rPr lang="en-IN" altLang="en-US" sz="1800" b="1"/>
              <a:t>Platform : </a:t>
            </a:r>
            <a:endParaRPr lang="en-US" altLang="en-US" sz="1800" b="1"/>
          </a:p>
          <a:p>
            <a:pPr>
              <a:lnSpc>
                <a:spcPct val="80000"/>
              </a:lnSpc>
            </a:pPr>
            <a:r>
              <a:rPr lang="en-US" altLang="en-US" sz="1800"/>
              <a:t>Frontend: </a:t>
            </a:r>
            <a:r>
              <a:rPr lang="en-IN" altLang="en-US" sz="1800"/>
              <a:t>WixStudio</a:t>
            </a:r>
            <a:endParaRPr lang="en-US" altLang="en-US" sz="1800"/>
          </a:p>
          <a:p>
            <a:pPr>
              <a:lnSpc>
                <a:spcPct val="80000"/>
              </a:lnSpc>
            </a:pPr>
            <a:r>
              <a:rPr lang="en-US" altLang="en-US" sz="1800"/>
              <a:t>Backend: </a:t>
            </a:r>
            <a:r>
              <a:rPr lang="en-IN" altLang="en-US" sz="1800"/>
              <a:t>Microsoft Azure (Authentication, SQL Database, Server)</a:t>
            </a:r>
            <a:endParaRPr lang="en-US" altLang="en-US" sz="1800"/>
          </a:p>
          <a:p>
            <a:pPr>
              <a:lnSpc>
                <a:spcPct val="80000"/>
              </a:lnSpc>
            </a:pPr>
            <a:r>
              <a:rPr lang="en-IN" altLang="en-US" sz="1800" b="1"/>
              <a:t>Languages : </a:t>
            </a:r>
            <a:endParaRPr lang="en-IN" altLang="en-US" sz="1800" b="1"/>
          </a:p>
          <a:p>
            <a:pPr>
              <a:lnSpc>
                <a:spcPct val="80000"/>
              </a:lnSpc>
            </a:pPr>
            <a:r>
              <a:rPr lang="en-IN" altLang="en-US" sz="1800"/>
              <a:t>Frontend - HTML, CSS, JavaScript</a:t>
            </a:r>
            <a:endParaRPr lang="en-IN" altLang="en-US" sz="1800"/>
          </a:p>
          <a:p>
            <a:pPr>
              <a:lnSpc>
                <a:spcPct val="80000"/>
              </a:lnSpc>
            </a:pPr>
            <a:r>
              <a:rPr lang="en-IN" altLang="en-US" sz="1800"/>
              <a:t>Backend - PostgreSQL by Azure</a:t>
            </a:r>
            <a:endParaRPr lang="en-IN" altLang="en-US" sz="1800"/>
          </a:p>
          <a:p>
            <a:pPr>
              <a:lnSpc>
                <a:spcPct val="80000"/>
              </a:lnSpc>
            </a:pPr>
            <a:r>
              <a:rPr lang="en-IN" altLang="en-US" sz="1800" b="1"/>
              <a:t>Services :</a:t>
            </a:r>
            <a:endParaRPr lang="en-IN" altLang="en-US" sz="1800" b="1"/>
          </a:p>
          <a:p>
            <a:pPr>
              <a:lnSpc>
                <a:spcPct val="80000"/>
              </a:lnSpc>
            </a:pPr>
            <a:r>
              <a:rPr lang="en-IN" altLang="en-US" sz="1800"/>
              <a:t>Authentication - Azure</a:t>
            </a:r>
            <a:endParaRPr lang="en-IN" altLang="en-US" sz="1800"/>
          </a:p>
          <a:p>
            <a:pPr>
              <a:lnSpc>
                <a:spcPct val="80000"/>
              </a:lnSpc>
            </a:pPr>
            <a:r>
              <a:rPr lang="en-IN" altLang="en-US" sz="1800" b="1"/>
              <a:t> Environment : </a:t>
            </a:r>
            <a:endParaRPr lang="en-IN" altLang="en-US" sz="1800" b="1"/>
          </a:p>
          <a:p>
            <a:pPr>
              <a:lnSpc>
                <a:spcPct val="80000"/>
              </a:lnSpc>
            </a:pPr>
            <a:r>
              <a:rPr lang="en-IN" altLang="en-US" sz="1800"/>
              <a:t>VS Code - </a:t>
            </a:r>
            <a:r>
              <a:rPr lang="en-US" altLang="en-US" sz="1800"/>
              <a:t> </a:t>
            </a:r>
            <a:r>
              <a:rPr lang="en-IN" altLang="en-US" sz="1800"/>
              <a:t>Web Development Extensions </a:t>
            </a:r>
            <a:r>
              <a:rPr lang="en-US" altLang="en-US" sz="1800"/>
              <a:t>for development.</a:t>
            </a:r>
            <a:endParaRPr lang="en-US" altLang="en-US" sz="1800"/>
          </a:p>
          <a:p>
            <a:pPr>
              <a:lnSpc>
                <a:spcPct val="80000"/>
              </a:lnSpc>
            </a:pPr>
            <a:r>
              <a:rPr lang="en-IN" altLang="en-US" sz="1800"/>
              <a:t>Azure</a:t>
            </a:r>
            <a:r>
              <a:rPr lang="en-US" altLang="en-US" sz="1800"/>
              <a:t> Dashboard: For managing your backend services.</a:t>
            </a:r>
            <a:endParaRPr lang="en-US" altLang="en-US" sz="180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876" y="609600"/>
            <a:ext cx="9143538" cy="731168"/>
          </a:xfrm>
        </p:spPr>
        <p:txBody>
          <a:bodyPr>
            <a:normAutofit/>
          </a:bodyPr>
          <a:lstStyle/>
          <a:p>
            <a:pPr algn="ctr"/>
            <a:r>
              <a:rPr lang="en-IN" sz="3600" dirty="0"/>
              <a:t>References</a:t>
            </a:r>
            <a:endParaRPr lang="en-US" sz="3600" dirty="0"/>
          </a:p>
        </p:txBody>
      </p:sp>
      <p:sp>
        <p:nvSpPr>
          <p:cNvPr id="4" name="Footer Placeholder 3"/>
          <p:cNvSpPr>
            <a:spLocks noGrp="1"/>
          </p:cNvSpPr>
          <p:nvPr>
            <p:ph type="ftr" sz="quarter" idx="11"/>
          </p:nvPr>
        </p:nvSpPr>
        <p:spPr/>
        <p:txBody>
          <a:bodyPr/>
          <a:lstStyle/>
          <a:p>
            <a:r>
              <a:rPr lang="en-US"/>
              <a:t>Department of Computer Science and Engineering</a:t>
            </a:r>
            <a:endParaRPr lang="en-US" dirty="0"/>
          </a:p>
        </p:txBody>
      </p:sp>
      <p:sp>
        <p:nvSpPr>
          <p:cNvPr id="5" name="Date Placeholder 4"/>
          <p:cNvSpPr>
            <a:spLocks noGrp="1"/>
          </p:cNvSpPr>
          <p:nvPr>
            <p:ph type="dt" sz="half" idx="10"/>
          </p:nvPr>
        </p:nvSpPr>
        <p:spPr/>
        <p:txBody>
          <a:bodyPr/>
          <a:lstStyle/>
          <a:p>
            <a:fld id="{2BCC7528-B42F-4751-8851-B5F3D01CF770}" type="datetime3">
              <a:rPr lang="en-US" smtClean="0"/>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fld>
            <a:endParaRPr lang="en-US" dirty="0"/>
          </a:p>
        </p:txBody>
      </p:sp>
      <p:sp>
        <p:nvSpPr>
          <p:cNvPr id="3" name="Content Placeholder 2"/>
          <p:cNvSpPr>
            <a:spLocks noGrp="1"/>
          </p:cNvSpPr>
          <p:nvPr>
            <p:ph idx="1"/>
          </p:nvPr>
        </p:nvSpPr>
        <p:spPr/>
        <p:txBody>
          <a:bodyPr/>
          <a:lstStyle/>
          <a:p>
            <a:pPr marL="457200" indent="-457200">
              <a:buAutoNum type="arabicPeriod"/>
            </a:pPr>
            <a:r>
              <a:rPr lang="en-US" altLang="en-US" dirty="0"/>
              <a:t>https://docs.microsoft.com/en-us/azure/</a:t>
            </a:r>
            <a:endParaRPr lang="en-US" altLang="en-US" dirty="0"/>
          </a:p>
          <a:p>
            <a:pPr marL="457200" indent="-457200">
              <a:buAutoNum type="arabicPeriod"/>
            </a:pPr>
            <a:r>
              <a:rPr lang="en-US" altLang="en-US" dirty="0"/>
              <a:t>https://developer.mozilla.org/en-US/docs/Web</a:t>
            </a:r>
            <a:endParaRPr lang="en-US" altLang="en-US" dirty="0"/>
          </a:p>
          <a:p>
            <a:pPr marL="457200" indent="-457200">
              <a:buAutoNum type="arabicPeriod"/>
            </a:pPr>
            <a:r>
              <a:rPr lang="en-US" altLang="en-US" dirty="0"/>
              <a:t>https://www.postgresql.org/docs/</a:t>
            </a:r>
            <a:endParaRPr lang="en-US" altLang="en-US" dirty="0"/>
          </a:p>
          <a:p>
            <a:pPr marL="457200" indent="-457200">
              <a:buAutoNum type="arabicPeriod"/>
            </a:pPr>
            <a:r>
              <a:rPr lang="en-US" altLang="en-US" dirty="0"/>
              <a:t>Digital Image Forgery Detection: A Survey</a:t>
            </a:r>
            <a:r>
              <a:rPr lang="en-IN" altLang="en-US" dirty="0"/>
              <a:t>. </a:t>
            </a:r>
            <a:r>
              <a:rPr lang="en-US" altLang="en-US" dirty="0"/>
              <a:t>Farid, H. (2009). IEEE Signal Processing Magazine, 26(2), 16-25.</a:t>
            </a:r>
            <a:r>
              <a:rPr lang="en-IN" altLang="en-US" dirty="0"/>
              <a:t> </a:t>
            </a:r>
            <a:r>
              <a:rPr lang="en-US" altLang="en-US" dirty="0"/>
              <a:t>(For digital imaging and image originality verification.)</a:t>
            </a:r>
            <a:endParaRPr lang="en-US" altLang="en-US" dirty="0"/>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643" y="2895600"/>
            <a:ext cx="9143538" cy="1066800"/>
          </a:xfrm>
        </p:spPr>
        <p:txBody>
          <a:bodyPr>
            <a:normAutofit/>
          </a:bodyPr>
          <a:lstStyle/>
          <a:p>
            <a:r>
              <a:rPr lang="en-IN" sz="5400" dirty="0"/>
              <a:t>Thank You…</a:t>
            </a:r>
            <a:endParaRPr lang="en-US" sz="5400" dirty="0"/>
          </a:p>
        </p:txBody>
      </p:sp>
      <p:sp>
        <p:nvSpPr>
          <p:cNvPr id="3" name="Footer Placeholder 2"/>
          <p:cNvSpPr>
            <a:spLocks noGrp="1"/>
          </p:cNvSpPr>
          <p:nvPr>
            <p:ph type="ftr" sz="quarter" idx="11"/>
          </p:nvPr>
        </p:nvSpPr>
        <p:spPr/>
        <p:txBody>
          <a:bodyPr/>
          <a:lstStyle/>
          <a:p>
            <a:r>
              <a:rPr lang="en-US"/>
              <a:t>Department of Computer Science and Engineering</a:t>
            </a:r>
            <a:endParaRPr lang="en-US" dirty="0"/>
          </a:p>
        </p:txBody>
      </p:sp>
      <p:sp>
        <p:nvSpPr>
          <p:cNvPr id="4" name="Date Placeholder 3"/>
          <p:cNvSpPr>
            <a:spLocks noGrp="1"/>
          </p:cNvSpPr>
          <p:nvPr>
            <p:ph type="dt" sz="half" idx="10"/>
          </p:nvPr>
        </p:nvSpPr>
        <p:spPr/>
        <p:txBody>
          <a:bodyPr/>
          <a:lstStyle/>
          <a:p>
            <a:fld id="{DD86C3A9-175F-4D2E-8A46-E04C728F3EC4}" type="datetime3">
              <a:rPr lang="en-US" smtClean="0"/>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fld>
            <a:endParaRPr 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Project planning overview presentation">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project planning overview presentation</Template>
  <TotalTime>0</TotalTime>
  <Words>2895</Words>
  <Application>WPS Presentation</Application>
  <PresentationFormat>Custom</PresentationFormat>
  <Paragraphs>113</Paragraphs>
  <Slides>9</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vt:i4>
      </vt:variant>
    </vt:vector>
  </HeadingPairs>
  <TitlesOfParts>
    <vt:vector size="19" baseType="lpstr">
      <vt:lpstr>Arial</vt:lpstr>
      <vt:lpstr>SimSun</vt:lpstr>
      <vt:lpstr>Wingdings</vt:lpstr>
      <vt:lpstr>Berlin Sans FB Demi</vt:lpstr>
      <vt:lpstr>Comic Sans MS</vt:lpstr>
      <vt:lpstr>Times New Roman</vt:lpstr>
      <vt:lpstr>Calibri</vt:lpstr>
      <vt:lpstr>Microsoft YaHei</vt:lpstr>
      <vt:lpstr>Arial Unicode MS</vt:lpstr>
      <vt:lpstr>Project planning overview presentation</vt:lpstr>
      <vt:lpstr>Event Lens</vt:lpstr>
      <vt:lpstr>AGENDA</vt:lpstr>
      <vt:lpstr>Problem Statement</vt:lpstr>
      <vt:lpstr>Abstract</vt:lpstr>
      <vt:lpstr>ER Diagram</vt:lpstr>
      <vt:lpstr>Schema Diagram</vt:lpstr>
      <vt:lpstr>Platforms and Languages</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PON KARTHIKA K</dc:creator>
  <cp:lastModifiedBy>WPS_1736949637</cp:lastModifiedBy>
  <cp:revision>56</cp:revision>
  <dcterms:created xsi:type="dcterms:W3CDTF">2024-11-11T04:35:00Z</dcterms:created>
  <dcterms:modified xsi:type="dcterms:W3CDTF">2025-07-22T04:30:34Z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82FE8B1D0E814C4DBF0ED97B803BEA90_13</vt:lpwstr>
  </property>
  <property fmtid="{D5CDD505-2E9C-101B-9397-08002B2CF9AE}" pid="3" name="KSOProductBuildVer">
    <vt:lpwstr>1033-12.2.0.21931</vt:lpwstr>
  </property>
</Properties>
</file>